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3EBC-2FC6-4A4C-9614-87BD95DE98FE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96A2-95E5-467D-82A6-E11B10413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96A2-95E5-467D-82A6-E11B10413B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106DE-10CA-4E35-AA5C-06D70A16742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0160-A71C-4D3E-9E09-5C7748B36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Пищеварение в ротовой полости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4427984" cy="1944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Литвиненко В.И. учитель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 СОШ № 52 г. Тверь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zer\Desktop\chelust_notebookufa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3687797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Ватную палочку смочите слюной и нанесите на лакмусовую бумагу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наблюдаете?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609600" indent="-609600"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91264" cy="15121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18488" cy="356125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3 накрахмаленных бинта нанесите с помощью пипетки раствор йода.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чем свидетельствует?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847"/>
            <a:ext cx="8362950" cy="4065315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Окрашенные части бинтов обработайте слюной с помощью ватных палочек. Один бинт положите на лед, второй поднесите к лампе, а третий оставьте на лотке.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 наблюдаете?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случае изменения происходят быстрее?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Объясните почему?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91264" cy="13681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Нанесите на бинты прокипяченную слюну.</a:t>
            </a:r>
          </a:p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88641"/>
            <a:ext cx="8291264" cy="12961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Опыт 3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2856"/>
            <a:ext cx="8229600" cy="388843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слюны-птиалина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необходима температура тела – 36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Среда должна быть щелочной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При кипячении фермент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разрушается,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т.к.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Прочитать §31.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Подумайте: Какие правила питания необходимо соблюдать для нормального расщепления углеводов в ротовой полости.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Придумайте рекламный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пользе правильного пережевывания пищи.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Бутерброд на язык клади правильно.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zer\Desktop\tongu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920547" cy="3690410"/>
          </a:xfrm>
          <a:prstGeom prst="rect">
            <a:avLst/>
          </a:prstGeom>
          <a:noFill/>
        </p:spPr>
      </p:pic>
      <p:pic>
        <p:nvPicPr>
          <p:cNvPr id="1027" name="Picture 3" descr="C:\Users\Uzer\Desktop\ta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312368" cy="407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Зуб-живой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745dd21eb1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50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зуб первый? Где седьмой?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79a4253b6e4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07807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«Эволюция»  зуба?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288536" cy="2395720"/>
          </a:xfrm>
          <a:prstGeom prst="rect">
            <a:avLst/>
          </a:prstGeom>
          <a:noFill/>
        </p:spPr>
      </p:pic>
      <p:pic>
        <p:nvPicPr>
          <p:cNvPr id="5" name="Picture 5" descr="н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896851" cy="2592287"/>
          </a:xfrm>
          <a:prstGeom prst="rect">
            <a:avLst/>
          </a:prstGeom>
          <a:noFill/>
        </p:spPr>
      </p:pic>
      <p:pic>
        <p:nvPicPr>
          <p:cNvPr id="6" name="Picture 6" descr="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3861048"/>
            <a:ext cx="550810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это? Почему он возникает?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1 - Разрушающее действие кислоты и эрозия эмали и дентина приводит к кариесу; 2 - Воспаление пульпы причиняет острую боль; 3 - Пульпа; 4 - Дентин; 5 - Эма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48" r="11549"/>
          <a:stretch>
            <a:fillRect/>
          </a:stretch>
        </p:blipFill>
        <p:spPr bwMode="auto">
          <a:xfrm>
            <a:off x="2123728" y="1556792"/>
            <a:ext cx="46085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Здоровые зубы – здоровое тело!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x_8d48d0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1743918" cy="1638514"/>
          </a:xfrm>
          <a:prstGeom prst="rect">
            <a:avLst/>
          </a:prstGeom>
          <a:noFill/>
        </p:spPr>
      </p:pic>
      <p:pic>
        <p:nvPicPr>
          <p:cNvPr id="9" name="Picture 6" descr="челюст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5235575"/>
            <a:ext cx="16573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84784"/>
            <a:ext cx="1949450" cy="231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1916832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 по уходу за зубами: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пищеварительный 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Лабораторная работа: «Действие  ферментов слюны на крахмал»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1.Рассмотреть расщепление крахмала с помощью фермента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слюны-птиалина.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Определить  оптимальные условия, при которых происходят ферментативные реакции.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235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Пищеварение в ротовой полости</vt:lpstr>
      <vt:lpstr>Бутерброд на язык клади правильно. Почему?</vt:lpstr>
      <vt:lpstr>Зуб-живой орган?</vt:lpstr>
      <vt:lpstr>Где зуб первый? Где седьмой?</vt:lpstr>
      <vt:lpstr>«Эволюция»  зуба?</vt:lpstr>
      <vt:lpstr>Что это? Почему он возникает?</vt:lpstr>
      <vt:lpstr>Здоровые зубы – здоровое тело!</vt:lpstr>
      <vt:lpstr>Первый пищеварительный сок</vt:lpstr>
      <vt:lpstr>Лабораторная работа: «Действие  ферментов слюны на крахмал»</vt:lpstr>
      <vt:lpstr>Ход работы:</vt:lpstr>
      <vt:lpstr>Опыт 1 </vt:lpstr>
      <vt:lpstr>Опыт 2 </vt:lpstr>
      <vt:lpstr>Опыт 3</vt:lpstr>
      <vt:lpstr>Выводы </vt:lpstr>
      <vt:lpstr>Домашнее задание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Пищеварение в ротовой полости</dc:title>
  <dc:creator>Valentina</dc:creator>
  <cp:keywords>Рот</cp:keywords>
  <cp:lastModifiedBy>ASA</cp:lastModifiedBy>
  <cp:revision>31</cp:revision>
  <dcterms:created xsi:type="dcterms:W3CDTF">2014-02-18T20:51:47Z</dcterms:created>
  <dcterms:modified xsi:type="dcterms:W3CDTF">2014-02-21T05:07:11Z</dcterms:modified>
</cp:coreProperties>
</file>