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752600"/>
          </a:xfrm>
        </p:spPr>
        <p:txBody>
          <a:bodyPr>
            <a:normAutofit/>
          </a:bodyPr>
          <a:lstStyle/>
          <a:p>
            <a:r>
              <a:rPr lang="ru-RU" sz="6000" i="1" dirty="0" err="1" smtClean="0"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 избушка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2400" y="3886200"/>
            <a:ext cx="4495800" cy="1752600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Воспитатель СП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Ишимовская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начальная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школа-детский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сад» </a:t>
            </a:r>
          </a:p>
          <a:p>
            <a:pPr algn="l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МБОУ «Березниковская СОШ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им.М.Г.Имашева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l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Илькаева Резида Идиятовна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524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Пришло лето, у лисы избушка растаяла. Лиса и просится к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зайцу:-Пусти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меня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заюшка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хоть на дворик к себе.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media.nn.ru/data/ufiles/4/54/46/544648.ramka_zauskina_izbu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7366472" cy="4957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8288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Упрашивала, упрашивала лиса, согласился заяц и пустил лису во двор, на второй день - на крылечко, затем заяц пустил лису в избушку, а потом и на печку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209800"/>
            <a:ext cx="1904999" cy="396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3716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Прошел день, другой - стала лиса зайца из избушки гнать:- Ступай вон, косой! Не хочу с тобой жить!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752600"/>
            <a:ext cx="3738562" cy="478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524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Ку-ка-ре-ку! Иду на ногах, в красных сапогах, несу косу на плечах: хочу лису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посечи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пошла лиса с печи!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Услыхала лиса, испугалась и убежала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5853723" cy="470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Тут и сказки конец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кто слушал, молодец!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0"/>
            <a:ext cx="4953000" cy="501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900igr.net/datai/skazki-i-igry/Kolobok-2.files/0008-016-Katitsja-kolobok-katitsja-a-navstrechu-emu-li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57200"/>
            <a:ext cx="4797425" cy="5864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https://encrypted-tbn1.gstatic.com/images?q=tbn:ANd9GcSnVoGxFSrNSY2pyutuPlka_wr9D5pyma5vuPYWkNpBmP6BQJ0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3042812" cy="22098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Сказка «Колобок»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2" name="Picture 8" descr="http://900igr.net/data/skazki-i-igry/Kolobok-2.files/0007-907-Katitsja-kolobok-katitsja-a-navstrechu-emu-medv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752600"/>
            <a:ext cx="3505200" cy="2628900"/>
          </a:xfrm>
          <a:prstGeom prst="rect">
            <a:avLst/>
          </a:prstGeom>
          <a:noFill/>
        </p:spPr>
      </p:pic>
      <p:pic>
        <p:nvPicPr>
          <p:cNvPr id="16386" name="Picture 2" descr="https://encrypted-tbn1.gstatic.com/images?q=tbn:ANd9GcSSSEeh5BNhMQTUtO0WpwzceeVq4rHhTNpAfhKWBB48kF6pKWH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475670" y="3515932"/>
            <a:ext cx="3221863" cy="2895600"/>
          </a:xfrm>
          <a:prstGeom prst="rect">
            <a:avLst/>
          </a:prstGeom>
          <a:noFill/>
          <a:scene3d>
            <a:camera prst="orthographicFront">
              <a:rot lat="300000" lon="0" rev="0"/>
            </a:camera>
            <a:lightRig rig="threePt" dir="t"/>
          </a:scene3d>
        </p:spPr>
      </p:pic>
      <p:pic>
        <p:nvPicPr>
          <p:cNvPr id="16396" name="Picture 12" descr="http://media.nn.ru/data/ufiles/4/98/55/3985583.shop_items_catalog_image2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114800"/>
            <a:ext cx="3352800" cy="237090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encrypted-tbn1.gstatic.com/images?q=tbn:ANd9GcSKo8wnuOmcGt-HJn7R9u0UqnWmxah1qlsjoo6c7p9jVmJ358W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352800"/>
            <a:ext cx="3390707" cy="2667000"/>
          </a:xfrm>
          <a:prstGeom prst="rect">
            <a:avLst/>
          </a:prstGeom>
          <a:noFill/>
        </p:spPr>
      </p:pic>
      <p:pic>
        <p:nvPicPr>
          <p:cNvPr id="18434" name="Picture 2" descr="http://festival.1september.ru/articles/508792/img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99" y="3388841"/>
            <a:ext cx="4038601" cy="2630959"/>
          </a:xfrm>
          <a:prstGeom prst="rect">
            <a:avLst/>
          </a:prstGeom>
          <a:noFill/>
        </p:spPr>
      </p:pic>
      <p:pic>
        <p:nvPicPr>
          <p:cNvPr id="18436" name="Picture 4" descr="http://2.bp.blogspot.com/-GjWHz_d_rqs/UKtdwUs-ynI/AAAAAAAAFyI/PPJVQ1-xmtc/s1600/25236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52400"/>
            <a:ext cx="2286000" cy="3034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kem-detki.ru/wp-content/uploads/%D1%80%D1%83%D0%BA%D0%B0%D0%B2%D0%B8%D1%87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581400"/>
            <a:ext cx="2971800" cy="2791928"/>
          </a:xfrm>
          <a:prstGeom prst="rect">
            <a:avLst/>
          </a:prstGeom>
          <a:noFill/>
        </p:spPr>
      </p:pic>
      <p:sp>
        <p:nvSpPr>
          <p:cNvPr id="17410" name="AutoShape 2" descr="data:image/jpeg;base64,/9j/4AAQSkZJRgABAQAAAQABAAD/2wCEAAkGBxQTEhQUERQWFBUXFxcZGRcXFRcWFRgXFRQXFxUXHBgYHCggGBolHRcXITEhJSkrLi4uFx8zODQsNygtLisBCgoKDg0OGhAQGywkHyYvLCwsLC8sLCwsLCwsLCwsLCwsLCwsLCw0LCwsLCwsLCwsLCwsLCwsLCwsLCwsLCwsLP/AABEIAK8BIQMBIgACEQEDEQH/xAAcAAABBAMBAAAAAAAAAAAAAAAABAUGBwECAwj/xABCEAACAQMCBAQDBQUFBgcAAAABAgMABBESIQUGMUETIlFhB3GBFCMyQpEVUnKCoSQzU2KxQ6LB0eHwNGODkrLD8f/EABoBAAEFAQAAAAAAAAAAAAAAAAABAgMEBQb/xAAuEQACAgIBAwMDAwMFAAAAAAAAAQIDBBEhBRIxE0FRFCJhMnGBM/DxFUKRobH/2gAMAwEAAhEDEQA/ALxooooAxWaKKACiiigAooooAKxRmigDGayDUB+LlzceDbwWu0s0w0vqKAGFTMqhh+dimlRvk7VJuXuOx3FpHcA6VK+bX5SjrtIrZ6FWBB+VADxRTNa8y28juqSbRqGZyCsYDdPO2Ac79OwrlNzRCAzIJJFUEs6oREABknxXwhHyNAD9RUf4TzZBLEHYmMnpGxDy47EpGWIyNxn1pVHzFAXVCzKznCB4pI9ZxnCl1AJwKQB2orANZoAKKKKACisE1zedR1YD5kD/AFoA60VoHz0regAooooAKKKKACiiigAooooAKKKKACiiigAooooAzRRRSgFFFFABRWCai0vMEt0ZYuGqp0HQ1zJvAj7aggG8zD0GAD1PagB641xWO3jMkjog6LrdYwzn8Kam2BJqteHc78Vu7pY4IYI0/A7L/aoUcoz+eaNwAQNOwyN+tSy05PTUZb6T7fKVCgzRp4UYGSRHFjSpOdyck4p5tbZY1CxosajoqKFUfIDYUqWyKdqi9DEOCcVzq/aSZAACfZF8JuuosNWrO+2GA2G1Y/Z3FYt1v4Z87lZrXSMnqqtEwIT0yCfepXG2BvTZc8xWi3ItpJkWcoHCMSuVJwMMRpyT2zn2o1odttcEdbht9dXNpNeC2jjtpGk8OMySlmMZQNltIBBORscY7048J5XhilmkZmkWSZplifeOJ5DqkKjuS2+TnHQUq5u5mh4fEssyOwZwgEa6myQTnGewBNd+G8UiuYkmgcPG65Ujb6EdiO4PSlSTGSlNI0tOBW6SyTaNckjaiz+fGAFAUHZQAo6U5XMccilJFDowwVYZUj0IOxFc81uppXEYrZM3hjRBiNVQdgFAA+gqJnk+5MrTftKUOx6iCA6B+4msNoX5VLQtbYxTdEimxjXh13EhIvGlKjP3lujE4HT7rQcn2rTgXMUzxBrq1mgky2QI3dcA4VvKMjI3x2qQhqwWNGh/ehgveeLKJ/DeY+JjPhiKUv8ApppruufSdre3Lf5pWEa/+1dTf6Vpz3yvd3xVY54UhUg6DG3iFh38UHI+gFMsnJt9GuQI5cdkkIb/AHwAT9ar3OxfoRexI48/6r0d7jiNzP8A31yyL+5bjwgfm5Jc/Qig21vjBiR/dx4jH5s+TTBf3rW+Bcq0JJwA6kZPsejfQ1iK/kcfdRSv8o2XP1fAqi52vyjYjj4sVtNf+ki4TxD7PcQiIkRyyLG0WSUy2dLIM+Vh3x1Gc9M1ZYNU9wFbmOb7TcWZPhg+EDPEqJkeaRsk+bG3sM0sT4vMwJW1QeYKoac6pCTgaAsZLD36VeqeofczGyknY+xcFrUVBLjnO7SOSRrW3xECXC3mWXAyQfuuvtThDx+/wC3DG3AOBcwk79t8b0+FkZ77X4KrTRK6Kh15z0bddV3Y3UC5A14jlXJIA3jc9zWbb4mcOY4afwT6TRyRf1Zcf1qTQhMKKR2HFYZxmGWOQf5HVv8AQ0rzSAZooooAKKKKACiiigAooooAzRRRSgFFFNHNXHo7G2kuZT5UGw7sx2VB7k7UANXHZJLu4NlC2mFAGu3Vismlx5LdCN1LjJZtsL0OWrrxS/EDwWFooSSRWK6UGiCKPAaTT0J3AUep3pi5N5lsLeJvGvYTPM7TTvkiIyvjKrIRpKqAFAyfw12uZeGXdy00XEFScxeExhukQmMNqxv7t1FAEuslbSFZ/EZQAzHSGJwN2CgAE9cADrVecV+JVxDO6Lwq6eJGZWfS4J0EgsuEI0nY5zUu5b5WS1lmmE80zShBmVgcKmdAyoGs4ONTZOB1rjzhzzbWAw5Mk2xEKEa8HoTnZR1OT6bUOWhsau56S2yIp8b7UhT9lusEnosZGjJAYHX5jkYxsOu+1MfxG4xa8WsBcWyDxoJl8USKqXCQnUpOFY6lLGPoSN+x6QzmO9hnu5preDwI5NJ0ZBOsZ1NgHC6tiRTaAAc98EEjIyD2PqPaq8r0no2qekynBT8P4Y58T5lu7iBbWd/FjWRHV2/GoUEaScZYbjfrtXPgnHLuy1izm8JXOWUqHXUPzAMDg9KQ0VD68jUXS6NNNef74Ln5Q+I8M8aLcN4Nx+Fg2yMQPxK3TB9DjGD7V25j+J9rbFVTVcuwziFkKqAQPMxOxOc4APQ9KpKtVQDoKm+setaM59Aj3bjLgvDgvxZspFJlEtuw/K66gfZShOT8wKm3DuKxXMYkgkWRD3U5HyPofavLRAp35Z5jnsZfEgbY/jjP4HHofQ+hG/z6URyefuG39Fag/Te2ek84rrHN61XnD/ivbSTxRujRo6jMjEYSQnGhvbp5s96n5j9DVqM4yXBgW49tL00d2HpW2Nvek6kiu6tmlaGwkQbi3w58UlvtUkvm1Bbn75VPbSAVxTZdQXdrvcwhk/xYSZEA9WUgOn6Ee9WaGrhxGJ3icQuI3KnS5UOA3YlT1FQTqUvJepypQ8FejiCyJg4ZGGCNirKe3uKjvGuArKxeN9Mn3aoTnTCiH/Zhejf860vrC6tZZDdRuAxzrjRTbk92Xw1Hh57hgPrXJeJAjIII9jWfPvrevY6DHhVkQT9xPcl4VNrHmK22e4uQMyuGzrHvt6U9cF5tcW8ssl28VqshjgQCN7hlRRsWZSc/Pp696aZ7gOpVgGU9QehpvuOHRtIJDkaQoCjAUaTkHH5vkf60xTWmlxv4GXdJk3uJZnAruMIzyCR7W6VWJm1OyHGlhIGJ0owwcjYb9Bit7jgPClUuWWRcbRCcyKx7KqBiWz+70qFRc1SSTq11J9nt7fzeQEeO46KQNwO2On67SDgfMkDRPdTRR2kZYqkjaQ0gGcnYZ6+me9R/W5FFfMO5/h/8L8v9jInQ4SafA6xR2DqrXVkIZgN9MLHB9UkiHT65pPdXrwlpbe5lhtkXf7SrSqXJABAc+IqjfJJ7jA2Oe3HOZ4bZA7nUCUB0YJUSbqzDqF/1qsOIcWub6Y+H5WEZUhWbw5o9eNgwIXOfn8iKTFzcnJjuUe1fI2OPt6XJPOH/ABejWRorqFvKSDLb/exlRvr051Bcb7ZxU/4Nx63ul1W8qyAdcHdc9mXqv1qt+V+WbaAq+nW6uXRj1TIxp2PmHXc561J77gMM7CRcwTj8M8J0SD59nHswIrVhdFhZiygTMGs1C7PmaW0dYeJ40scR3ijTC57LKOkMn+6c7elTJXB6b1MVTaiiigAooooAzRRRSgFJ78oEYy6dABLagCoC7knPyruaht7M3EpWt4//AAMbFbiTJHjuOtuhHVAca2Bwd19cACWS0n4kgCaLSwbGB4ebmeLIz6C3RhnHVsYOxO3ay+FXCo8kWofp/eM7gY9ial8SAAADAAwB6AdBSTj3F47WCSeZtKIpJ9SeygdyemKBuxv51+1Cxl/Z2PtAUaBtnAI1BQdtWnOM15skmdmZpmdpCTrMhJct0OonfO2PpUt5l+J19d6khItID0CZ8crgdZM7d/w464yahscYUYH9ep9zVa+aa0jf6TjWQn3yXBmiiiqZ0AUUris8gEnHtSpIVHQUbIpWpeBqop4KitfCX0H6UmxqvGminJrRT7fKuTWPof1pdj1dFiMipPwjnq5iltWkdnSDKkZOXjcjIYdGIAGPkKjUiEHBrUU+M3HwRX41d8fuR6msb1JUWRCGVwGU9iGGRSoVQnLnPslpZNCoDSK48LUCV0MSZAcenb+L2q3+UuPLeW0cyjGoeZc50uNmX6dvatKFkZrg47Kw7KZNyXG/I+ysK5+JWSM1kwU/hFKSk3wCyA9ar34oW9vCgf7G5Zw338OlFQjp4p7g+4Pfep80JraJc5VhkEbg702cU0S03zhJHnG3uyVBbAPscg+9dxPVt8b+GtpKGaJTbv1zHshPvGcr+gBqrOKcs3tr/wCIgJH+JFmWP+nmH1FZ9mO09nY4fV6pJRm9P8nGXS4wwyOuDXFrPVKrlsqmCsZGUGN9xnGD3AxmtYJw3Qg/I5P6V3D1W5jwa0qKMhc6Yo40v2q48dgsedIMa+ZSFGN84ySPbbA+dOXDQsYCoNIHb5kk/wBTTUj0pilpjb1r2GwwKql9qJXZ3vvT5acQ96gsFxinK3vaSM2ipfibJtNJHNG0cyq6MMMrDII+VMXBOIPwuRYZpTNYyNpjkfd7ZjjTG5/NGTsG7HFJouIbUxcc5nAV1mjEtq64Lo2rr1DDtv0q7Tc2zEycJJbZeANZqBfBzmBrqy0SHVJbt4ZJOSV6xknudOAf4antXjGa0FFFFAgVmsVmgCL8+rfNAI+HKNch0vIXCNGnquQdz0zvj0zUbk5kvLFYbOLhiNKVPhpDchlKJgs5yoYDfdmAyx671OuOcXitYjLMcKMAADLuzbKiL1ZidgBTTyZw2QCS6uhi5uTqZSMGKIf3MH8oO/8AmZs9qUB0uuJLBb+PdYjCoGkxlgpOMgYHm326V5w5v5ik4lcmeUFI12iiJB0DbJzgbkjJ9Ccdq9Cc3cupfw+BI8ka61bMbaSSAwwexXzdD3AqueZ+QeG2EBmuLi6C5wiqyszOQMBfL127nFMnGTXBZxbaa5d01t/HsVYaxWi7kkAhSTgMdTgZOMn1xj9K2rPktM6+mz1IKWtfuFLLGLO57dKR048NXI+tNb0ti3PURRXQQt6GlkMIX5+tdapyyOeDNdvwN3gN6GjwG9DThRTfqH8CesxuMZ9DWlOtasgPUClWT8oVXfI1uuRg0jksv3T9DT09oD02pPJAR8vap43RZNC7XhjGdqmfw25rWyeRJjiKQZz2WRQcE47EYH6VH5oQw9/Wm6RSDg1ZhNxe0TWwhk1uuR6M5G5nS/txKo0ODpkTOdLDB69wQQQfepMH9a84ch80tYT6jvFJgSDvgHZx7jJ+dXLyTzenEEkwNDxyMCp66Mnw3+q427HNX67VNHLZmDPHl+PZkqYVxZq2GRWrCpUZ0m2bxy+tdB7UjkNbQNvSuPuJC170yC/Erlm5uMtCkDxbEoIwt1kbnEpO426DB96q1ZhqMZyrrsyMCrqR2INei+K2KXETxSatLgg6WKtv6MpBBqsOKfCxoVZ7SVX9Ul8rt/6o6n5j61Vuq7lwb3S8/wCnnqT+1+SFLXVWpOkvmZGDJIhwyMMMD/xHuNq6Vmyi1wzt6rYXR7oPaFSSV3jmpADWXkIB0jJxsM4pvbvgbYlFbZtxXijphUOkn8zLmM9tJP5TTXwe2Mk+IdMM2Mqh3jmZT+AZ27HY5GfSuADyuyxDS5B1xsR5sfug9T7bVKOUooVMZnRvCVwyq+pWt5AR5gRgtGdsg+x3qxJ+nW2kcZn5sPU035Jf8NrAW10MRNAbq3LvETkJLBIAQo/KpWQkD0FWfVarxkHjNpCmDoWXURvvLHqC59MKD/MKskVYwpznTGU1psyZtOT0Zoooq0NCg0Cs0oEB5u5Yv5buO7t7iFxBqMNvNFhFd4ihcupyxycjPTApZyfxy8klnt75IfEhWItJCW0apdR0EHowAzt+8KfeaeKC2tJ5iwTw42IZhkBsYTYbncjamPkKwEdpHKwfx7hVlnaX+9aVlGdXoB0C9hSpDLJaRI7m6SNS8jqijqzEKo+pqk/in8QobrFtaurwghnkAPmZd8LkdB11D/SrplwwwwDD0IBH6GtBAn+Gh/kXv17UTh3LQY+QqpqWts8qLdIejD9a6qQehzXqOTgtszh3toGcDAcwxlxsRgMVyBuf1NVj8WOWrG1gV7eBIZmkAGgEArglsqPKO2P6VUnjqK3s6HF6vO2yMHFclV088EHl/WmY09cCPlNZ9/6GbGT/AE2OVFFFZplBRRRQAUUUUAFFFFACa4t+4pvuIdQ9/Wnqm2YYJ+dXKLG+GWKZsZpEIODUg5B479jvYpCcRufDk9NDkbn5HB/WkE8OoY79qbWGNjV2Eu17LdkFkVODPUlpxaKWWWJHDSRaNYH5da6lz8xS5GzseteffhNxFo+JgEk+NG6NkkklRqTJPXGk1fYkzWnB98e44zJpdFjgwmTBrKHFYK+tdNAqT2KaX3bQBq58QsY7iJ4plDo4wynoRXTTXZBTWTwbZTHH/hu9oWltV8aIdsDx41/+1QP5tu9RdSCMg5HrXoLjN/4ETy6HkCDJWMBnx3IGd8dcVQ/GuIxXNwZ7WIwROMsrMp1t++EXaM+u+/pVHIrWu7Z0vRc+yMvR1tCemu5mR+pMcinAztgk+o6r3Nd7y7AYoGKMN8keVvamuaYynL7MB2yNvWkxMaVstF/qvUFGLjH+/wDBI+HcO1jEqFJI2BEqEHxAe+ehG3T37U+yg4wBknYA+p/4d/pUP4dxR4iMeZM5Kn/gfympxwBQ4Mu47BSMMo2JyDuGO30pnUqp4nMv4OFqw7MvKXc+PJx5Y4KYOLWjKSysZMk/vCFsj5eg7dKu0VV/LbiTisMY38GGWVvYtpRP/katEVNh2TnTGU/Jo5NcK7HGHgKKKKskBmiiilAhnPnArq5kt2hEU0ERZ5LaWR4llcaTESURtQGDs2BnBOab+O80cRtovGls7aJFZVwZ3leRnbSscaxRnzHpvtU8vLpYo3kkOlEUsx9FUZJ/Soty3C17L9vuFIj2NnE35I2Xedl/xH1bZyVXp+I5AHzg87ywRSSxeDI6AtGdyhP5TS4RAVtprQtSoikkmZVarD4tcZt4pIhJbx3ExSQLrY4jQ7aiB1yc4+VWVLLpViegBP6V5b4pxV7qaSeVtTSMxHTZASEUYA2AxUd0u2Je6bQrrkvCXLEpFOHBptLkH83+tN5oFZkl3JpnYzgpR0S2sVwsZw6Ajr0I9xXesuUe16Zjyjp6YUUUU0QKKKKACiiigArhdQ53Fd6KfCTi9oWL09jXSK/TcH1pc/U/OkfEOi/WtKLL9T5Qr5LuRHxC2diFVWbJPQDwnq5OROZWvRcOcBFnKRjGD4YRCCd9yck/WqBZc1YHwr4/HbhopDhprhVjHuYhkn0GyjPuK0MWz/aYvWsXTd37F5vW6LtWitkCttVWWYeudmwFbCsKa2NISJGGqq/iJwO2XXc28kSSA/fReIoDgZyVXO0o/wB7cHfFWm1U38UntUuGKRSJcAKX+5bw5kO2pWAxrHr0OMHtUVi3FotYk5Qui4vX5IJxJNagjBTGcjrv3+VN8JyOucd6fJlDoQCQGA3Hp1/qNqRGyTxF1qRAuDJhsFwMZCnscbfWlw81UrTibPVOnTsfqRe9kj+H/LP2iTxpV+5jOwP+0cdv4R398D1qb84qIozcIAZRhdP+KN8L8x1B9MjpSbljmSN4nk0pbWkbJHEWYKSem4zhdyAPrTFzZxp5SDCCzMRHboB+Jn28T64z7KPc1z988rNz++xaivb8GHOxY8dL9Q7/AAPs2dry9k3MrrGD6iMZf5eYgfyirXpl5Q4GLK0ht130L5m/edjqdvqxNPVdFpLwQ8+4UUUUAArNFFKAwc7cGkvLSSCGQRM5XJZSysquGZGAIOlgMHHb501Ld8XgAjFnaXA2VXjnaBVAGAWjdD5R0wpztU0pJxa6EUMsjHARHYnv5VJoAZOSeOTXSXH2iONHhneHMTl42KAFsFgDkElT8qfRUB5K5jsrGwgjubmJJ2TxpF1M8jPL5yxAyzOdtupOwqU8A5ntbxpBbSamjxrVo5I2XUMqSsiqcH1pUMlHZtzXei3s7mZgG8OGRtLHAbCnC59zgfUV515V5buL/TDbKQrBWeXBSGMB8N1A8RhuAqnv19PTV/ZpLG0cqq6OpVlYZDA9QaRx8OjtLRo7ZBEkcblQvY4LE+5zvmmySfkmpslBNR43weWreMqME5IJBOx6Ejt2rpUj5H5Kn4krPEyxQqdJlYE5fGSqqOpAIyem4+kxg+DMqtkXqHbo1uGGcDOxbpnPvVT0JSezov8AU6aYqHMtFZWdyY2yNx3HqKfre8Rxsd/Q7GlnO3w5msYPtP2hJEBUMpTQwZ3K+XBI09Ns5qHEVWvxl7k1NlWYm47TRLaxUaW7cbaz+tbrxCQfmNU3iv5FeHL2ZIqzUd/aUn739BXaPjDjqAf6U140hrxJj3WaZv20f3B+tH7aP7g/X/pSfTTE+msHmsMcDNMzcZbsoH6muZ4mzHzbD0FLHGlvkVYsxSTSTiH5a3e8UDbc0imlLHJq4lotVVtM5iuc4wUIODrTB6EeYb5HzrrXOSI6lYMVKnII7Ed96nqklLbGZ9bspcYrbPVdhKGRd9wB/wBKUqa878p8W4hdXkcaXUsoLr4oYBolQebU2Nl3QfWrf4bfeGTHFmQm4+8LknQpZUyT+8SNl+daSafKONlVKuXbLyTBazWoramsUwahXxW4aHsXmA+8t/vFI66RtIvyKk/UCpqaqb4yXE8Do0UzrHPFJFJGfNGSO+k9Gwx3GOgpsta5JKVJ2Lt8kA8X/v27Vh2BGCMj09aaxcYAHoAK2FzWb2HdK77F3fyKZky2pyPDXB0flONzqHpVpfDPl55pBxC6QoAMW0TblVYDVKf8x6D0HzqK/DflM38njTD+yxt0P+2dd9P8APX1O1XxGuNhsKu0waW2cf1GVM7t1rx7mwrNFFTFEKKKKAM0Vis0oBSPi/DY7mF4ZgTHINLAMVJU9RkbjNLKKAG3hHAre2QR28KRqPRRnPqSdyfc1G+CkftriXh/h8Gz8XP+NpfQV9vC0596m1Vtf8WNpf8AGJ9AzHaW0ipqCrKEDguzb4cHKAY3Cj1oAsItTavGD9sNq8ZUGISRyZysmCRInsy+U49GpRwniCXEEc8ZBWRFYfzDJB9CDkEHoQaS3PD2kubeQhWSEyODlgys8QiGANmyGkznYZHfelGrgd44wowBge2wrk0eK2ecCtDKTSpMjnKLK1+O80Ys4FfOtp1KAZx5VOvPrsR1ql2nGnV2q/PifybNxKK3SJ0Tw5dTas50thSRgdQCTjviq14d8Npm4mbNkf7JFJrMzIVDxeVggcfiY/h2O252qG2ruaNTp+d9PCSIU92oAPY12qf85cirbcVtCFDWd1cpmMkbSMTrTHXQRuPmR2FRTnbl1uGTvCdTRkaoHbBLrtqBI6FSfSoJ4+lwaWP1funqzxr/ALGuin/ifJM1vYW19GzTRyxiSYBd4dSBgcjOU6gnbG3rS/kXk1L66linwY4oteUkP3jSnELAr+QAE7etN+nl3aJn1av0u5Ln4IjWCw9aeOUOXLu6dkgtxIELxtLISsKONsnG7EAghflVy8o/DSytYk8aJLicDLzOC2pjn8KsSFAzjYbgDO9OjjN+SO3rMI67VsoJWB75rNWt8bbO2iS1WFIo5C7khFVWMapuTj8oJqqFcHoQahsr7Xov4eYr4bfD+DNYrNAFMLmzWQ4BPoD/AKVanKXwpWe2Sa4un03EUUnhxIiAK6K4Us4Yk5PVcZqrJD1HdgQABqJPYAAZO+Olek+VWZeH2UZUqwtbcMCMEEQqGUg9CCMYq5jQ2jnOtZDUlFP+DbgfBbe1TRaxLEnfTuze7Md2+ppVcqNccagDLGR8ADZBgH56im/tSuNKbPsDF5XnOmM9d92jUbKT+VerHuSx7bVclowIbfLFHCOIvLPPj+5VYxGe7MS/iN/DsoHrjPpTssoJKjqMZ+vSmeKbwwQi5mlOoRj8q4CoWx+FFAGT65A3pSWFvBJJIclVaSRumSBk49BtgD0AqMlFk12iuiMwDPnSCd20jLY+QrzlzvzbJdvJG51RpcyNEcYKoAY9GO4OA3tk0r5q+Ict2lo6fc3MEkrEruoyoWMjPYqzAj2NQlFJIVQzs2wVQWZj7Abk1DZL2Ro4dGn6k+EjOupHyHylJxObSMpbIR4svTP+RD0JP9KfuU/hFcXBWS/+4hyD4Q/vnHoSPwA/PNXlwvhsVvEsUCCNFGFUdB/zPvRXVrlj8vqErPsh4DhfD44IkiiUIiAKqjsB/wB9aV0UVKZYUUUUAFFFFABRRRQBmisVmlAKrviPJ8s/F3lYsllJHA8oVh99PbMfCVh+JQBg7bHA9asSsYoAh1h/YL14W8trdEyQnokdySTLDntrzrUbbhgKlzD0pu5l4Kt3CYmJU5V0YdUkjYOjb9cMBt3pHytxxplMVwvh3cW0seCoO5Cypn8UTYJBBPcdRQI0OhhOfauix1G/iDxm4t47b7MY1ea4ji1SDUMuG0LjPRmCqT2DE0s4FzOkz+BMpt7pRloHxkjoWjYbSJnuD86d3EaqSY9kVqVNcuL8RS3glnkzoiRnbAycKCTgdztUb4rey8QsY5+EXCq+pXBb8LaQdUL/ALvoR7Umx3YSaezjkKM6I7IdSFlDFGxjUpP4TjIyPWmH4g8rLxCzki0oZRvEzZAR9hnI9s0yjnhY4nW6j+z3cenXC7EJhn0h0l06WUjJH6djTlf81mB4UNvcF5X06QoJXylgQ2dDjyno2elGkCbH/hPDFjtooCq6UiWMqN1wFCkDPao3yZyV+z7u8eJh9nmEXhx6mZkKA6gc9t9vbanqHmOJg2lvvFUkxMNE2wO2h8En5da78J43FOqmNt2UNoYaJMEZB0ncj3G1A7YsEYHQAZOdgBuep+fvRWzsBjJAycbnG56Ct9jSjO1sgvNfw5W/vEuJLl0iCLG8Kpu6qzMR4mryBiQDheg/Spee+EC34jPEiaEAhChVcqI1gRQ22dgVIOTn9a9K5rBVfQH6VHOKktMs0XSpkpx8nk5IWOyqzNqAVFjkLPnOGUad1274+VLeB8t3VzeSWgiCTRg6i7eWIKQWyUBDMcqOvc/T1FhfQfpSWK3iVpGiRA7kGQqqhmOAAWI3Jxjr2psKYxLF/UbrdbetfBXnJfw3SxYXN032i5H4FRfu4icYYZ6t/mP6d6mfDL7xDJmNkCEDUxXDHG+NJPToT6/Kll7ZmRCgdo8/mQgMB3wcbZpKnCYo1HjOWQbASMqxD20jCn+bNTrUVwUJOVj7pDhaTq4yjBhnGRuMj371rxXhvjKq+IyAMGOnT5tO4U6gds4P0FcpOM2yLkzwqo/8xAB/XpUd4Fx+7vJJVjMMSIfLIscsySKehWRiik+oAPzNNbFS0SeK2jt1Zum2XdjliAPxMx3OP6VUvNHPovIbiCy1zvOxjVI0ZhHAhwzHAxqkOr5Aj03sO75Va4Gm8uZZo9iYlCxRNjswQamX/KTinrhvC4YFCQRRxL6IgUf0FIOT09lJctfCS5nw1232ZD+XyvMR9DpQ/PPyq2OW+TLSyH9njGs9ZG80h/mPQewqQAVmmqKRJZdOf6mYxWaKKUiCiiigAooooAKKKKACiiigAooooAKzWKKUDNMfMfBGmMc0DCO6h1GJzkoQww8cgH4o2HX0IBHSnug0AVzxvjgul4c6qYbhOIRo8b4zC4STxkf+JNWg99SkVMuN8DiukCyrup1Ruu0kT9pEb8rD/wDc0l4xyja3M8NxKh8WJlYMrFdXhtqQOAfOFbcZ6b+pp+oAgPHE4qltNAY0vFeN0WaJhFcjUulS8T+RjvuVI6HYV3suWJoYoJrLTb3IhhWa3ZibaUxxImhsZKsoBAdfQZyKm2KMUAQXlYTS8Tu5p7WSENbwxnxACgdGfUkbAlXjIIbOBuTU501kCs0AI+IcMinXRPGkq+jqGx8s9K4/sODwki8JPDQYRcbJ/Ceq/SnKijYDDxDlaOZDG0k4Q4yombGxyNzkjcDcEViHhl1DtDceMn7lyCzD2EqYOP4g1P8ARQBE+PW97KYWiVonRxqMU6GNo2wHDLKvmx1G2duu9bcw8GvZ4GiWaLOQUkHiQyKynKtlSwPuMAH0qVUUbAjrcNvljURXSa8DImhEi5xuA0ZjOM9zvTNw7lu+N2810bXS6BWe28aKUlfwN5iemSCM4O3pU7oo2GiGXPKF20yuvFLlUXPl0RE7+p04b6iu3EeW7qaIwzXEM8ZxtNa5bIOQcpIo1A4OcVLaKNhoZuD8vRQouqOF5AN5BCiE++ANqeAtZopACiiigAooooAKKKKACiiigAooooAKKKK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data:image/jpeg;base64,/9j/4AAQSkZJRgABAQAAAQABAAD/2wCEAAkGBxQTEhQUERQWFBUXFxcZGRcXFRcWFRgXFRQXFxUXHBgYHCggGBolHRcXITEhJSkrLi4uFx8zODQsNygtLisBCgoKDg0OGhAQGywkHyYvLCwsLC8sLCwsLCwsLCwsLCwsLCwsLCw0LCwsLCwsLCwsLCwsLCwsLCwsLCwsLCwsLP/AABEIAK8BIQMBIgACEQEDEQH/xAAcAAABBAMBAAAAAAAAAAAAAAAABAUGBwECAwj/xABCEAACAQMCBAQDBQUFBgcAAAABAgMABBESIQUGMUETIlFhB3GBFCMyQpEVUnKCoSQzU2KxQ6LB0eHwNGODkrLD8f/EABoBAAEFAQAAAAAAAAAAAAAAAAABAgMEBQb/xAAuEQACAgIBAwMDAwMFAAAAAAAAAQIDBBEhBRIxE0FRFCJhMnGBM/DxFUKRobH/2gAMAwEAAhEDEQA/ALxooooAxWaKKACiiigAooooAKxRmigDGayDUB+LlzceDbwWu0s0w0vqKAGFTMqhh+dimlRvk7VJuXuOx3FpHcA6VK+bX5SjrtIrZ6FWBB+VADxRTNa8y28juqSbRqGZyCsYDdPO2Ac79OwrlNzRCAzIJJFUEs6oREABknxXwhHyNAD9RUf4TzZBLEHYmMnpGxDy47EpGWIyNxn1pVHzFAXVCzKznCB4pI9ZxnCl1AJwKQB2orANZoAKKKKACisE1zedR1YD5kD/AFoA60VoHz0regAooooAKKKKACiiigAooooAKKKKACiiigAooooAzRRRSgFFFFABRWCai0vMEt0ZYuGqp0HQ1zJvAj7aggG8zD0GAD1PagB641xWO3jMkjog6LrdYwzn8Kam2BJqteHc78Vu7pY4IYI0/A7L/aoUcoz+eaNwAQNOwyN+tSy05PTUZb6T7fKVCgzRp4UYGSRHFjSpOdyck4p5tbZY1CxosajoqKFUfIDYUqWyKdqi9DEOCcVzq/aSZAACfZF8JuuosNWrO+2GA2G1Y/Z3FYt1v4Z87lZrXSMnqqtEwIT0yCfepXG2BvTZc8xWi3ItpJkWcoHCMSuVJwMMRpyT2zn2o1odttcEdbht9dXNpNeC2jjtpGk8OMySlmMZQNltIBBORscY7048J5XhilmkZmkWSZplifeOJ5DqkKjuS2+TnHQUq5u5mh4fEssyOwZwgEa6myQTnGewBNd+G8UiuYkmgcPG65Ujb6EdiO4PSlSTGSlNI0tOBW6SyTaNckjaiz+fGAFAUHZQAo6U5XMccilJFDowwVYZUj0IOxFc81uppXEYrZM3hjRBiNVQdgFAA+gqJnk+5MrTftKUOx6iCA6B+4msNoX5VLQtbYxTdEimxjXh13EhIvGlKjP3lujE4HT7rQcn2rTgXMUzxBrq1mgky2QI3dcA4VvKMjI3x2qQhqwWNGh/ehgveeLKJ/DeY+JjPhiKUv8ApppruufSdre3Lf5pWEa/+1dTf6Vpz3yvd3xVY54UhUg6DG3iFh38UHI+gFMsnJt9GuQI5cdkkIb/AHwAT9ar3OxfoRexI48/6r0d7jiNzP8A31yyL+5bjwgfm5Jc/Qig21vjBiR/dx4jH5s+TTBf3rW+Bcq0JJwA6kZPsejfQ1iK/kcfdRSv8o2XP1fAqi52vyjYjj4sVtNf+ki4TxD7PcQiIkRyyLG0WSUy2dLIM+Vh3x1Gc9M1ZYNU9wFbmOb7TcWZPhg+EDPEqJkeaRsk+bG3sM0sT4vMwJW1QeYKoac6pCTgaAsZLD36VeqeofczGyknY+xcFrUVBLjnO7SOSRrW3xECXC3mWXAyQfuuvtThDx+/wC3DG3AOBcwk79t8b0+FkZ77X4KrTRK6Kh15z0bddV3Y3UC5A14jlXJIA3jc9zWbb4mcOY4afwT6TRyRf1Zcf1qTQhMKKR2HFYZxmGWOQf5HVv8AQ0rzSAZooooAKKKKACiiigAooooAzRRRSgFFFNHNXHo7G2kuZT5UGw7sx2VB7k7UANXHZJLu4NlC2mFAGu3Vismlx5LdCN1LjJZtsL0OWrrxS/EDwWFooSSRWK6UGiCKPAaTT0J3AUep3pi5N5lsLeJvGvYTPM7TTvkiIyvjKrIRpKqAFAyfw12uZeGXdy00XEFScxeExhukQmMNqxv7t1FAEuslbSFZ/EZQAzHSGJwN2CgAE9cADrVecV+JVxDO6Lwq6eJGZWfS4J0EgsuEI0nY5zUu5b5WS1lmmE80zShBmVgcKmdAyoGs4ONTZOB1rjzhzzbWAw5Mk2xEKEa8HoTnZR1OT6bUOWhsau56S2yIp8b7UhT9lusEnosZGjJAYHX5jkYxsOu+1MfxG4xa8WsBcWyDxoJl8USKqXCQnUpOFY6lLGPoSN+x6QzmO9hnu5preDwI5NJ0ZBOsZ1NgHC6tiRTaAAc98EEjIyD2PqPaq8r0no2qekynBT8P4Y58T5lu7iBbWd/FjWRHV2/GoUEaScZYbjfrtXPgnHLuy1izm8JXOWUqHXUPzAMDg9KQ0VD68jUXS6NNNef74Ln5Q+I8M8aLcN4Nx+Fg2yMQPxK3TB9DjGD7V25j+J9rbFVTVcuwziFkKqAQPMxOxOc4APQ9KpKtVQDoKm+setaM59Aj3bjLgvDgvxZspFJlEtuw/K66gfZShOT8wKm3DuKxXMYkgkWRD3U5HyPofavLRAp35Z5jnsZfEgbY/jjP4HHofQ+hG/z6URyefuG39Fag/Te2ek84rrHN61XnD/ivbSTxRujRo6jMjEYSQnGhvbp5s96n5j9DVqM4yXBgW49tL00d2HpW2Nvek6kiu6tmlaGwkQbi3w58UlvtUkvm1Bbn75VPbSAVxTZdQXdrvcwhk/xYSZEA9WUgOn6Ee9WaGrhxGJ3icQuI3KnS5UOA3YlT1FQTqUvJepypQ8FejiCyJg4ZGGCNirKe3uKjvGuArKxeN9Mn3aoTnTCiH/Zhejf860vrC6tZZDdRuAxzrjRTbk92Xw1Hh57hgPrXJeJAjIII9jWfPvrevY6DHhVkQT9xPcl4VNrHmK22e4uQMyuGzrHvt6U9cF5tcW8ssl28VqshjgQCN7hlRRsWZSc/Pp696aZ7gOpVgGU9QehpvuOHRtIJDkaQoCjAUaTkHH5vkf60xTWmlxv4GXdJk3uJZnAruMIzyCR7W6VWJm1OyHGlhIGJ0owwcjYb9Bit7jgPClUuWWRcbRCcyKx7KqBiWz+70qFRc1SSTq11J9nt7fzeQEeO46KQNwO2On67SDgfMkDRPdTRR2kZYqkjaQ0gGcnYZ6+me9R/W5FFfMO5/h/8L8v9jInQ4SafA6xR2DqrXVkIZgN9MLHB9UkiHT65pPdXrwlpbe5lhtkXf7SrSqXJABAc+IqjfJJ7jA2Oe3HOZ4bZA7nUCUB0YJUSbqzDqF/1qsOIcWub6Y+H5WEZUhWbw5o9eNgwIXOfn8iKTFzcnJjuUe1fI2OPt6XJPOH/ABejWRorqFvKSDLb/exlRvr051Bcb7ZxU/4Nx63ul1W8qyAdcHdc9mXqv1qt+V+WbaAq+nW6uXRj1TIxp2PmHXc561J77gMM7CRcwTj8M8J0SD59nHswIrVhdFhZiygTMGs1C7PmaW0dYeJ40scR3ijTC57LKOkMn+6c7elTJXB6b1MVTaiiigAooooAzRRRSgFJ78oEYy6dABLagCoC7knPyruaht7M3EpWt4//AAMbFbiTJHjuOtuhHVAca2Bwd19cACWS0n4kgCaLSwbGB4ebmeLIz6C3RhnHVsYOxO3ay+FXCo8kWofp/eM7gY9ial8SAAADAAwB6AdBSTj3F47WCSeZtKIpJ9SeygdyemKBuxv51+1Cxl/Z2PtAUaBtnAI1BQdtWnOM15skmdmZpmdpCTrMhJct0OonfO2PpUt5l+J19d6khItID0CZ8crgdZM7d/w464yahscYUYH9ep9zVa+aa0jf6TjWQn3yXBmiiiqZ0AUUris8gEnHtSpIVHQUbIpWpeBqop4KitfCX0H6UmxqvGminJrRT7fKuTWPof1pdj1dFiMipPwjnq5iltWkdnSDKkZOXjcjIYdGIAGPkKjUiEHBrUU+M3HwRX41d8fuR6msb1JUWRCGVwGU9iGGRSoVQnLnPslpZNCoDSK48LUCV0MSZAcenb+L2q3+UuPLeW0cyjGoeZc50uNmX6dvatKFkZrg47Kw7KZNyXG/I+ysK5+JWSM1kwU/hFKSk3wCyA9ar34oW9vCgf7G5Zw338OlFQjp4p7g+4Pfep80JraJc5VhkEbg702cU0S03zhJHnG3uyVBbAPscg+9dxPVt8b+GtpKGaJTbv1zHshPvGcr+gBqrOKcs3tr/wCIgJH+JFmWP+nmH1FZ9mO09nY4fV6pJRm9P8nGXS4wwyOuDXFrPVKrlsqmCsZGUGN9xnGD3AxmtYJw3Qg/I5P6V3D1W5jwa0qKMhc6Yo40v2q48dgsedIMa+ZSFGN84ySPbbA+dOXDQsYCoNIHb5kk/wBTTUj0pilpjb1r2GwwKql9qJXZ3vvT5acQ96gsFxinK3vaSM2ipfibJtNJHNG0cyq6MMMrDII+VMXBOIPwuRYZpTNYyNpjkfd7ZjjTG5/NGTsG7HFJouIbUxcc5nAV1mjEtq64Lo2rr1DDtv0q7Tc2zEycJJbZeANZqBfBzmBrqy0SHVJbt4ZJOSV6xknudOAf4antXjGa0FFFFAgVmsVmgCL8+rfNAI+HKNch0vIXCNGnquQdz0zvj0zUbk5kvLFYbOLhiNKVPhpDchlKJgs5yoYDfdmAyx671OuOcXitYjLMcKMAADLuzbKiL1ZidgBTTyZw2QCS6uhi5uTqZSMGKIf3MH8oO/8AmZs9qUB0uuJLBb+PdYjCoGkxlgpOMgYHm326V5w5v5ik4lcmeUFI12iiJB0DbJzgbkjJ9Ccdq9Cc3cupfw+BI8ka61bMbaSSAwwexXzdD3AqueZ+QeG2EBmuLi6C5wiqyszOQMBfL127nFMnGTXBZxbaa5d01t/HsVYaxWi7kkAhSTgMdTgZOMn1xj9K2rPktM6+mz1IKWtfuFLLGLO57dKR048NXI+tNb0ti3PURRXQQt6GlkMIX5+tdapyyOeDNdvwN3gN6GjwG9DThRTfqH8CesxuMZ9DWlOtasgPUClWT8oVXfI1uuRg0jksv3T9DT09oD02pPJAR8vap43RZNC7XhjGdqmfw25rWyeRJjiKQZz2WRQcE47EYH6VH5oQw9/Wm6RSDg1ZhNxe0TWwhk1uuR6M5G5nS/txKo0ODpkTOdLDB69wQQQfepMH9a84ch80tYT6jvFJgSDvgHZx7jJ+dXLyTzenEEkwNDxyMCp66Mnw3+q427HNX67VNHLZmDPHl+PZkqYVxZq2GRWrCpUZ0m2bxy+tdB7UjkNbQNvSuPuJC170yC/Erlm5uMtCkDxbEoIwt1kbnEpO426DB96q1ZhqMZyrrsyMCrqR2INei+K2KXETxSatLgg6WKtv6MpBBqsOKfCxoVZ7SVX9Ul8rt/6o6n5j61Vuq7lwb3S8/wCnnqT+1+SFLXVWpOkvmZGDJIhwyMMMD/xHuNq6Vmyi1wzt6rYXR7oPaFSSV3jmpADWXkIB0jJxsM4pvbvgbYlFbZtxXijphUOkn8zLmM9tJP5TTXwe2Mk+IdMM2Mqh3jmZT+AZ27HY5GfSuADyuyxDS5B1xsR5sfug9T7bVKOUooVMZnRvCVwyq+pWt5AR5gRgtGdsg+x3qxJ+nW2kcZn5sPU035Jf8NrAW10MRNAbq3LvETkJLBIAQo/KpWQkD0FWfVarxkHjNpCmDoWXURvvLHqC59MKD/MKskVYwpznTGU1psyZtOT0Zoooq0NCg0Cs0oEB5u5Yv5buO7t7iFxBqMNvNFhFd4ihcupyxycjPTApZyfxy8klnt75IfEhWItJCW0apdR0EHowAzt+8KfeaeKC2tJ5iwTw42IZhkBsYTYbncjamPkKwEdpHKwfx7hVlnaX+9aVlGdXoB0C9hSpDLJaRI7m6SNS8jqijqzEKo+pqk/in8QobrFtaurwghnkAPmZd8LkdB11D/SrplwwwwDD0IBH6GtBAn+Gh/kXv17UTh3LQY+QqpqWts8qLdIejD9a6qQehzXqOTgtszh3toGcDAcwxlxsRgMVyBuf1NVj8WOWrG1gV7eBIZmkAGgEArglsqPKO2P6VUnjqK3s6HF6vO2yMHFclV088EHl/WmY09cCPlNZ9/6GbGT/AE2OVFFFZplBRRRQAUUUUAFFFFACa4t+4pvuIdQ9/Wnqm2YYJ+dXKLG+GWKZsZpEIODUg5B479jvYpCcRufDk9NDkbn5HB/WkE8OoY79qbWGNjV2Eu17LdkFkVODPUlpxaKWWWJHDSRaNYH5da6lz8xS5GzseteffhNxFo+JgEk+NG6NkkklRqTJPXGk1fYkzWnB98e44zJpdFjgwmTBrKHFYK+tdNAqT2KaX3bQBq58QsY7iJ4plDo4wynoRXTTXZBTWTwbZTHH/hu9oWltV8aIdsDx41/+1QP5tu9RdSCMg5HrXoLjN/4ETy6HkCDJWMBnx3IGd8dcVQ/GuIxXNwZ7WIwROMsrMp1t++EXaM+u+/pVHIrWu7Z0vRc+yMvR1tCemu5mR+pMcinAztgk+o6r3Nd7y7AYoGKMN8keVvamuaYynL7MB2yNvWkxMaVstF/qvUFGLjH+/wDBI+HcO1jEqFJI2BEqEHxAe+ehG3T37U+yg4wBknYA+p/4d/pUP4dxR4iMeZM5Kn/gfympxwBQ4Mu47BSMMo2JyDuGO30pnUqp4nMv4OFqw7MvKXc+PJx5Y4KYOLWjKSysZMk/vCFsj5eg7dKu0VV/LbiTisMY38GGWVvYtpRP/katEVNh2TnTGU/Jo5NcK7HGHgKKKKskBmiiilAhnPnArq5kt2hEU0ERZ5LaWR4llcaTESURtQGDs2BnBOab+O80cRtovGls7aJFZVwZ3leRnbSscaxRnzHpvtU8vLpYo3kkOlEUsx9FUZJ/Soty3C17L9vuFIj2NnE35I2Xedl/xH1bZyVXp+I5AHzg87ywRSSxeDI6AtGdyhP5TS4RAVtprQtSoikkmZVarD4tcZt4pIhJbx3ExSQLrY4jQ7aiB1yc4+VWVLLpViegBP6V5b4pxV7qaSeVtTSMxHTZASEUYA2AxUd0u2Je6bQrrkvCXLEpFOHBptLkH83+tN5oFZkl3JpnYzgpR0S2sVwsZw6Ajr0I9xXesuUe16Zjyjp6YUUUU0QKKKKACiiigArhdQ53Fd6KfCTi9oWL09jXSK/TcH1pc/U/OkfEOi/WtKLL9T5Qr5LuRHxC2diFVWbJPQDwnq5OROZWvRcOcBFnKRjGD4YRCCd9yck/WqBZc1YHwr4/HbhopDhprhVjHuYhkn0GyjPuK0MWz/aYvWsXTd37F5vW6LtWitkCttVWWYeudmwFbCsKa2NISJGGqq/iJwO2XXc28kSSA/fReIoDgZyVXO0o/wB7cHfFWm1U38UntUuGKRSJcAKX+5bw5kO2pWAxrHr0OMHtUVi3FotYk5Qui4vX5IJxJNagjBTGcjrv3+VN8JyOucd6fJlDoQCQGA3Hp1/qNqRGyTxF1qRAuDJhsFwMZCnscbfWlw81UrTibPVOnTsfqRe9kj+H/LP2iTxpV+5jOwP+0cdv4R398D1qb84qIozcIAZRhdP+KN8L8x1B9MjpSbljmSN4nk0pbWkbJHEWYKSem4zhdyAPrTFzZxp5SDCCzMRHboB+Jn28T64z7KPc1z988rNz++xaivb8GHOxY8dL9Q7/AAPs2dry9k3MrrGD6iMZf5eYgfyirXpl5Q4GLK0ht130L5m/edjqdvqxNPVdFpLwQ8+4UUUUAArNFFKAwc7cGkvLSSCGQRM5XJZSysquGZGAIOlgMHHb501Ld8XgAjFnaXA2VXjnaBVAGAWjdD5R0wpztU0pJxa6EUMsjHARHYnv5VJoAZOSeOTXSXH2iONHhneHMTl42KAFsFgDkElT8qfRUB5K5jsrGwgjubmJJ2TxpF1M8jPL5yxAyzOdtupOwqU8A5ntbxpBbSamjxrVo5I2XUMqSsiqcH1pUMlHZtzXei3s7mZgG8OGRtLHAbCnC59zgfUV515V5buL/TDbKQrBWeXBSGMB8N1A8RhuAqnv19PTV/ZpLG0cqq6OpVlYZDA9QaRx8OjtLRo7ZBEkcblQvY4LE+5zvmmySfkmpslBNR43weWreMqME5IJBOx6Ejt2rpUj5H5Kn4krPEyxQqdJlYE5fGSqqOpAIyem4+kxg+DMqtkXqHbo1uGGcDOxbpnPvVT0JSezov8AU6aYqHMtFZWdyY2yNx3HqKfre8Rxsd/Q7GlnO3w5msYPtP2hJEBUMpTQwZ3K+XBI09Ns5qHEVWvxl7k1NlWYm47TRLaxUaW7cbaz+tbrxCQfmNU3iv5FeHL2ZIqzUd/aUn739BXaPjDjqAf6U140hrxJj3WaZv20f3B+tH7aP7g/X/pSfTTE+msHmsMcDNMzcZbsoH6muZ4mzHzbD0FLHGlvkVYsxSTSTiH5a3e8UDbc0imlLHJq4lotVVtM5iuc4wUIODrTB6EeYb5HzrrXOSI6lYMVKnII7Ed96nqklLbGZ9bspcYrbPVdhKGRd9wB/wBKUqa878p8W4hdXkcaXUsoLr4oYBolQebU2Nl3QfWrf4bfeGTHFmQm4+8LknQpZUyT+8SNl+daSafKONlVKuXbLyTBazWoramsUwahXxW4aHsXmA+8t/vFI66RtIvyKk/UCpqaqb4yXE8Do0UzrHPFJFJGfNGSO+k9Gwx3GOgpsta5JKVJ2Lt8kA8X/v27Vh2BGCMj09aaxcYAHoAK2FzWb2HdK77F3fyKZky2pyPDXB0flONzqHpVpfDPl55pBxC6QoAMW0TblVYDVKf8x6D0HzqK/DflM38njTD+yxt0P+2dd9P8APX1O1XxGuNhsKu0waW2cf1GVM7t1rx7mwrNFFTFEKKKKAM0Vis0oBSPi/DY7mF4ZgTHINLAMVJU9RkbjNLKKAG3hHAre2QR28KRqPRRnPqSdyfc1G+CkftriXh/h8Gz8XP+NpfQV9vC0596m1Vtf8WNpf8AGJ9AzHaW0ipqCrKEDguzb4cHKAY3Cj1oAsItTavGD9sNq8ZUGISRyZysmCRInsy+U49GpRwniCXEEc8ZBWRFYfzDJB9CDkEHoQaS3PD2kubeQhWSEyODlgys8QiGANmyGkznYZHfelGrgd44wowBge2wrk0eK2ecCtDKTSpMjnKLK1+O80Ys4FfOtp1KAZx5VOvPrsR1ql2nGnV2q/PifybNxKK3SJ0Tw5dTas50thSRgdQCTjviq14d8Npm4mbNkf7JFJrMzIVDxeVggcfiY/h2O252qG2ruaNTp+d9PCSIU92oAPY12qf85cirbcVtCFDWd1cpmMkbSMTrTHXQRuPmR2FRTnbl1uGTvCdTRkaoHbBLrtqBI6FSfSoJ4+lwaWP1funqzxr/ALGuin/ifJM1vYW19GzTRyxiSYBd4dSBgcjOU6gnbG3rS/kXk1L66linwY4oteUkP3jSnELAr+QAE7etN+nl3aJn1av0u5Ln4IjWCw9aeOUOXLu6dkgtxIELxtLISsKONsnG7EAghflVy8o/DSytYk8aJLicDLzOC2pjn8KsSFAzjYbgDO9OjjN+SO3rMI67VsoJWB75rNWt8bbO2iS1WFIo5C7khFVWMapuTj8oJqqFcHoQahsr7Xov4eYr4bfD+DNYrNAFMLmzWQ4BPoD/AKVanKXwpWe2Sa4un03EUUnhxIiAK6K4Us4Yk5PVcZqrJD1HdgQABqJPYAAZO+Olek+VWZeH2UZUqwtbcMCMEEQqGUg9CCMYq5jQ2jnOtZDUlFP+DbgfBbe1TRaxLEnfTuze7Md2+ppVcqNccagDLGR8ADZBgH56im/tSuNKbPsDF5XnOmM9d92jUbKT+VerHuSx7bVclowIbfLFHCOIvLPPj+5VYxGe7MS/iN/DsoHrjPpTssoJKjqMZ+vSmeKbwwQi5mlOoRj8q4CoWx+FFAGT65A3pSWFvBJJIclVaSRumSBk49BtgD0AqMlFk12iuiMwDPnSCd20jLY+QrzlzvzbJdvJG51RpcyNEcYKoAY9GO4OA3tk0r5q+Ict2lo6fc3MEkrEruoyoWMjPYqzAj2NQlFJIVQzs2wVQWZj7Abk1DZL2Ro4dGn6k+EjOupHyHylJxObSMpbIR4svTP+RD0JP9KfuU/hFcXBWS/+4hyD4Q/vnHoSPwA/PNXlwvhsVvEsUCCNFGFUdB/zPvRXVrlj8vqErPsh4DhfD44IkiiUIiAKqjsB/wB9aV0UVKZYUUUUAFFFFABRRRQBmisVmlAKrviPJ8s/F3lYsllJHA8oVh99PbMfCVh+JQBg7bHA9asSsYoAh1h/YL14W8trdEyQnokdySTLDntrzrUbbhgKlzD0pu5l4Kt3CYmJU5V0YdUkjYOjb9cMBt3pHytxxplMVwvh3cW0seCoO5Cypn8UTYJBBPcdRQI0OhhOfauix1G/iDxm4t47b7MY1ea4ji1SDUMuG0LjPRmCqT2DE0s4FzOkz+BMpt7pRloHxkjoWjYbSJnuD86d3EaqSY9kVqVNcuL8RS3glnkzoiRnbAycKCTgdztUb4rey8QsY5+EXCq+pXBb8LaQdUL/ALvoR7Umx3YSaezjkKM6I7IdSFlDFGxjUpP4TjIyPWmH4g8rLxCzki0oZRvEzZAR9hnI9s0yjnhY4nW6j+z3cenXC7EJhn0h0l06WUjJH6djTlf81mB4UNvcF5X06QoJXylgQ2dDjyno2elGkCbH/hPDFjtooCq6UiWMqN1wFCkDPao3yZyV+z7u8eJh9nmEXhx6mZkKA6gc9t9vbanqHmOJg2lvvFUkxMNE2wO2h8En5da78J43FOqmNt2UNoYaJMEZB0ncj3G1A7YsEYHQAZOdgBuep+fvRWzsBjJAycbnG56Ct9jSjO1sgvNfw5W/vEuJLl0iCLG8Kpu6qzMR4mryBiQDheg/Spee+EC34jPEiaEAhChVcqI1gRQ22dgVIOTn9a9K5rBVfQH6VHOKktMs0XSpkpx8nk5IWOyqzNqAVFjkLPnOGUad1274+VLeB8t3VzeSWgiCTRg6i7eWIKQWyUBDMcqOvc/T1FhfQfpSWK3iVpGiRA7kGQqqhmOAAWI3Jxjr2psKYxLF/UbrdbetfBXnJfw3SxYXN032i5H4FRfu4icYYZ6t/mP6d6mfDL7xDJmNkCEDUxXDHG+NJPToT6/Kll7ZmRCgdo8/mQgMB3wcbZpKnCYo1HjOWQbASMqxD20jCn+bNTrUVwUJOVj7pDhaTq4yjBhnGRuMj371rxXhvjKq+IyAMGOnT5tO4U6gds4P0FcpOM2yLkzwqo/8xAB/XpUd4Fx+7vJJVjMMSIfLIscsySKehWRiik+oAPzNNbFS0SeK2jt1Zum2XdjliAPxMx3OP6VUvNHPovIbiCy1zvOxjVI0ZhHAhwzHAxqkOr5Aj03sO75Va4Gm8uZZo9iYlCxRNjswQamX/KTinrhvC4YFCQRRxL6IgUf0FIOT09lJctfCS5nw1232ZD+XyvMR9DpQ/PPyq2OW+TLSyH9njGs9ZG80h/mPQewqQAVmmqKRJZdOf6mYxWaKKUiCiiigAooooAKKKKACiiigAooooAKzWKKUDNMfMfBGmMc0DCO6h1GJzkoQww8cgH4o2HX0IBHSnug0AVzxvjgul4c6qYbhOIRo8b4zC4STxkf+JNWg99SkVMuN8DiukCyrup1Ruu0kT9pEb8rD/wDc0l4xyja3M8NxKh8WJlYMrFdXhtqQOAfOFbcZ6b+pp+oAgPHE4qltNAY0vFeN0WaJhFcjUulS8T+RjvuVI6HYV3suWJoYoJrLTb3IhhWa3ZibaUxxImhsZKsoBAdfQZyKm2KMUAQXlYTS8Tu5p7WSENbwxnxACgdGfUkbAlXjIIbOBuTU501kCs0AI+IcMinXRPGkq+jqGx8s9K4/sODwki8JPDQYRcbJ/Ceq/SnKijYDDxDlaOZDG0k4Q4yombGxyNzkjcDcEViHhl1DtDceMn7lyCzD2EqYOP4g1P8ARQBE+PW97KYWiVonRxqMU6GNo2wHDLKvmx1G2duu9bcw8GvZ4GiWaLOQUkHiQyKynKtlSwPuMAH0qVUUbAjrcNvljURXSa8DImhEi5xuA0ZjOM9zvTNw7lu+N2810bXS6BWe28aKUlfwN5iemSCM4O3pU7oo2GiGXPKF20yuvFLlUXPl0RE7+p04b6iu3EeW7qaIwzXEM8ZxtNa5bIOQcpIo1A4OcVLaKNhoZuD8vRQouqOF5AN5BCiE++ANqeAtZopACiiigAooooAKKKKACiiigAooooAKKKK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4" name="Picture 6" descr="http://media.nn.ru/data/ufiles/4/98/55/3985584.shop_items_catalog_image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3735976" cy="39624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Сказка «Рукавичка»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8" name="Picture 10" descr="http://img.unsofter.by/data/media/415/skazka_rukovich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143000"/>
            <a:ext cx="29464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Сказка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избушка»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6" name="Picture 10" descr="http://deti-detki.ru/wp-content/uploads/2012/06/zayushkina_izbushka-e1339589689599-150x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657600"/>
            <a:ext cx="2895600" cy="2895600"/>
          </a:xfrm>
          <a:prstGeom prst="rect">
            <a:avLst/>
          </a:prstGeom>
          <a:noFill/>
        </p:spPr>
      </p:pic>
      <p:pic>
        <p:nvPicPr>
          <p:cNvPr id="19462" name="Picture 6" descr="http://www.rkf-upak.ru/images/puzzle/Izbus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3048000" cy="2219960"/>
          </a:xfrm>
          <a:prstGeom prst="rect">
            <a:avLst/>
          </a:prstGeom>
          <a:noFill/>
        </p:spPr>
      </p:pic>
      <p:pic>
        <p:nvPicPr>
          <p:cNvPr id="19464" name="Picture 8" descr="http://illustrators.ru/illustrations/434895_orig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524000"/>
            <a:ext cx="3013769" cy="2057400"/>
          </a:xfrm>
          <a:prstGeom prst="rect">
            <a:avLst/>
          </a:prstGeom>
          <a:noFill/>
        </p:spPr>
      </p:pic>
      <p:pic>
        <p:nvPicPr>
          <p:cNvPr id="19458" name="Picture 2" descr="http://festival.1september.ru/articles/594255/Image42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3528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ebskazki.com/img/zaykina_izbu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2133600" cy="2059517"/>
          </a:xfrm>
          <a:prstGeom prst="rect">
            <a:avLst/>
          </a:prstGeom>
          <a:noFill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752600"/>
            <a:ext cx="1914525" cy="22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743200"/>
            <a:ext cx="1895475" cy="235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581400"/>
            <a:ext cx="1909658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 descr="http://oskazkax.ru/uploads/posts/2012-11/1354044102_carevna_lyagushka_oskazkaxr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733800"/>
            <a:ext cx="2381250" cy="2466975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какой сказки?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 Эй, ребята, что вы спите,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Нам животных покажите: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Заяц по лесу скакал,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(дети прыгают на 2-х ножках)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Заяц корм себе искал.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Вдруг у зайца на макушке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(дети показывают ушки)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Поднялись, как стрелки, ушки.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Зайчик прыгнул, повернулся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(прыгая, поворачиваются)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под деревом согнулся.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(наклоняются)</a:t>
            </a:r>
          </a:p>
          <a:p>
            <a:pPr fontAlgn="base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Вылез мишка из берлоги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(ходят, как медведи)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Разминает Миша ноги,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носочках он пошел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(ходят на носочках)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на пяточках потом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(ходят на пяточках)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Жили-были лиса да заяц.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 лисы избушка ледяная, а у зайца - лубяная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encrypted-tbn2.gstatic.com/images?q=tbn:ANd9GcQmfvqcqvs50j-G3qhU871vqYIDILqMqzC7iuhQ875Qxk-FdF3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7536134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1241</TotalTime>
  <Words>120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Заюшкина избушка</vt:lpstr>
      <vt:lpstr>Слайд 2</vt:lpstr>
      <vt:lpstr>Сказка «Колобок»</vt:lpstr>
      <vt:lpstr>Слайд 4</vt:lpstr>
      <vt:lpstr>Сказка «Рукавичка»</vt:lpstr>
      <vt:lpstr>Сказка «Заюшкина избушка»</vt:lpstr>
      <vt:lpstr>Из какой сказки?</vt:lpstr>
      <vt:lpstr>Физкультминутка</vt:lpstr>
      <vt:lpstr>Жили-были лиса да заяц.  У лисы избушка ледяная, а у зайца - лубяная</vt:lpstr>
      <vt:lpstr>Пришло лето, у лисы избушка растаяла. Лиса и просится к зайцу:-Пусти меня заюшка, хоть на дворик к себе.</vt:lpstr>
      <vt:lpstr> Упрашивала, упрашивала лиса, согласился заяц и пустил лису во двор, на второй день - на крылечко, затем заяц пустил лису в избушку, а потом и на печку</vt:lpstr>
      <vt:lpstr>Прошел день, другой - стала лиса зайца из избушки гнать:- Ступай вон, косой! Не хочу с тобой жить!</vt:lpstr>
      <vt:lpstr>- Ку-ка-ре-ку! Иду на ногах, в красных сапогах, несу косу на плечах: хочу лису посечи, пошла лиса с печи!   Услыхала лиса, испугалась и убежала</vt:lpstr>
      <vt:lpstr>Тут и сказки конец А кто слушал, 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124</cp:revision>
  <dcterms:created xsi:type="dcterms:W3CDTF">2014-01-06T14:11:02Z</dcterms:created>
  <dcterms:modified xsi:type="dcterms:W3CDTF">2014-01-09T02:15:48Z</dcterms:modified>
</cp:coreProperties>
</file>