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0" r:id="rId9"/>
    <p:sldId id="271" r:id="rId10"/>
    <p:sldId id="27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0066CC"/>
    <a:srgbClr val="0066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9" autoAdjust="0"/>
    <p:restoredTop sz="94660"/>
  </p:normalViewPr>
  <p:slideViewPr>
    <p:cSldViewPr>
      <p:cViewPr varScale="1">
        <p:scale>
          <a:sx n="49" d="100"/>
          <a:sy n="49" d="100"/>
        </p:scale>
        <p:origin x="-121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Admin\Мои документы\Мои рисунки\bv-b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86688" y="6286500"/>
            <a:ext cx="938212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угадай\сс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63" y="5357813"/>
            <a:ext cx="2527300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Admin\Рабочий стол\угадай\д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625"/>
            <a:ext cx="1462088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Documents and Settings\Admin\Рабочий стол\угадай\ссч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4965700"/>
            <a:ext cx="1643062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dmin\Рабочий стол\угадай\сс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0" y="4737100"/>
            <a:ext cx="3571875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5733ED-6244-46BE-803D-4E5BFFAF2341}" type="datetimeFigureOut">
              <a:rPr lang="ru-RU"/>
              <a:pPr>
                <a:defRPr/>
              </a:pPr>
              <a:t>23.04.2013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7E7BFE-76CD-4A4D-BEE1-770A5E94E2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>
          <a:xfrm>
            <a:off x="1500166" y="214291"/>
            <a:ext cx="6572296" cy="3000395"/>
          </a:xfrm>
        </p:spPr>
        <p:txBody>
          <a:bodyPr/>
          <a:lstStyle/>
          <a:p>
            <a:r>
              <a:rPr lang="ru-RU" sz="1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</a:t>
            </a:r>
            <a:br>
              <a:rPr lang="ru-RU" sz="1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err="1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Хандыгская</a:t>
            </a:r>
            <a:r>
              <a:rPr lang="ru-RU" sz="1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средняя образовательная школа</a:t>
            </a:r>
            <a:br>
              <a:rPr lang="ru-RU" sz="1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/>
            </a:r>
            <a:br>
              <a:rPr lang="ru-RU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</a:br>
            <a:r>
              <a:rPr lang="ru-RU" sz="32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>Вкусная и полезная пища.</a:t>
            </a:r>
            <a: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Приготовление салата «Оливье»</a:t>
            </a:r>
            <a:endParaRPr lang="ru-RU" sz="26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860" y="5429264"/>
            <a:ext cx="6357982" cy="928694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60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                         </a:t>
            </a:r>
            <a:r>
              <a:rPr lang="ru-RU" sz="1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Georgia" pitchFamily="18" charset="0"/>
              </a:rPr>
              <a:t>Учитель </a:t>
            </a:r>
            <a:r>
              <a:rPr lang="ru-RU" sz="1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Georgia" pitchFamily="18" charset="0"/>
              </a:rPr>
              <a:t>технологии</a:t>
            </a:r>
            <a:r>
              <a:rPr lang="ru-RU" sz="1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Georgia" pitchFamily="18" charset="0"/>
              </a:rPr>
              <a:t>: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Georgia" pitchFamily="18" charset="0"/>
              </a:rPr>
              <a:t>                            Романенко Ирина Германовна</a:t>
            </a:r>
            <a:endParaRPr lang="ru-RU" sz="14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ru-RU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>Вкусная и полезная пища.</a:t>
            </a:r>
            <a: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Приготовление салата «Оливье»</a:t>
            </a:r>
            <a:endParaRPr lang="ru-RU" sz="2800" dirty="0"/>
          </a:p>
        </p:txBody>
      </p:sp>
      <p:pic>
        <p:nvPicPr>
          <p:cNvPr id="8" name="Picture 6" descr="C:\Users\Public\Pictures\IMG_018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928802"/>
            <a:ext cx="2895718" cy="19288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3571868" y="2143116"/>
            <a:ext cx="5572132" cy="22145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Georgia" pitchFamily="18" charset="0"/>
              </a:rPr>
              <a:t>Приятного аппетита!</a:t>
            </a:r>
          </a:p>
          <a:p>
            <a:pPr algn="ctr"/>
            <a:endParaRPr lang="ru-RU" sz="2800" b="1" dirty="0">
              <a:ln/>
              <a:solidFill>
                <a:schemeClr val="accent5">
                  <a:tint val="50000"/>
                  <a:satMod val="180000"/>
                </a:schemeClr>
              </a:solidFill>
              <a:latin typeface="Georgia" pitchFamily="18" charset="0"/>
            </a:endParaRPr>
          </a:p>
          <a:p>
            <a:pPr algn="ctr"/>
            <a:endParaRPr lang="ru-RU" sz="2800" b="1" dirty="0" smtClean="0">
              <a:ln/>
              <a:solidFill>
                <a:schemeClr val="accent5">
                  <a:tint val="50000"/>
                  <a:satMod val="180000"/>
                </a:schemeClr>
              </a:solidFill>
              <a:latin typeface="Georgia" pitchFamily="18" charset="0"/>
            </a:endParaRPr>
          </a:p>
          <a:p>
            <a:pPr algn="ctr"/>
            <a:endParaRPr lang="ru-RU" b="1" dirty="0">
              <a:ln/>
              <a:solidFill>
                <a:schemeClr val="accent5">
                  <a:tint val="50000"/>
                  <a:satMod val="180000"/>
                </a:schemeClr>
              </a:solidFill>
            </a:endParaRPr>
          </a:p>
          <a:p>
            <a:pPr algn="ctr"/>
            <a:r>
              <a:rPr lang="ru-RU" sz="54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Monotype Corsiva" pitchFamily="66" charset="0"/>
              </a:rPr>
              <a:t>С П А С И Б О !</a:t>
            </a:r>
            <a:endParaRPr lang="ru-RU" sz="5400" b="1" dirty="0">
              <a:ln/>
              <a:solidFill>
                <a:schemeClr val="accent5">
                  <a:tint val="50000"/>
                  <a:satMod val="18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4714884"/>
            <a:ext cx="8501122" cy="5000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Georgia" pitchFamily="18" charset="0"/>
              </a:rPr>
              <a:t>Шаблоны для презентации и картинки взяты с сайтов интернета.</a:t>
            </a: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>Вкусная и полезная пища.</a:t>
            </a: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Приготовление салата «Оливье»</a:t>
            </a:r>
            <a:endParaRPr lang="ru-RU" sz="2400" dirty="0" smtClean="0"/>
          </a:p>
        </p:txBody>
      </p:sp>
      <p:pic>
        <p:nvPicPr>
          <p:cNvPr id="9220" name="Picture 4" descr="C:\Users\Public\Pictures\IMG_018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3708400" cy="28575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Прямоугольник 5"/>
          <p:cNvSpPr/>
          <p:nvPr/>
        </p:nvSpPr>
        <p:spPr>
          <a:xfrm>
            <a:off x="4714876" y="1714488"/>
            <a:ext cx="40005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  <a:latin typeface="Georgia" pitchFamily="18" charset="0"/>
              </a:rPr>
              <a:t>Салат Оливье, один из моих любимых. Обычный рецепт салата Оливье — довольно калорийный и содержит много жиров (в 100г содержится около 180 ккал и 13г жира). В моём рецепте — Оливье </a:t>
            </a:r>
            <a:r>
              <a:rPr lang="ru-RU" sz="1600" b="1" dirty="0" err="1">
                <a:solidFill>
                  <a:schemeClr val="bg1"/>
                </a:solidFill>
                <a:latin typeface="Georgia" pitchFamily="18" charset="0"/>
              </a:rPr>
              <a:t>lite</a:t>
            </a:r>
            <a:r>
              <a:rPr lang="ru-RU" sz="1600" b="1" dirty="0">
                <a:solidFill>
                  <a:schemeClr val="bg1"/>
                </a:solidFill>
                <a:latin typeface="Georgia" pitchFamily="18" charset="0"/>
              </a:rPr>
              <a:t>, я заменила варенную колбасу на куриное филе; соленые огурцы на свежие; а заправку сделала из йогурта и легкого майонеза. Получилось очень вкусно и полезно, а по калорийности и жирам совсем другое дело — 81 ккал и 1,9г жира</a:t>
            </a:r>
            <a:r>
              <a:rPr lang="ru-RU" sz="1600" dirty="0">
                <a:solidFill>
                  <a:schemeClr val="bg1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>Вкусная и полезная пища.</a:t>
            </a: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Приготовление салата «Оливье»</a:t>
            </a:r>
            <a:endParaRPr lang="ru-RU" sz="2400" dirty="0" smtClean="0"/>
          </a:p>
        </p:txBody>
      </p:sp>
      <p:pic>
        <p:nvPicPr>
          <p:cNvPr id="5" name="Picture 4" descr="C:\Users\Public\Pictures\IMG_018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3708400" cy="28575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Прямоугольник 6"/>
          <p:cNvSpPr/>
          <p:nvPr/>
        </p:nvSpPr>
        <p:spPr>
          <a:xfrm>
            <a:off x="5143504" y="1857364"/>
            <a:ext cx="3286148" cy="27146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714876" y="1500174"/>
            <a:ext cx="400052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tabLst>
                <a:tab pos="457200" algn="l"/>
              </a:tabLs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  <a:ea typeface="Times New Roman" pitchFamily="18" charset="0"/>
              <a:cs typeface="Times New Roman" pitchFamily="18" charset="0"/>
            </a:endParaRPr>
          </a:p>
          <a:p>
            <a:pPr lvl="0"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Понадобится:</a:t>
            </a:r>
          </a:p>
          <a:p>
            <a:pPr lvl="0">
              <a:tabLst>
                <a:tab pos="457200" algn="l"/>
              </a:tabLst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  <a:p>
            <a:pPr lvl="0" eaLnBrk="0" hangingPunct="0"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Консервированный зеленый горошек — 1 банка (примерно 315г);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  <a:p>
            <a:pPr lvl="0" eaLnBrk="0" hangingPunct="0"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Варенная куриная грудка — 1шт (500г);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  <a:p>
            <a:pPr lvl="0" eaLnBrk="0" hangingPunct="0"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Варенный картофель — 3шт (400-450г);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  <a:p>
            <a:pPr lvl="0" eaLnBrk="0" hangingPunct="0"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Варенная морковь — 1шт (100г);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  <a:p>
            <a:pPr lvl="0" eaLnBrk="0" hangingPunct="0"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Варенные яйца — 3шт (180г);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  <a:p>
            <a:pPr lvl="0" eaLnBrk="0" hangingPunct="0"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Свежие огурцы — 400г;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  <a:p>
            <a:pPr lvl="0" eaLnBrk="0" hangingPunct="0"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Лук — 1 небольшая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шт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(60г);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  <a:p>
            <a:pPr lvl="0" eaLnBrk="0" hangingPunct="0">
              <a:buFontTx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Майонез легкий — 160г;</a:t>
            </a:r>
            <a:r>
              <a:rPr kumimoji="0" lang="ru-RU" sz="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  <a:ea typeface="Times New Roman" pitchFamily="18" charset="0"/>
              <a:cs typeface="Times New Roman" pitchFamily="18" charset="0"/>
            </a:endParaRPr>
          </a:p>
          <a:p>
            <a:pPr lvl="0" eaLnBrk="0" hangingPunct="0">
              <a:buFont typeface="Arial" pitchFamily="34" charset="0"/>
              <a:buChar char="•"/>
              <a:tabLst>
                <a:tab pos="4572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Соль         </a:t>
            </a:r>
            <a:r>
              <a:rPr kumimoji="0" lang="ru-RU" sz="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                  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>Вкусная и полезная пища.</a:t>
            </a: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Приготовление салата «Оливье»</a:t>
            </a:r>
            <a:endParaRPr lang="ru-RU" sz="2400" dirty="0" smtClean="0"/>
          </a:p>
        </p:txBody>
      </p:sp>
      <p:pic>
        <p:nvPicPr>
          <p:cNvPr id="11268" name="Picture 4" descr="C:\Users\Public\Pictures\IMG_010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1857364"/>
            <a:ext cx="2781299" cy="18526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28596" y="1785926"/>
            <a:ext cx="47991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Times New Roman" pitchFamily="18" charset="0"/>
              </a:rPr>
              <a:t>Варенный картофель чистим от кожуры и режем на маленькие квадратики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elvetica" charset="-52"/>
                <a:ea typeface="Times New Roman" pitchFamily="18" charset="0"/>
              </a:rPr>
              <a:t>. </a:t>
            </a:r>
            <a:r>
              <a:rPr kumimoji="0" lang="ru-RU" sz="11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elvetica" charset="-52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endParaRPr>
          </a:p>
        </p:txBody>
      </p:sp>
      <p:pic>
        <p:nvPicPr>
          <p:cNvPr id="11272" name="Picture 8" descr="C:\Users\Public\Pictures\IMG_01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571876"/>
            <a:ext cx="2786082" cy="185579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3857620" y="4071942"/>
            <a:ext cx="42862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Варенную куриную грудку режем на кусочки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>Вкусная и полезная пища.</a:t>
            </a: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Приготовление салата «Оливье»</a:t>
            </a:r>
            <a:endParaRPr lang="ru-RU" sz="2400" dirty="0"/>
          </a:p>
        </p:txBody>
      </p:sp>
      <p:pic>
        <p:nvPicPr>
          <p:cNvPr id="5" name="Picture 7" descr="C:\Users\Public\Pictures\IMG_012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572132" y="3429000"/>
            <a:ext cx="3002967" cy="200026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8674" name="Picture 2" descr="C:\Users\Public\Pictures\IMG_010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571612"/>
            <a:ext cx="2857520" cy="19033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071934" y="1714488"/>
            <a:ext cx="40719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Так же чистим морковь и мелко нарезаем: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785786" y="4000504"/>
            <a:ext cx="421484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Яйца очищаем от скорлупы и режем мелко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elvetica" charset="-52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>Вкусная и полезная пища.</a:t>
            </a: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Приготовление салата «Оливье»</a:t>
            </a:r>
            <a:endParaRPr lang="ru-RU" sz="2400" dirty="0"/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3929058" y="1857364"/>
            <a:ext cx="47149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Режем мелко свежий огурец: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4348" y="3786190"/>
            <a:ext cx="45720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Подготавливаем консервированный зеленый горошек — сливаем воду: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  <p:pic>
        <p:nvPicPr>
          <p:cNvPr id="36866" name="Picture 2" descr="C:\Users\Public\Pictures\IMG_012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643050"/>
            <a:ext cx="2674050" cy="17811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6867" name="Picture 3" descr="C:\Users\Public\Pictures\IMG_01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214686"/>
            <a:ext cx="2674052" cy="17811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>Вкусная и полезная пища.</a:t>
            </a: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Приготовление салата «Оливье»</a:t>
            </a:r>
            <a:endParaRPr lang="ru-RU" sz="2400" dirty="0"/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428596" y="1643050"/>
            <a:ext cx="50720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Все порезанные ингредиенты смешиваем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rgbClr val="373737"/>
                </a:solidFill>
                <a:effectLst/>
                <a:latin typeface="Helvetica" charset="-52"/>
                <a:ea typeface="Calibri" pitchFamily="34" charset="0"/>
                <a:cs typeface="Times New Roman" pitchFamily="18" charset="0"/>
              </a:rPr>
              <a:t>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3714745" y="3929066"/>
            <a:ext cx="54292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Лук нарезаем очень мелко и добавляем в салат, перемешиваем. Пробуем и солим по вкусу: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Georgia" pitchFamily="18" charset="0"/>
            </a:endParaRPr>
          </a:p>
        </p:txBody>
      </p:sp>
      <p:pic>
        <p:nvPicPr>
          <p:cNvPr id="37891" name="Picture 3" descr="C:\Users\Public\Pictures\IMG_012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93342" y="1714488"/>
            <a:ext cx="2788469" cy="18573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7892" name="Picture 4" descr="C:\Users\Public\Pictures\IMG_013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616276"/>
            <a:ext cx="2714644" cy="18082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>Вкусная и полезная пища.</a:t>
            </a:r>
            <a: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Приготовление салата «Оливье»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1"/>
            <a:ext cx="5043494" cy="757230"/>
          </a:xfrm>
        </p:spPr>
        <p:txBody>
          <a:bodyPr/>
          <a:lstStyle/>
          <a:p>
            <a:pPr>
              <a:buNone/>
            </a:pP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Добавляем в салат майонез, солим, 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пробуем 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. </a:t>
            </a:r>
          </a:p>
          <a:p>
            <a:pPr>
              <a:buNone/>
            </a:pP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Приятного 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аппетита!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;</a:t>
            </a:r>
            <a:endParaRPr lang="ru-RU" sz="1800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38918" name="Picture 6" descr="C:\Users\Public\Pictures\IMG_018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214554"/>
            <a:ext cx="4168365" cy="27765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Заголовок 2"/>
          <p:cNvSpPr txBox="1">
            <a:spLocks/>
          </p:cNvSpPr>
          <p:nvPr/>
        </p:nvSpPr>
        <p:spPr bwMode="auto">
          <a:xfrm>
            <a:off x="500034" y="28572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uLnTx/>
                <a:uFillTx/>
                <a:latin typeface="Monotype Corsiva" pitchFamily="66" charset="0"/>
                <a:ea typeface="+mj-ea"/>
                <a:cs typeface="Consolas" pitchFamily="49" charset="0"/>
              </a:rPr>
              <a:t>Вкусная и полезная пища.</a:t>
            </a:r>
            <a:r>
              <a:rPr kumimoji="0" lang="ru-RU" sz="2800" b="1" i="0" u="none" strike="noStrike" kern="1200" cap="none" spc="50" normalizeH="0" baseline="0" noProof="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50" normalizeH="0" baseline="0" noProof="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800" b="1" i="0" u="none" strike="noStrike" kern="1200" cap="none" spc="50" normalizeH="0" baseline="0" noProof="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2800" b="1" i="0" u="none" strike="noStrike" kern="1200" cap="none" spc="50" normalizeH="0" baseline="0" noProof="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2800" b="1" i="0" u="none" strike="noStrike" kern="1200" cap="none" spc="0" normalizeH="0" baseline="0" noProof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uLnTx/>
                <a:uFillTx/>
                <a:latin typeface="Georgia" pitchFamily="18" charset="0"/>
                <a:ea typeface="+mj-ea"/>
                <a:cs typeface="+mj-cs"/>
              </a:rPr>
              <a:t>Приготовление салата «Оливье»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ru-RU" sz="28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Monotype Corsiva" pitchFamily="66" charset="0"/>
                <a:cs typeface="Consolas" pitchFamily="49" charset="0"/>
              </a:rPr>
              <a:t>Вкусная и полезная пища.</a:t>
            </a:r>
            <a: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/>
            </a:r>
            <a:br>
              <a:rPr lang="ru-RU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</a:br>
            <a:r>
              <a:rPr lang="ru-RU" sz="28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Georgia" pitchFamily="18" charset="0"/>
              </a:rPr>
              <a:t>Приготовление салата «Оливье»</a:t>
            </a:r>
            <a:endParaRPr lang="ru-RU" sz="2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71472" y="1071545"/>
          <a:ext cx="7858180" cy="4182590"/>
        </p:xfrm>
        <a:graphic>
          <a:graphicData uri="http://schemas.openxmlformats.org/drawingml/2006/table">
            <a:tbl>
              <a:tblPr/>
              <a:tblGrid>
                <a:gridCol w="1964545"/>
                <a:gridCol w="1964545"/>
                <a:gridCol w="1964545"/>
                <a:gridCol w="1964545"/>
              </a:tblGrid>
              <a:tr h="1439241">
                <a:tc gridSpan="2">
                  <a:txBody>
                    <a:bodyPr/>
                    <a:lstStyle/>
                    <a:p>
                      <a:pPr algn="ctr">
                        <a:lnSpc>
                          <a:spcPts val="312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312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Пищевая ценность на 100 гр.</a:t>
                      </a: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312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312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Суточная потребность</a:t>
                      </a: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66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Энергетическая ценность (ккал)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81.2 </a:t>
                      </a: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Энергетическая ценность (%)</a:t>
                      </a: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3.2 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Белки (г)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8.6 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Белки (%)</a:t>
                      </a: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10.1 </a:t>
                      </a: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Жиры (г)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1.9 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Жиры (%)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1.9 </a:t>
                      </a: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Углеводы (г)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6 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Углеводы (%)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1.6 </a:t>
                      </a: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Пищевые волокна (г)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1.3 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Пищевые волокна (%)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4.3 </a:t>
                      </a:r>
                      <a:endParaRPr lang="ru-RU" sz="16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0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Питательные пункты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Helvetica"/>
                          <a:ea typeface="Times New Roman"/>
                          <a:cs typeface="Times New Roman"/>
                        </a:rPr>
                        <a:t>2</a:t>
                      </a:r>
                      <a:endParaRPr lang="ru-RU" sz="16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6830" marR="36830" marT="0" marB="0" anchor="ctr">
                    <a:lnL>
                      <a:noFill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600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36830" marR="36830" marT="0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Урок письм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Урок письма</Template>
  <TotalTime>100</TotalTime>
  <Words>359</Words>
  <Application>Microsoft Office PowerPoint</Application>
  <PresentationFormat>Экран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Calibri</vt:lpstr>
      <vt:lpstr>Arial</vt:lpstr>
      <vt:lpstr>Урок письма</vt:lpstr>
      <vt:lpstr>Муниципальное бюджетное образовательное учреждение Хандыгская средняя образовательная школа   Вкусная и полезная пища.  Приготовление салата «Оливье»</vt:lpstr>
      <vt:lpstr>Вкусная и полезная пища.  Приготовление салата «Оливье»</vt:lpstr>
      <vt:lpstr>Вкусная и полезная пища.  Приготовление салата «Оливье»</vt:lpstr>
      <vt:lpstr>Вкусная и полезная пища.  Приготовление салата «Оливье»</vt:lpstr>
      <vt:lpstr>Вкусная и полезная пища.  Приготовление салата «Оливье»</vt:lpstr>
      <vt:lpstr>Вкусная и полезная пища.  Приготовление салата «Оливье»</vt:lpstr>
      <vt:lpstr>Вкусная и полезная пища.  Приготовление салата «Оливье»</vt:lpstr>
      <vt:lpstr>Вкусная и полезная пища.  Приготовление салата «Оливье»</vt:lpstr>
      <vt:lpstr>Вкусная и полезная пища.  Приготовление салата «Оливье»</vt:lpstr>
      <vt:lpstr>Вкусная и полезная пища.  Приготовление салата «Оливье»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Вкусная и полезная пища.  Приготовление салата «Оливье»</dc:title>
  <dc:creator>User</dc:creator>
  <cp:lastModifiedBy>User</cp:lastModifiedBy>
  <cp:revision>11</cp:revision>
  <dcterms:created xsi:type="dcterms:W3CDTF">2013-04-23T07:25:45Z</dcterms:created>
  <dcterms:modified xsi:type="dcterms:W3CDTF">2013-04-23T09:06:10Z</dcterms:modified>
</cp:coreProperties>
</file>