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571C-C710-436A-BEE4-F3672CC9AB38}" type="datetimeFigureOut">
              <a:rPr lang="ru-RU" smtClean="0"/>
              <a:t>30.01.2014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3590-CEE3-423B-91BA-FC6E2CF3672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571C-C710-436A-BEE4-F3672CC9AB38}" type="datetimeFigureOut">
              <a:rPr lang="ru-RU" smtClean="0"/>
              <a:t>30.01.2014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3590-CEE3-423B-91BA-FC6E2CF3672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571C-C710-436A-BEE4-F3672CC9AB38}" type="datetimeFigureOut">
              <a:rPr lang="ru-RU" smtClean="0"/>
              <a:t>30.01.2014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3590-CEE3-423B-91BA-FC6E2CF3672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571C-C710-436A-BEE4-F3672CC9AB38}" type="datetimeFigureOut">
              <a:rPr lang="ru-RU" smtClean="0"/>
              <a:t>30.01.2014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3590-CEE3-423B-91BA-FC6E2CF3672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571C-C710-436A-BEE4-F3672CC9AB38}" type="datetimeFigureOut">
              <a:rPr lang="ru-RU" smtClean="0"/>
              <a:t>30.01.2014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3590-CEE3-423B-91BA-FC6E2CF3672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571C-C710-436A-BEE4-F3672CC9AB38}" type="datetimeFigureOut">
              <a:rPr lang="ru-RU" smtClean="0"/>
              <a:t>30.01.2014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3590-CEE3-423B-91BA-FC6E2CF3672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571C-C710-436A-BEE4-F3672CC9AB38}" type="datetimeFigureOut">
              <a:rPr lang="ru-RU" smtClean="0"/>
              <a:t>30.01.2014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3590-CEE3-423B-91BA-FC6E2CF3672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571C-C710-436A-BEE4-F3672CC9AB38}" type="datetimeFigureOut">
              <a:rPr lang="ru-RU" smtClean="0"/>
              <a:t>30.01.2014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3590-CEE3-423B-91BA-FC6E2CF3672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571C-C710-436A-BEE4-F3672CC9AB38}" type="datetimeFigureOut">
              <a:rPr lang="ru-RU" smtClean="0"/>
              <a:t>30.01.2014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3590-CEE3-423B-91BA-FC6E2CF3672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571C-C710-436A-BEE4-F3672CC9AB38}" type="datetimeFigureOut">
              <a:rPr lang="ru-RU" smtClean="0"/>
              <a:t>30.01.2014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3590-CEE3-423B-91BA-FC6E2CF3672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3571C-C710-436A-BEE4-F3672CC9AB38}" type="datetimeFigureOut">
              <a:rPr lang="ru-RU" smtClean="0"/>
              <a:t>30.01.2014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163590-CEE3-423B-91BA-FC6E2CF3672D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C3571C-C710-436A-BEE4-F3672CC9AB38}" type="datetimeFigureOut">
              <a:rPr lang="ru-RU" smtClean="0"/>
              <a:t>30.01.2014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63590-CEE3-423B-91BA-FC6E2CF3672D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jpeg"/><Relationship Id="rId3" Type="http://schemas.openxmlformats.org/officeDocument/2006/relationships/image" Target="../media/image1.jpeg"/><Relationship Id="rId7" Type="http://schemas.openxmlformats.org/officeDocument/2006/relationships/image" Target="../media/image17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Relationship Id="rId9" Type="http://schemas.openxmlformats.org/officeDocument/2006/relationships/image" Target="../media/image19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23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jpeg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C:\Users\user\Pictures\82279489_1226119880_winters_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492896"/>
            <a:ext cx="7772400" cy="1656184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  <a:scene3d>
            <a:camera prst="perspectiveLeft"/>
            <a:lightRig rig="threePt" dir="t"/>
          </a:scene3d>
        </p:spPr>
        <p:txBody>
          <a:bodyPr>
            <a:normAutofit/>
          </a:bodyPr>
          <a:lstStyle/>
          <a:p>
            <a:r>
              <a:rPr lang="ru-RU" sz="48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Зимующие птицы</a:t>
            </a:r>
            <a:endParaRPr lang="ru-RU" sz="48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1027" name="Picture 3" descr="C:\Users\user\Pictures\Новая папка\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9872" y="1052736"/>
            <a:ext cx="2193032" cy="1644774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8" name="Picture 4" descr="C:\Users\user\Pictures\Новая папка\i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19872" y="4149080"/>
            <a:ext cx="2220371" cy="171678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29" name="Picture 5" descr="C:\Users\user\Pictures\Новая папка\i (2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228184" y="1412776"/>
            <a:ext cx="1895475" cy="14287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0" name="Picture 6" descr="C:\Users\user\Pictures\Новая папка\i (3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55576" y="3861048"/>
            <a:ext cx="2019300" cy="14287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1" name="Picture 7" descr="C:\Users\user\Pictures\Новая папка\i (4)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228184" y="3933056"/>
            <a:ext cx="2143125" cy="14287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1032" name="Picture 8" descr="C:\Users\user\Pictures\Новая папка\i (5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755576" y="1412776"/>
            <a:ext cx="1905000" cy="14287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chemeClr val="accent5">
                <a:lumMod val="75000"/>
              </a:schemeClr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 spd="slow">
    <p:wedg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82279489_1226119880_winters_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2088231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Спасибо за внимание!</a:t>
            </a:r>
            <a:endParaRPr lang="ru-RU" sz="5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656784" cy="2135088"/>
          </a:xfrm>
          <a:effectLst>
            <a:glow rad="228600">
              <a:schemeClr val="accent2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scene3d>
            <a:camera prst="isometricOffAxis1Right"/>
            <a:lightRig rig="threePt" dir="t"/>
          </a:scene3d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Презентацию подготовила  Ларионова Ольга Александровна, учитель биологии МБОУ «Кадетская школа интернат п.г.т. Куйбышевский Затон»,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Камско-Устьинский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район, Республика Татарстан. </a:t>
            </a:r>
          </a:p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Декабрь 2013 г.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newsflash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82279489_1226119880_winters_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908721"/>
            <a:ext cx="5758408" cy="2016223"/>
          </a:xfrm>
        </p:spPr>
        <p:txBody>
          <a:bodyPr>
            <a:normAutofit/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Снегирь</a:t>
            </a:r>
            <a:b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2700" dirty="0"/>
              <a:t> </a:t>
            </a:r>
            <a:r>
              <a:rPr lang="ru-RU" sz="27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Снегирь - красногрудый красавец, украшение бескрайних российских белоснежных просторов</a:t>
            </a:r>
            <a:r>
              <a:rPr lang="ru-RU" sz="2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. </a:t>
            </a:r>
            <a:endParaRPr lang="ru-RU" sz="27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771800" y="3717032"/>
            <a:ext cx="5832648" cy="2232248"/>
          </a:xfrm>
        </p:spPr>
        <p:txBody>
          <a:bodyPr>
            <a:normAutofit fontScale="55000" lnSpcReduction="20000"/>
          </a:bodyPr>
          <a:lstStyle/>
          <a:p>
            <a:r>
              <a:rPr lang="ru-RU" sz="7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Ворона</a:t>
            </a:r>
          </a:p>
          <a:p>
            <a:r>
              <a:rPr lang="ru-RU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Вороны - наиболее знакомый всем вид </a:t>
            </a: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птиц, </a:t>
            </a:r>
            <a:r>
              <a:rPr lang="ru-RU" sz="44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так как большие скопления этих птиц характерны для городов средней полосы </a:t>
            </a:r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России.</a:t>
            </a:r>
            <a:r>
              <a:rPr lang="ru-RU" sz="4400" dirty="0" smtClean="0"/>
              <a:t>.</a:t>
            </a:r>
            <a:endParaRPr lang="ru-RU" sz="4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50" name="Picture 2" descr="C:\Users\user\Pictures\Новая папка\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9512" y="836712"/>
            <a:ext cx="2664296" cy="23100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pic>
        <p:nvPicPr>
          <p:cNvPr id="2051" name="Picture 3" descr="C:\Users\user\Pictures\Новая папка\i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512" y="3933056"/>
            <a:ext cx="2603782" cy="195283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</p:cSld>
  <p:clrMapOvr>
    <a:masterClrMapping/>
  </p:clrMapOvr>
  <p:transition spd="slow">
    <p:wheel spokes="2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82279489_1226119880_winters_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836713"/>
            <a:ext cx="5470376" cy="1800199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Сорока</a:t>
            </a:r>
            <a:b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Сороку - </a:t>
            </a:r>
            <a:r>
              <a:rPr lang="ru-RU" sz="2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белобоку</a:t>
            </a:r>
            <a:r>
              <a:rPr lang="ru-RU" sz="2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трудно не узнать. Эти птицы предпочитают </a:t>
            </a:r>
            <a:r>
              <a:rPr lang="ru-RU" sz="27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селиться поблизости от населённых пунктов, где можно поживиться чем-нибудь вкусным или </a:t>
            </a:r>
            <a:r>
              <a:rPr lang="ru-RU" sz="2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красивым.</a:t>
            </a:r>
            <a:endParaRPr lang="ru-RU" sz="27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3861048"/>
            <a:ext cx="5544616" cy="2160240"/>
          </a:xfrm>
        </p:spPr>
        <p:txBody>
          <a:bodyPr>
            <a:normAutofit fontScale="85000" lnSpcReduction="20000"/>
          </a:bodyPr>
          <a:lstStyle/>
          <a:p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Дятел</a:t>
            </a:r>
          </a:p>
          <a:p>
            <a:r>
              <a:rPr lang="ru-RU" sz="33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Дятлы</a:t>
            </a:r>
            <a:r>
              <a:rPr lang="ru-RU" sz="33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 — исконные лесные жители, и в искусстве обращения с деревом им нет равных.</a:t>
            </a:r>
            <a:br>
              <a:rPr lang="ru-RU" sz="33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075" name="Picture 3" descr="C:\Users\user\Pictures\Новая папка\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836712"/>
            <a:ext cx="2707501" cy="216024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3076" name="Picture 4" descr="C:\Users\user\Pictures\Новая папка\i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4005064"/>
            <a:ext cx="2664296" cy="232051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diamond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user\Pictures\82279489_1226119880_winters_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987824" y="548680"/>
            <a:ext cx="5470376" cy="2304256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Синица</a:t>
            </a:r>
            <a:b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27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ru-RU" sz="29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Синица — оседлая птица, и лишь частично она кочует. Весной возвращается на места гнездования во второй половине февраля — начале марта.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87824" y="3886200"/>
            <a:ext cx="5472608" cy="2207096"/>
          </a:xfrm>
        </p:spPr>
        <p:txBody>
          <a:bodyPr>
            <a:normAutofit fontScale="92500" lnSpcReduction="10000"/>
          </a:bodyPr>
          <a:lstStyle/>
          <a:p>
            <a:r>
              <a:rPr lang="ru-RU" sz="4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Свиристель</a:t>
            </a:r>
          </a:p>
          <a:p>
            <a:r>
              <a:rPr lang="ru-RU" sz="28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Свиристель - это крупная, очень красивая птица с задорным пушистым хохолком на голове и черным пятнышком на горле.</a:t>
            </a:r>
          </a:p>
        </p:txBody>
      </p:sp>
      <p:pic>
        <p:nvPicPr>
          <p:cNvPr id="4098" name="Picture 2" descr="C:\Users\user\Pictures\Новая папка\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836712"/>
            <a:ext cx="2784309" cy="2088232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4100" name="Picture 4" descr="C:\Users\user\Pictures\Новая папка\i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51520" y="4005064"/>
            <a:ext cx="2808312" cy="2106234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</p:cSld>
  <p:clrMapOvr>
    <a:masterClrMapping/>
  </p:clrMapOvr>
  <p:transition spd="slow">
    <p:strips dir="rd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user\Pictures\82279489_1226119880_winters_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4176464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</a:rPr>
              <a:t>Действительно, зима – очень трудное время для птиц, особенно, если она морозная и снежная. Не найти птицам под снегом корма. Голодная птица сильно страдает от холода. Зимой день короткий, а чтобы выжить и не замерзнуть, пищи нужно съесть больше, чем летом. </a:t>
            </a:r>
            <a:r>
              <a:rPr lang="ru-RU" sz="32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                 </a:t>
            </a:r>
            <a:r>
              <a:rPr lang="ru-RU" sz="3200" b="1" i="1" dirty="0" smtClean="0">
                <a:solidFill>
                  <a:srgbClr val="0000FF"/>
                </a:solidFill>
              </a:rPr>
              <a:t>       </a:t>
            </a:r>
            <a:endParaRPr lang="ru-RU" sz="3200" dirty="0"/>
          </a:p>
        </p:txBody>
      </p:sp>
    </p:spTree>
  </p:cSld>
  <p:clrMapOvr>
    <a:masterClrMapping/>
  </p:clrMapOvr>
  <p:transition spd="slow">
    <p:split dir="in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user\Pictures\82279489_1226119880_winters_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7772400" cy="1728192"/>
          </a:xfrm>
        </p:spPr>
        <p:txBody>
          <a:bodyPr/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Кормушки для птиц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5122" name="Picture 2" descr="C:\Users\user\Pictures\Новая папка\i (3)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1880" y="404664"/>
            <a:ext cx="2304256" cy="197523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5123" name="Picture 3" descr="C:\Users\user\Pictures\Новая папка\i (4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4208" y="3861048"/>
            <a:ext cx="2160240" cy="1620180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5124" name="Picture 4" descr="C:\Users\user\Pictures\Новая папка\i (5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444208" y="1268759"/>
            <a:ext cx="2160240" cy="1543029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5125" name="Picture 5" descr="C:\Users\user\Pictures\Новая папка\i (6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347864" y="4293096"/>
            <a:ext cx="2592288" cy="172819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</p:spPr>
      </p:pic>
      <p:pic>
        <p:nvPicPr>
          <p:cNvPr id="5126" name="Picture 6" descr="C:\Users\user\Pictures\Новая папка\i (1)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3568" y="3933056"/>
            <a:ext cx="2379144" cy="1512168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5127" name="Picture 7" descr="C:\Users\user\Pictures\Новая папка\i (2)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827584" y="1196752"/>
            <a:ext cx="2016224" cy="153865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comb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user\Pictures\82279489_1226119880_winters_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224135"/>
          </a:xfrm>
        </p:spPr>
        <p:txBody>
          <a:bodyPr/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Изготовление кормушек.</a:t>
            </a:r>
            <a:endParaRPr lang="ru-RU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6147" name="Picture 3" descr="C:\Users\user\Pictures\Новая папка\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1484784"/>
            <a:ext cx="2952328" cy="29114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8" name="Picture 4" descr="C:\Users\user\Pictures\Новая папка\i (2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32040" y="1628800"/>
            <a:ext cx="3024336" cy="28803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49" name="Picture 5" descr="C:\Users\user\Pictures\Новая папка\i (5)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763688" y="4581128"/>
            <a:ext cx="1440160" cy="2016224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  <p:pic>
        <p:nvPicPr>
          <p:cNvPr id="6150" name="Picture 6" descr="C:\Users\user\Pictures\Новая папка\i (4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427984" y="4725144"/>
            <a:ext cx="2808312" cy="1944216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</p:spPr>
      </p:pic>
    </p:spTree>
  </p:cSld>
  <p:clrMapOvr>
    <a:masterClrMapping/>
  </p:clrMapOvr>
  <p:transition spd="slow">
    <p:dissolve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user\Pictures\82279489_1226119880_winters_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2808311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МЕНЮ ДЛЯ ПТИЦ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Семена подсол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нечн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ика, пшено, просо, овес, пшеница, сало, мясо, сушеная рябина и боярышник,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шишки, желуди, орехи</a:t>
            </a: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, зерна кукурузы, семена арбуза, дыни, тыквы, семена сорняков – лебеды, </a:t>
            </a:r>
            <a:b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конопли, крапивы, чертополоха, репейника.</a:t>
            </a:r>
            <a:br>
              <a:rPr lang="ru-RU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  <p:pic>
        <p:nvPicPr>
          <p:cNvPr id="7172" name="Picture 4" descr="C:\Users\user\Pictures\ce97af341a6c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67744" y="3501008"/>
            <a:ext cx="4263381" cy="302433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  <p:transition spd="slow">
    <p:split orient="vert"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C:\Users\user\Pictures\82279489_1226119880_winters_7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338437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Правила подкормки </a:t>
            </a:r>
            <a:r>
              <a:rPr lang="ru-RU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птиц.</a:t>
            </a:r>
            <a: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/>
            </a:r>
            <a:br>
              <a:rPr lang="ru-RU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</a:br>
            <a:r>
              <a:rPr lang="ru-RU" sz="2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Во </a:t>
            </a:r>
            <a:r>
              <a:rPr lang="ru-RU" sz="2700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время подкормки не сорить, не оставлять полиэтиленовые пакеты, жестяные банки, коробки и т.д. Подкармливать птиц надо в одном и том же месте, в одно и тоже время. Птицы будут сами прилетать к этому времени. Кормить регулярно, ежедневно, нельзя подкармливать время от времени. Корма класть </a:t>
            </a:r>
            <a:r>
              <a:rPr lang="ru-RU" sz="27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немного.</a:t>
            </a:r>
            <a:r>
              <a:rPr lang="ru-RU" sz="2700" dirty="0"/>
              <a:t/>
            </a:r>
            <a:br>
              <a:rPr lang="ru-RU" sz="2700" dirty="0"/>
            </a:br>
            <a:endParaRPr lang="ru-RU" sz="2700" dirty="0"/>
          </a:p>
        </p:txBody>
      </p:sp>
      <p:pic>
        <p:nvPicPr>
          <p:cNvPr id="5" name="Picture 2" descr="E:\Год экологии-2013\акция-Урок чистоты- Покормите птиц зимой\16156ON\IMG_718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3568" y="3861048"/>
            <a:ext cx="3360266" cy="2520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3" descr="E:\Год экологии-2013\акция-Урок чистоты- Покормите птиц зимой\16156ON\IMG_7187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60032" y="3933056"/>
            <a:ext cx="3336368" cy="250235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>
    <p:blinds/>
    <p:sndAc>
      <p:stSnd>
        <p:snd r:embed="rId2" name="chimes.wav"/>
      </p:stSnd>
    </p:sndAc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146</Words>
  <Application>Microsoft Office PowerPoint</Application>
  <PresentationFormat>Экран (4:3)</PresentationFormat>
  <Paragraphs>18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Зимующие птицы</vt:lpstr>
      <vt:lpstr>Снегирь  Снегирь - красногрудый красавец, украшение бескрайних российских белоснежных просторов. </vt:lpstr>
      <vt:lpstr>Сорока  Сороку - белобоку трудно не узнать. Эти птицы предпочитают селиться поблизости от населённых пунктов, где можно поживиться чем-нибудь вкусным или красивым.</vt:lpstr>
      <vt:lpstr>Синица  Синица — оседлая птица, и лишь частично она кочует. Весной возвращается на места гнездования во второй половине февраля — начале марта.  </vt:lpstr>
      <vt:lpstr>Действительно, зима – очень трудное время для птиц, особенно, если она морозная и снежная. Не найти птицам под снегом корма. Голодная птица сильно страдает от холода. Зимой день короткий, а чтобы выжить и не замерзнуть, пищи нужно съесть больше, чем летом.                         </vt:lpstr>
      <vt:lpstr>Кормушки для птиц</vt:lpstr>
      <vt:lpstr>Изготовление кормушек.</vt:lpstr>
      <vt:lpstr>МЕНЮ ДЛЯ ПТИЦ  Семена подсолнечника, пшено, просо, овес, пшеница, сало, мясо, сушеная рябина и боярышник, шишки, желуди, орехи, зерна кукурузы, семена арбуза, дыни, тыквы, семена сорняков – лебеды,  конопли, крапивы, чертополоха, репейника.  </vt:lpstr>
      <vt:lpstr>Правила подкормки птиц. Во время подкормки не сорить, не оставлять полиэтиленовые пакеты, жестяные банки, коробки и т.д. Подкармливать птиц надо в одном и том же месте, в одно и тоже время. Птицы будут сами прилетать к этому времени. Кормить регулярно, ежедневно, нельзя подкармливать время от времени. Корма класть немного.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Зимующие птицы</dc:title>
  <dc:creator>user</dc:creator>
  <cp:lastModifiedBy>user</cp:lastModifiedBy>
  <cp:revision>14</cp:revision>
  <dcterms:created xsi:type="dcterms:W3CDTF">2014-01-30T16:33:33Z</dcterms:created>
  <dcterms:modified xsi:type="dcterms:W3CDTF">2014-01-30T18:52:33Z</dcterms:modified>
</cp:coreProperties>
</file>