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68" r:id="rId7"/>
    <p:sldId id="265" r:id="rId8"/>
    <p:sldId id="262" r:id="rId9"/>
    <p:sldId id="263" r:id="rId10"/>
    <p:sldId id="259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8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0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4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5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0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2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2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8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B6C4-4C23-44E9-999D-438074548C7B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436F-DE08-433D-9391-80FA42445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9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902"/>
            <a:ext cx="9186535" cy="68899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066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ScriptC" panose="00000400000000000000" pitchFamily="2" charset="0"/>
                <a:cs typeface="ScriptC" panose="00000400000000000000" pitchFamily="2" charset="0"/>
              </a:rPr>
              <a:t>11 ноября</a:t>
            </a:r>
            <a:endParaRPr lang="ru-RU" sz="9600" b="1" dirty="0">
              <a:solidFill>
                <a:schemeClr val="bg1"/>
              </a:solidFill>
              <a:latin typeface="ScriptC" panose="00000400000000000000" pitchFamily="2" charset="0"/>
              <a:cs typeface="ScriptC" panose="00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7992888" cy="1752600"/>
          </a:xfrm>
        </p:spPr>
        <p:txBody>
          <a:bodyPr>
            <a:noAutofit/>
          </a:bodyPr>
          <a:lstStyle/>
          <a:p>
            <a:r>
              <a:rPr lang="ru-RU" sz="11500" b="1" u="sng" dirty="0" smtClean="0">
                <a:solidFill>
                  <a:schemeClr val="bg1"/>
                </a:solidFill>
                <a:latin typeface="ScriptC" panose="00000400000000000000" pitchFamily="2" charset="0"/>
                <a:cs typeface="ScriptC" panose="00000400000000000000" pitchFamily="2" charset="0"/>
              </a:rPr>
              <a:t>Буква П</a:t>
            </a:r>
            <a:endParaRPr lang="ru-RU" sz="11500" b="1" u="sng" dirty="0">
              <a:solidFill>
                <a:schemeClr val="bg1"/>
              </a:solidFill>
              <a:latin typeface="ScriptC" panose="00000400000000000000" pitchFamily="2" charset="0"/>
              <a:cs typeface="Script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906478" cy="6480720"/>
          </a:xfrm>
        </p:spPr>
      </p:pic>
    </p:spTree>
    <p:extLst>
      <p:ext uri="{BB962C8B-B14F-4D97-AF65-F5344CB8AC3E}">
        <p14:creationId xmlns:p14="http://schemas.microsoft.com/office/powerpoint/2010/main" val="11321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305594" y="553244"/>
            <a:ext cx="8605838" cy="4392613"/>
            <a:chOff x="158" y="300"/>
            <a:chExt cx="5421" cy="2767"/>
          </a:xfrm>
        </p:grpSpPr>
        <p:sp>
          <p:nvSpPr>
            <p:cNvPr id="19472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342107" y="553244"/>
            <a:ext cx="3720392" cy="4375150"/>
            <a:chOff x="476" y="300"/>
            <a:chExt cx="3311" cy="2756"/>
          </a:xfrm>
        </p:grpSpPr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2231" y="502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7" name="AutoShape 10"/>
            <p:cNvSpPr>
              <a:spLocks noChangeArrowheads="1"/>
            </p:cNvSpPr>
            <p:nvPr/>
          </p:nvSpPr>
          <p:spPr bwMode="auto">
            <a:xfrm>
              <a:off x="2880" y="45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8" name="AutoShape 13"/>
            <p:cNvSpPr>
              <a:spLocks noChangeArrowheads="1"/>
            </p:cNvSpPr>
            <p:nvPr/>
          </p:nvSpPr>
          <p:spPr bwMode="auto">
            <a:xfrm>
              <a:off x="1881" y="88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476" y="594"/>
              <a:ext cx="1801" cy="2417"/>
            </a:xfrm>
            <a:custGeom>
              <a:avLst/>
              <a:gdLst>
                <a:gd name="T0" fmla="*/ 22 w 1801"/>
                <a:gd name="T1" fmla="*/ 2019 h 2417"/>
                <a:gd name="T2" fmla="*/ 22 w 1801"/>
                <a:gd name="T3" fmla="*/ 2226 h 2417"/>
                <a:gd name="T4" fmla="*/ 153 w 1801"/>
                <a:gd name="T5" fmla="*/ 2391 h 2417"/>
                <a:gd name="T6" fmla="*/ 466 w 1801"/>
                <a:gd name="T7" fmla="*/ 2316 h 2417"/>
                <a:gd name="T8" fmla="*/ 871 w 1801"/>
                <a:gd name="T9" fmla="*/ 1781 h 2417"/>
                <a:gd name="T10" fmla="*/ 1801 w 1801"/>
                <a:gd name="T11" fmla="*/ 0 h 2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1" h="2417">
                  <a:moveTo>
                    <a:pt x="22" y="2019"/>
                  </a:moveTo>
                  <a:cubicBezTo>
                    <a:pt x="11" y="2091"/>
                    <a:pt x="0" y="2164"/>
                    <a:pt x="22" y="2226"/>
                  </a:cubicBezTo>
                  <a:cubicBezTo>
                    <a:pt x="44" y="2288"/>
                    <a:pt x="79" y="2377"/>
                    <a:pt x="153" y="2391"/>
                  </a:cubicBezTo>
                  <a:cubicBezTo>
                    <a:pt x="227" y="2406"/>
                    <a:pt x="346" y="2417"/>
                    <a:pt x="466" y="2316"/>
                  </a:cubicBezTo>
                  <a:cubicBezTo>
                    <a:pt x="585" y="2214"/>
                    <a:pt x="648" y="2167"/>
                    <a:pt x="871" y="1781"/>
                  </a:cubicBezTo>
                  <a:cubicBezTo>
                    <a:pt x="1094" y="1395"/>
                    <a:pt x="1607" y="371"/>
                    <a:pt x="180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1793" y="539"/>
              <a:ext cx="1114" cy="2517"/>
            </a:xfrm>
            <a:custGeom>
              <a:avLst/>
              <a:gdLst>
                <a:gd name="T0" fmla="*/ 803 w 1114"/>
                <a:gd name="T1" fmla="*/ 2145 h 2517"/>
                <a:gd name="T2" fmla="*/ 192 w 1114"/>
                <a:gd name="T3" fmla="*/ 2486 h 2517"/>
                <a:gd name="T4" fmla="*/ 13 w 1114"/>
                <a:gd name="T5" fmla="*/ 2334 h 2517"/>
                <a:gd name="T6" fmla="*/ 273 w 1114"/>
                <a:gd name="T7" fmla="*/ 1658 h 2517"/>
                <a:gd name="T8" fmla="*/ 1114 w 1114"/>
                <a:gd name="T9" fmla="*/ 0 h 25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4" h="2517">
                  <a:moveTo>
                    <a:pt x="803" y="2145"/>
                  </a:moveTo>
                  <a:cubicBezTo>
                    <a:pt x="701" y="2202"/>
                    <a:pt x="323" y="2455"/>
                    <a:pt x="192" y="2486"/>
                  </a:cubicBezTo>
                  <a:cubicBezTo>
                    <a:pt x="60" y="2517"/>
                    <a:pt x="0" y="2472"/>
                    <a:pt x="13" y="2334"/>
                  </a:cubicBezTo>
                  <a:cubicBezTo>
                    <a:pt x="27" y="2196"/>
                    <a:pt x="90" y="2047"/>
                    <a:pt x="273" y="1658"/>
                  </a:cubicBezTo>
                  <a:cubicBezTo>
                    <a:pt x="456" y="1269"/>
                    <a:pt x="939" y="345"/>
                    <a:pt x="1114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1280" y="300"/>
              <a:ext cx="2507" cy="749"/>
            </a:xfrm>
            <a:custGeom>
              <a:avLst/>
              <a:gdLst>
                <a:gd name="T0" fmla="*/ 613 w 2165"/>
                <a:gd name="T1" fmla="*/ 659 h 820"/>
                <a:gd name="T2" fmla="*/ 242 w 2165"/>
                <a:gd name="T3" fmla="*/ 701 h 820"/>
                <a:gd name="T4" fmla="*/ 41 w 2165"/>
                <a:gd name="T5" fmla="*/ 366 h 820"/>
                <a:gd name="T6" fmla="*/ 489 w 2165"/>
                <a:gd name="T7" fmla="*/ 58 h 820"/>
                <a:gd name="T8" fmla="*/ 2507 w 2165"/>
                <a:gd name="T9" fmla="*/ 17 h 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5" h="820">
                  <a:moveTo>
                    <a:pt x="529" y="721"/>
                  </a:moveTo>
                  <a:cubicBezTo>
                    <a:pt x="476" y="729"/>
                    <a:pt x="291" y="820"/>
                    <a:pt x="209" y="767"/>
                  </a:cubicBezTo>
                  <a:cubicBezTo>
                    <a:pt x="127" y="714"/>
                    <a:pt x="0" y="518"/>
                    <a:pt x="35" y="401"/>
                  </a:cubicBezTo>
                  <a:cubicBezTo>
                    <a:pt x="70" y="284"/>
                    <a:pt x="67" y="128"/>
                    <a:pt x="422" y="64"/>
                  </a:cubicBezTo>
                  <a:cubicBezTo>
                    <a:pt x="777" y="0"/>
                    <a:pt x="1802" y="29"/>
                    <a:pt x="2165" y="19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2700547" y="2713832"/>
            <a:ext cx="1731665" cy="2355850"/>
            <a:chOff x="2970" y="1613"/>
            <a:chExt cx="1693" cy="1532"/>
          </a:xfrm>
        </p:grpSpPr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3865" y="1613"/>
              <a:ext cx="798" cy="1532"/>
            </a:xfrm>
            <a:custGeom>
              <a:avLst/>
              <a:gdLst>
                <a:gd name="T0" fmla="*/ 798 w 798"/>
                <a:gd name="T1" fmla="*/ 1084 h 1532"/>
                <a:gd name="T2" fmla="*/ 368 w 798"/>
                <a:gd name="T3" fmla="*/ 1368 h 1532"/>
                <a:gd name="T4" fmla="*/ 39 w 798"/>
                <a:gd name="T5" fmla="*/ 1304 h 1532"/>
                <a:gd name="T6" fmla="*/ 604 w 798"/>
                <a:gd name="T7" fmla="*/ 0 h 15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8" h="1532">
                  <a:moveTo>
                    <a:pt x="798" y="1084"/>
                  </a:moveTo>
                  <a:cubicBezTo>
                    <a:pt x="726" y="1131"/>
                    <a:pt x="494" y="1331"/>
                    <a:pt x="368" y="1368"/>
                  </a:cubicBezTo>
                  <a:cubicBezTo>
                    <a:pt x="242" y="1405"/>
                    <a:pt x="0" y="1532"/>
                    <a:pt x="39" y="1304"/>
                  </a:cubicBezTo>
                  <a:cubicBezTo>
                    <a:pt x="78" y="1076"/>
                    <a:pt x="510" y="217"/>
                    <a:pt x="604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3016" y="1691"/>
              <a:ext cx="1391" cy="1319"/>
            </a:xfrm>
            <a:custGeom>
              <a:avLst/>
              <a:gdLst>
                <a:gd name="T0" fmla="*/ 24 w 1391"/>
                <a:gd name="T1" fmla="*/ 891 h 1319"/>
                <a:gd name="T2" fmla="*/ 24 w 1391"/>
                <a:gd name="T3" fmla="*/ 1126 h 1319"/>
                <a:gd name="T4" fmla="*/ 166 w 1391"/>
                <a:gd name="T5" fmla="*/ 1313 h 1319"/>
                <a:gd name="T6" fmla="*/ 586 w 1391"/>
                <a:gd name="T7" fmla="*/ 1088 h 1319"/>
                <a:gd name="T8" fmla="*/ 1391 w 1391"/>
                <a:gd name="T9" fmla="*/ 0 h 1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1" h="1319">
                  <a:moveTo>
                    <a:pt x="24" y="891"/>
                  </a:moveTo>
                  <a:cubicBezTo>
                    <a:pt x="11" y="972"/>
                    <a:pt x="0" y="1055"/>
                    <a:pt x="24" y="1126"/>
                  </a:cubicBezTo>
                  <a:cubicBezTo>
                    <a:pt x="48" y="1196"/>
                    <a:pt x="72" y="1319"/>
                    <a:pt x="166" y="1313"/>
                  </a:cubicBezTo>
                  <a:cubicBezTo>
                    <a:pt x="260" y="1307"/>
                    <a:pt x="382" y="1307"/>
                    <a:pt x="586" y="1088"/>
                  </a:cubicBezTo>
                  <a:cubicBezTo>
                    <a:pt x="790" y="869"/>
                    <a:pt x="1223" y="227"/>
                    <a:pt x="139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>
              <a:off x="2970" y="261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3" name="Oval 11"/>
          <p:cNvSpPr>
            <a:spLocks noChangeArrowheads="1"/>
          </p:cNvSpPr>
          <p:nvPr/>
        </p:nvSpPr>
        <p:spPr bwMode="auto">
          <a:xfrm rot="1367641">
            <a:off x="4860031" y="2740084"/>
            <a:ext cx="865187" cy="2232025"/>
          </a:xfrm>
          <a:prstGeom prst="ellipse">
            <a:avLst/>
          </a:prstGeom>
          <a:noFill/>
          <a:ln w="152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6038195" y="2710657"/>
            <a:ext cx="2571129" cy="2187575"/>
            <a:chOff x="3483" y="1636"/>
            <a:chExt cx="2254" cy="1378"/>
          </a:xfrm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3483" y="1691"/>
              <a:ext cx="576" cy="132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3895" y="1636"/>
              <a:ext cx="795" cy="1354"/>
            </a:xfrm>
            <a:custGeom>
              <a:avLst/>
              <a:gdLst>
                <a:gd name="T0" fmla="*/ 320 w 795"/>
                <a:gd name="T1" fmla="*/ 1354 h 1354"/>
                <a:gd name="T2" fmla="*/ 512 w 795"/>
                <a:gd name="T3" fmla="*/ 887 h 1354"/>
                <a:gd name="T4" fmla="*/ 759 w 795"/>
                <a:gd name="T5" fmla="*/ 315 h 1354"/>
                <a:gd name="T6" fmla="*/ 731 w 795"/>
                <a:gd name="T7" fmla="*/ 96 h 1354"/>
                <a:gd name="T8" fmla="*/ 539 w 795"/>
                <a:gd name="T9" fmla="*/ 59 h 1354"/>
                <a:gd name="T10" fmla="*/ 0 w 795"/>
                <a:gd name="T11" fmla="*/ 449 h 1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5" h="1354">
                  <a:moveTo>
                    <a:pt x="320" y="1354"/>
                  </a:moveTo>
                  <a:cubicBezTo>
                    <a:pt x="352" y="1276"/>
                    <a:pt x="439" y="1060"/>
                    <a:pt x="512" y="887"/>
                  </a:cubicBezTo>
                  <a:cubicBezTo>
                    <a:pt x="585" y="714"/>
                    <a:pt x="723" y="447"/>
                    <a:pt x="759" y="315"/>
                  </a:cubicBezTo>
                  <a:cubicBezTo>
                    <a:pt x="795" y="183"/>
                    <a:pt x="768" y="139"/>
                    <a:pt x="731" y="96"/>
                  </a:cubicBezTo>
                  <a:cubicBezTo>
                    <a:pt x="694" y="53"/>
                    <a:pt x="661" y="0"/>
                    <a:pt x="539" y="59"/>
                  </a:cubicBezTo>
                  <a:cubicBezTo>
                    <a:pt x="417" y="118"/>
                    <a:pt x="112" y="368"/>
                    <a:pt x="0" y="449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4645" y="1638"/>
              <a:ext cx="1092" cy="1376"/>
            </a:xfrm>
            <a:custGeom>
              <a:avLst/>
              <a:gdLst>
                <a:gd name="T0" fmla="*/ 1092 w 1092"/>
                <a:gd name="T1" fmla="*/ 907 h 1376"/>
                <a:gd name="T2" fmla="*/ 608 w 1092"/>
                <a:gd name="T3" fmla="*/ 1301 h 1376"/>
                <a:gd name="T4" fmla="*/ 379 w 1092"/>
                <a:gd name="T5" fmla="*/ 1301 h 1376"/>
                <a:gd name="T6" fmla="*/ 471 w 1092"/>
                <a:gd name="T7" fmla="*/ 853 h 1376"/>
                <a:gd name="T8" fmla="*/ 727 w 1092"/>
                <a:gd name="T9" fmla="*/ 313 h 1376"/>
                <a:gd name="T10" fmla="*/ 699 w 1092"/>
                <a:gd name="T11" fmla="*/ 94 h 1376"/>
                <a:gd name="T12" fmla="*/ 507 w 1092"/>
                <a:gd name="T13" fmla="*/ 57 h 1376"/>
                <a:gd name="T14" fmla="*/ 0 w 1092"/>
                <a:gd name="T15" fmla="*/ 437 h 1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2" h="1376">
                  <a:moveTo>
                    <a:pt x="1092" y="907"/>
                  </a:moveTo>
                  <a:cubicBezTo>
                    <a:pt x="1011" y="973"/>
                    <a:pt x="727" y="1235"/>
                    <a:pt x="608" y="1301"/>
                  </a:cubicBezTo>
                  <a:cubicBezTo>
                    <a:pt x="489" y="1367"/>
                    <a:pt x="402" y="1376"/>
                    <a:pt x="379" y="1301"/>
                  </a:cubicBezTo>
                  <a:cubicBezTo>
                    <a:pt x="356" y="1226"/>
                    <a:pt x="413" y="1018"/>
                    <a:pt x="471" y="853"/>
                  </a:cubicBezTo>
                  <a:cubicBezTo>
                    <a:pt x="529" y="688"/>
                    <a:pt x="689" y="440"/>
                    <a:pt x="727" y="313"/>
                  </a:cubicBezTo>
                  <a:cubicBezTo>
                    <a:pt x="765" y="186"/>
                    <a:pt x="736" y="137"/>
                    <a:pt x="699" y="94"/>
                  </a:cubicBezTo>
                  <a:cubicBezTo>
                    <a:pt x="662" y="51"/>
                    <a:pt x="623" y="0"/>
                    <a:pt x="507" y="57"/>
                  </a:cubicBezTo>
                  <a:cubicBezTo>
                    <a:pt x="391" y="114"/>
                    <a:pt x="106" y="358"/>
                    <a:pt x="0" y="437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Полилиния 2"/>
          <p:cNvSpPr/>
          <p:nvPr/>
        </p:nvSpPr>
        <p:spPr>
          <a:xfrm>
            <a:off x="4410075" y="3560497"/>
            <a:ext cx="539750" cy="844550"/>
          </a:xfrm>
          <a:custGeom>
            <a:avLst/>
            <a:gdLst>
              <a:gd name="connsiteX0" fmla="*/ 0 w 539750"/>
              <a:gd name="connsiteY0" fmla="*/ 844550 h 844550"/>
              <a:gd name="connsiteX1" fmla="*/ 247650 w 539750"/>
              <a:gd name="connsiteY1" fmla="*/ 469900 h 844550"/>
              <a:gd name="connsiteX2" fmla="*/ 539750 w 539750"/>
              <a:gd name="connsiteY2" fmla="*/ 0 h 844550"/>
              <a:gd name="connsiteX3" fmla="*/ 539750 w 539750"/>
              <a:gd name="connsiteY3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50" h="844550">
                <a:moveTo>
                  <a:pt x="0" y="844550"/>
                </a:moveTo>
                <a:cubicBezTo>
                  <a:pt x="78846" y="727604"/>
                  <a:pt x="157692" y="610658"/>
                  <a:pt x="247650" y="469900"/>
                </a:cubicBezTo>
                <a:cubicBezTo>
                  <a:pt x="337608" y="329142"/>
                  <a:pt x="539750" y="0"/>
                  <a:pt x="539750" y="0"/>
                </a:cubicBezTo>
                <a:lnTo>
                  <a:pt x="539750" y="0"/>
                </a:lnTo>
              </a:path>
            </a:pathLst>
          </a:custGeom>
          <a:noFill/>
          <a:ln w="155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5678168" y="2832100"/>
            <a:ext cx="986157" cy="462098"/>
          </a:xfrm>
          <a:custGeom>
            <a:avLst/>
            <a:gdLst>
              <a:gd name="connsiteX0" fmla="*/ 154307 w 986157"/>
              <a:gd name="connsiteY0" fmla="*/ 304800 h 462098"/>
              <a:gd name="connsiteX1" fmla="*/ 103507 w 986157"/>
              <a:gd name="connsiteY1" fmla="*/ 241300 h 462098"/>
              <a:gd name="connsiteX2" fmla="*/ 65407 w 986157"/>
              <a:gd name="connsiteY2" fmla="*/ 222250 h 462098"/>
              <a:gd name="connsiteX3" fmla="*/ 49532 w 986157"/>
              <a:gd name="connsiteY3" fmla="*/ 222250 h 462098"/>
              <a:gd name="connsiteX4" fmla="*/ 33657 w 986157"/>
              <a:gd name="connsiteY4" fmla="*/ 234950 h 462098"/>
              <a:gd name="connsiteX5" fmla="*/ 8257 w 986157"/>
              <a:gd name="connsiteY5" fmla="*/ 273050 h 462098"/>
              <a:gd name="connsiteX6" fmla="*/ 1907 w 986157"/>
              <a:gd name="connsiteY6" fmla="*/ 327025 h 462098"/>
              <a:gd name="connsiteX7" fmla="*/ 1907 w 986157"/>
              <a:gd name="connsiteY7" fmla="*/ 393700 h 462098"/>
              <a:gd name="connsiteX8" fmla="*/ 24132 w 986157"/>
              <a:gd name="connsiteY8" fmla="*/ 428625 h 462098"/>
              <a:gd name="connsiteX9" fmla="*/ 59057 w 986157"/>
              <a:gd name="connsiteY9" fmla="*/ 450850 h 462098"/>
              <a:gd name="connsiteX10" fmla="*/ 128907 w 986157"/>
              <a:gd name="connsiteY10" fmla="*/ 457200 h 462098"/>
              <a:gd name="connsiteX11" fmla="*/ 284482 w 986157"/>
              <a:gd name="connsiteY11" fmla="*/ 377825 h 462098"/>
              <a:gd name="connsiteX12" fmla="*/ 986157 w 986157"/>
              <a:gd name="connsiteY12" fmla="*/ 0 h 46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57" h="462098">
                <a:moveTo>
                  <a:pt x="154307" y="304800"/>
                </a:moveTo>
                <a:cubicBezTo>
                  <a:pt x="136315" y="279929"/>
                  <a:pt x="118324" y="255058"/>
                  <a:pt x="103507" y="241300"/>
                </a:cubicBezTo>
                <a:cubicBezTo>
                  <a:pt x="88690" y="227542"/>
                  <a:pt x="74403" y="225425"/>
                  <a:pt x="65407" y="222250"/>
                </a:cubicBezTo>
                <a:cubicBezTo>
                  <a:pt x="56411" y="219075"/>
                  <a:pt x="54824" y="220133"/>
                  <a:pt x="49532" y="222250"/>
                </a:cubicBezTo>
                <a:cubicBezTo>
                  <a:pt x="44240" y="224367"/>
                  <a:pt x="40536" y="226483"/>
                  <a:pt x="33657" y="234950"/>
                </a:cubicBezTo>
                <a:cubicBezTo>
                  <a:pt x="26778" y="243417"/>
                  <a:pt x="13549" y="257704"/>
                  <a:pt x="8257" y="273050"/>
                </a:cubicBezTo>
                <a:cubicBezTo>
                  <a:pt x="2965" y="288396"/>
                  <a:pt x="2965" y="306917"/>
                  <a:pt x="1907" y="327025"/>
                </a:cubicBezTo>
                <a:cubicBezTo>
                  <a:pt x="849" y="347133"/>
                  <a:pt x="-1797" y="376767"/>
                  <a:pt x="1907" y="393700"/>
                </a:cubicBezTo>
                <a:cubicBezTo>
                  <a:pt x="5611" y="410633"/>
                  <a:pt x="14607" y="419100"/>
                  <a:pt x="24132" y="428625"/>
                </a:cubicBezTo>
                <a:cubicBezTo>
                  <a:pt x="33657" y="438150"/>
                  <a:pt x="41594" y="446087"/>
                  <a:pt x="59057" y="450850"/>
                </a:cubicBezTo>
                <a:cubicBezTo>
                  <a:pt x="76520" y="455613"/>
                  <a:pt x="91336" y="469371"/>
                  <a:pt x="128907" y="457200"/>
                </a:cubicBezTo>
                <a:cubicBezTo>
                  <a:pt x="166478" y="445029"/>
                  <a:pt x="284482" y="377825"/>
                  <a:pt x="284482" y="377825"/>
                </a:cubicBezTo>
                <a:lnTo>
                  <a:pt x="986157" y="0"/>
                </a:lnTo>
              </a:path>
            </a:pathLst>
          </a:custGeom>
          <a:noFill/>
          <a:ln w="155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902"/>
            <a:ext cx="9186535" cy="68899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6822" y="1268760"/>
            <a:ext cx="7992888" cy="43204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1500" b="1" u="sng" dirty="0" smtClean="0">
                <a:solidFill>
                  <a:schemeClr val="bg1"/>
                </a:solidFill>
                <a:latin typeface="ScriptC" panose="00000400000000000000" pitchFamily="2" charset="0"/>
                <a:cs typeface="ScriptC" panose="00000400000000000000" pitchFamily="2" charset="0"/>
              </a:rPr>
              <a:t>Спасибо</a:t>
            </a:r>
          </a:p>
          <a:p>
            <a:pPr>
              <a:spcBef>
                <a:spcPts val="0"/>
              </a:spcBef>
            </a:pPr>
            <a:r>
              <a:rPr lang="ru-RU" sz="11500" b="1" u="sng" dirty="0" smtClean="0">
                <a:solidFill>
                  <a:schemeClr val="bg1"/>
                </a:solidFill>
                <a:latin typeface="ScriptC" panose="00000400000000000000" pitchFamily="2" charset="0"/>
                <a:cs typeface="ScriptC" panose="00000400000000000000" pitchFamily="2" charset="0"/>
              </a:rPr>
              <a:t>за урок!</a:t>
            </a:r>
            <a:endParaRPr lang="ru-RU" sz="11500" b="1" u="sng" dirty="0">
              <a:solidFill>
                <a:schemeClr val="bg1"/>
              </a:solidFill>
              <a:latin typeface="ScriptC" panose="00000400000000000000" pitchFamily="2" charset="0"/>
              <a:cs typeface="Script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5184576" cy="36332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669282" cy="2669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563888" cy="33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217060"/>
          </a:xfrm>
        </p:spPr>
      </p:pic>
    </p:spTree>
    <p:extLst>
      <p:ext uri="{BB962C8B-B14F-4D97-AF65-F5344CB8AC3E}">
        <p14:creationId xmlns:p14="http://schemas.microsoft.com/office/powerpoint/2010/main" val="40825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305594" y="553244"/>
            <a:ext cx="8605838" cy="4392613"/>
            <a:chOff x="158" y="300"/>
            <a:chExt cx="5421" cy="2767"/>
          </a:xfrm>
        </p:grpSpPr>
        <p:sp>
          <p:nvSpPr>
            <p:cNvPr id="19472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2123728" y="526257"/>
            <a:ext cx="5256213" cy="4375150"/>
            <a:chOff x="476" y="300"/>
            <a:chExt cx="3311" cy="2756"/>
          </a:xfrm>
        </p:grpSpPr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2231" y="502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7" name="AutoShape 10"/>
            <p:cNvSpPr>
              <a:spLocks noChangeArrowheads="1"/>
            </p:cNvSpPr>
            <p:nvPr/>
          </p:nvSpPr>
          <p:spPr bwMode="auto">
            <a:xfrm>
              <a:off x="2880" y="45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8" name="AutoShape 13"/>
            <p:cNvSpPr>
              <a:spLocks noChangeArrowheads="1"/>
            </p:cNvSpPr>
            <p:nvPr/>
          </p:nvSpPr>
          <p:spPr bwMode="auto">
            <a:xfrm>
              <a:off x="1881" y="88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476" y="594"/>
              <a:ext cx="1801" cy="2417"/>
            </a:xfrm>
            <a:custGeom>
              <a:avLst/>
              <a:gdLst>
                <a:gd name="T0" fmla="*/ 22 w 1801"/>
                <a:gd name="T1" fmla="*/ 2019 h 2417"/>
                <a:gd name="T2" fmla="*/ 22 w 1801"/>
                <a:gd name="T3" fmla="*/ 2226 h 2417"/>
                <a:gd name="T4" fmla="*/ 153 w 1801"/>
                <a:gd name="T5" fmla="*/ 2391 h 2417"/>
                <a:gd name="T6" fmla="*/ 466 w 1801"/>
                <a:gd name="T7" fmla="*/ 2316 h 2417"/>
                <a:gd name="T8" fmla="*/ 871 w 1801"/>
                <a:gd name="T9" fmla="*/ 1781 h 2417"/>
                <a:gd name="T10" fmla="*/ 1801 w 1801"/>
                <a:gd name="T11" fmla="*/ 0 h 2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1" h="2417">
                  <a:moveTo>
                    <a:pt x="22" y="2019"/>
                  </a:moveTo>
                  <a:cubicBezTo>
                    <a:pt x="11" y="2091"/>
                    <a:pt x="0" y="2164"/>
                    <a:pt x="22" y="2226"/>
                  </a:cubicBezTo>
                  <a:cubicBezTo>
                    <a:pt x="44" y="2288"/>
                    <a:pt x="79" y="2377"/>
                    <a:pt x="153" y="2391"/>
                  </a:cubicBezTo>
                  <a:cubicBezTo>
                    <a:pt x="227" y="2406"/>
                    <a:pt x="346" y="2417"/>
                    <a:pt x="466" y="2316"/>
                  </a:cubicBezTo>
                  <a:cubicBezTo>
                    <a:pt x="585" y="2214"/>
                    <a:pt x="648" y="2167"/>
                    <a:pt x="871" y="1781"/>
                  </a:cubicBezTo>
                  <a:cubicBezTo>
                    <a:pt x="1094" y="1395"/>
                    <a:pt x="1607" y="371"/>
                    <a:pt x="180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1793" y="539"/>
              <a:ext cx="1114" cy="2517"/>
            </a:xfrm>
            <a:custGeom>
              <a:avLst/>
              <a:gdLst>
                <a:gd name="T0" fmla="*/ 803 w 1114"/>
                <a:gd name="T1" fmla="*/ 2145 h 2517"/>
                <a:gd name="T2" fmla="*/ 192 w 1114"/>
                <a:gd name="T3" fmla="*/ 2486 h 2517"/>
                <a:gd name="T4" fmla="*/ 13 w 1114"/>
                <a:gd name="T5" fmla="*/ 2334 h 2517"/>
                <a:gd name="T6" fmla="*/ 273 w 1114"/>
                <a:gd name="T7" fmla="*/ 1658 h 2517"/>
                <a:gd name="T8" fmla="*/ 1114 w 1114"/>
                <a:gd name="T9" fmla="*/ 0 h 25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4" h="2517">
                  <a:moveTo>
                    <a:pt x="803" y="2145"/>
                  </a:moveTo>
                  <a:cubicBezTo>
                    <a:pt x="701" y="2202"/>
                    <a:pt x="323" y="2455"/>
                    <a:pt x="192" y="2486"/>
                  </a:cubicBezTo>
                  <a:cubicBezTo>
                    <a:pt x="60" y="2517"/>
                    <a:pt x="0" y="2472"/>
                    <a:pt x="13" y="2334"/>
                  </a:cubicBezTo>
                  <a:cubicBezTo>
                    <a:pt x="27" y="2196"/>
                    <a:pt x="90" y="2047"/>
                    <a:pt x="273" y="1658"/>
                  </a:cubicBezTo>
                  <a:cubicBezTo>
                    <a:pt x="456" y="1269"/>
                    <a:pt x="939" y="345"/>
                    <a:pt x="1114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1280" y="300"/>
              <a:ext cx="2507" cy="749"/>
            </a:xfrm>
            <a:custGeom>
              <a:avLst/>
              <a:gdLst>
                <a:gd name="T0" fmla="*/ 613 w 2165"/>
                <a:gd name="T1" fmla="*/ 659 h 820"/>
                <a:gd name="T2" fmla="*/ 242 w 2165"/>
                <a:gd name="T3" fmla="*/ 701 h 820"/>
                <a:gd name="T4" fmla="*/ 41 w 2165"/>
                <a:gd name="T5" fmla="*/ 366 h 820"/>
                <a:gd name="T6" fmla="*/ 489 w 2165"/>
                <a:gd name="T7" fmla="*/ 58 h 820"/>
                <a:gd name="T8" fmla="*/ 2507 w 2165"/>
                <a:gd name="T9" fmla="*/ 17 h 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5" h="820">
                  <a:moveTo>
                    <a:pt x="529" y="721"/>
                  </a:moveTo>
                  <a:cubicBezTo>
                    <a:pt x="476" y="729"/>
                    <a:pt x="291" y="820"/>
                    <a:pt x="209" y="767"/>
                  </a:cubicBezTo>
                  <a:cubicBezTo>
                    <a:pt x="127" y="714"/>
                    <a:pt x="0" y="518"/>
                    <a:pt x="35" y="401"/>
                  </a:cubicBezTo>
                  <a:cubicBezTo>
                    <a:pt x="70" y="284"/>
                    <a:pt x="67" y="128"/>
                    <a:pt x="422" y="64"/>
                  </a:cubicBezTo>
                  <a:cubicBezTo>
                    <a:pt x="777" y="0"/>
                    <a:pt x="1802" y="29"/>
                    <a:pt x="2165" y="19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23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68627"/>
            <a:ext cx="828092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305594" y="553244"/>
            <a:ext cx="8605838" cy="4392613"/>
            <a:chOff x="158" y="300"/>
            <a:chExt cx="5421" cy="2767"/>
          </a:xfrm>
        </p:grpSpPr>
        <p:sp>
          <p:nvSpPr>
            <p:cNvPr id="19472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1143793" y="490538"/>
            <a:ext cx="5256213" cy="4375150"/>
            <a:chOff x="476" y="300"/>
            <a:chExt cx="3311" cy="2756"/>
          </a:xfrm>
        </p:grpSpPr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2231" y="502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7" name="AutoShape 10"/>
            <p:cNvSpPr>
              <a:spLocks noChangeArrowheads="1"/>
            </p:cNvSpPr>
            <p:nvPr/>
          </p:nvSpPr>
          <p:spPr bwMode="auto">
            <a:xfrm>
              <a:off x="2880" y="45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8" name="AutoShape 13"/>
            <p:cNvSpPr>
              <a:spLocks noChangeArrowheads="1"/>
            </p:cNvSpPr>
            <p:nvPr/>
          </p:nvSpPr>
          <p:spPr bwMode="auto">
            <a:xfrm>
              <a:off x="1881" y="88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476" y="594"/>
              <a:ext cx="1801" cy="2417"/>
            </a:xfrm>
            <a:custGeom>
              <a:avLst/>
              <a:gdLst>
                <a:gd name="T0" fmla="*/ 22 w 1801"/>
                <a:gd name="T1" fmla="*/ 2019 h 2417"/>
                <a:gd name="T2" fmla="*/ 22 w 1801"/>
                <a:gd name="T3" fmla="*/ 2226 h 2417"/>
                <a:gd name="T4" fmla="*/ 153 w 1801"/>
                <a:gd name="T5" fmla="*/ 2391 h 2417"/>
                <a:gd name="T6" fmla="*/ 466 w 1801"/>
                <a:gd name="T7" fmla="*/ 2316 h 2417"/>
                <a:gd name="T8" fmla="*/ 871 w 1801"/>
                <a:gd name="T9" fmla="*/ 1781 h 2417"/>
                <a:gd name="T10" fmla="*/ 1801 w 1801"/>
                <a:gd name="T11" fmla="*/ 0 h 2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1" h="2417">
                  <a:moveTo>
                    <a:pt x="22" y="2019"/>
                  </a:moveTo>
                  <a:cubicBezTo>
                    <a:pt x="11" y="2091"/>
                    <a:pt x="0" y="2164"/>
                    <a:pt x="22" y="2226"/>
                  </a:cubicBezTo>
                  <a:cubicBezTo>
                    <a:pt x="44" y="2288"/>
                    <a:pt x="79" y="2377"/>
                    <a:pt x="153" y="2391"/>
                  </a:cubicBezTo>
                  <a:cubicBezTo>
                    <a:pt x="227" y="2406"/>
                    <a:pt x="346" y="2417"/>
                    <a:pt x="466" y="2316"/>
                  </a:cubicBezTo>
                  <a:cubicBezTo>
                    <a:pt x="585" y="2214"/>
                    <a:pt x="648" y="2167"/>
                    <a:pt x="871" y="1781"/>
                  </a:cubicBezTo>
                  <a:cubicBezTo>
                    <a:pt x="1094" y="1395"/>
                    <a:pt x="1607" y="371"/>
                    <a:pt x="180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1793" y="539"/>
              <a:ext cx="1114" cy="2517"/>
            </a:xfrm>
            <a:custGeom>
              <a:avLst/>
              <a:gdLst>
                <a:gd name="T0" fmla="*/ 803 w 1114"/>
                <a:gd name="T1" fmla="*/ 2145 h 2517"/>
                <a:gd name="T2" fmla="*/ 192 w 1114"/>
                <a:gd name="T3" fmla="*/ 2486 h 2517"/>
                <a:gd name="T4" fmla="*/ 13 w 1114"/>
                <a:gd name="T5" fmla="*/ 2334 h 2517"/>
                <a:gd name="T6" fmla="*/ 273 w 1114"/>
                <a:gd name="T7" fmla="*/ 1658 h 2517"/>
                <a:gd name="T8" fmla="*/ 1114 w 1114"/>
                <a:gd name="T9" fmla="*/ 0 h 25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4" h="2517">
                  <a:moveTo>
                    <a:pt x="803" y="2145"/>
                  </a:moveTo>
                  <a:cubicBezTo>
                    <a:pt x="701" y="2202"/>
                    <a:pt x="323" y="2455"/>
                    <a:pt x="192" y="2486"/>
                  </a:cubicBezTo>
                  <a:cubicBezTo>
                    <a:pt x="60" y="2517"/>
                    <a:pt x="0" y="2472"/>
                    <a:pt x="13" y="2334"/>
                  </a:cubicBezTo>
                  <a:cubicBezTo>
                    <a:pt x="27" y="2196"/>
                    <a:pt x="90" y="2047"/>
                    <a:pt x="273" y="1658"/>
                  </a:cubicBezTo>
                  <a:cubicBezTo>
                    <a:pt x="456" y="1269"/>
                    <a:pt x="939" y="345"/>
                    <a:pt x="1114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1280" y="300"/>
              <a:ext cx="2507" cy="749"/>
            </a:xfrm>
            <a:custGeom>
              <a:avLst/>
              <a:gdLst>
                <a:gd name="T0" fmla="*/ 613 w 2165"/>
                <a:gd name="T1" fmla="*/ 659 h 820"/>
                <a:gd name="T2" fmla="*/ 242 w 2165"/>
                <a:gd name="T3" fmla="*/ 701 h 820"/>
                <a:gd name="T4" fmla="*/ 41 w 2165"/>
                <a:gd name="T5" fmla="*/ 366 h 820"/>
                <a:gd name="T6" fmla="*/ 489 w 2165"/>
                <a:gd name="T7" fmla="*/ 58 h 820"/>
                <a:gd name="T8" fmla="*/ 2507 w 2165"/>
                <a:gd name="T9" fmla="*/ 17 h 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5" h="820">
                  <a:moveTo>
                    <a:pt x="529" y="721"/>
                  </a:moveTo>
                  <a:cubicBezTo>
                    <a:pt x="476" y="729"/>
                    <a:pt x="291" y="820"/>
                    <a:pt x="209" y="767"/>
                  </a:cubicBezTo>
                  <a:cubicBezTo>
                    <a:pt x="127" y="714"/>
                    <a:pt x="0" y="518"/>
                    <a:pt x="35" y="401"/>
                  </a:cubicBezTo>
                  <a:cubicBezTo>
                    <a:pt x="70" y="284"/>
                    <a:pt x="67" y="128"/>
                    <a:pt x="422" y="64"/>
                  </a:cubicBezTo>
                  <a:cubicBezTo>
                    <a:pt x="777" y="0"/>
                    <a:pt x="1802" y="29"/>
                    <a:pt x="2165" y="19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>
            <a:off x="4483298" y="2875757"/>
            <a:ext cx="1312838" cy="1415626"/>
          </a:xfrm>
          <a:custGeom>
            <a:avLst/>
            <a:gdLst>
              <a:gd name="connsiteX0" fmla="*/ 0 w 1200150"/>
              <a:gd name="connsiteY0" fmla="*/ 1643062 h 1643062"/>
              <a:gd name="connsiteX1" fmla="*/ 261937 w 1200150"/>
              <a:gd name="connsiteY1" fmla="*/ 1404937 h 1643062"/>
              <a:gd name="connsiteX2" fmla="*/ 519112 w 1200150"/>
              <a:gd name="connsiteY2" fmla="*/ 1104900 h 1643062"/>
              <a:gd name="connsiteX3" fmla="*/ 890587 w 1200150"/>
              <a:gd name="connsiteY3" fmla="*/ 561975 h 1643062"/>
              <a:gd name="connsiteX4" fmla="*/ 1200150 w 1200150"/>
              <a:gd name="connsiteY4" fmla="*/ 0 h 16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1643062">
                <a:moveTo>
                  <a:pt x="0" y="1643062"/>
                </a:moveTo>
                <a:cubicBezTo>
                  <a:pt x="87709" y="1568846"/>
                  <a:pt x="175418" y="1494631"/>
                  <a:pt x="261937" y="1404937"/>
                </a:cubicBezTo>
                <a:cubicBezTo>
                  <a:pt x="348456" y="1315243"/>
                  <a:pt x="414337" y="1245394"/>
                  <a:pt x="519112" y="1104900"/>
                </a:cubicBezTo>
                <a:cubicBezTo>
                  <a:pt x="623887" y="964406"/>
                  <a:pt x="777081" y="746125"/>
                  <a:pt x="890587" y="561975"/>
                </a:cubicBezTo>
                <a:cubicBezTo>
                  <a:pt x="1004093" y="377825"/>
                  <a:pt x="1102121" y="188912"/>
                  <a:pt x="1200150" y="0"/>
                </a:cubicBezTo>
              </a:path>
            </a:pathLst>
          </a:custGeom>
          <a:noFill/>
          <a:ln w="155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5292080" y="2648322"/>
            <a:ext cx="1703387" cy="2243138"/>
            <a:chOff x="3713" y="1657"/>
            <a:chExt cx="1073" cy="1413"/>
          </a:xfrm>
        </p:grpSpPr>
        <p:sp>
          <p:nvSpPr>
            <p:cNvPr id="18" name="Oval 25"/>
            <p:cNvSpPr>
              <a:spLocks noChangeArrowheads="1"/>
            </p:cNvSpPr>
            <p:nvPr/>
          </p:nvSpPr>
          <p:spPr bwMode="auto">
            <a:xfrm rot="1367641">
              <a:off x="3713" y="1664"/>
              <a:ext cx="545" cy="1406"/>
            </a:xfrm>
            <a:prstGeom prst="ellipse">
              <a:avLst/>
            </a:pr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 rot="-278918">
              <a:off x="4058" y="1657"/>
              <a:ext cx="728" cy="1406"/>
            </a:xfrm>
            <a:custGeom>
              <a:avLst/>
              <a:gdLst>
                <a:gd name="T0" fmla="*/ 728 w 822"/>
                <a:gd name="T1" fmla="*/ 978 h 1492"/>
                <a:gd name="T2" fmla="*/ 267 w 822"/>
                <a:gd name="T3" fmla="*/ 1349 h 1492"/>
                <a:gd name="T4" fmla="*/ 19 w 822"/>
                <a:gd name="T5" fmla="*/ 1321 h 1492"/>
                <a:gd name="T6" fmla="*/ 154 w 822"/>
                <a:gd name="T7" fmla="*/ 915 h 1492"/>
                <a:gd name="T8" fmla="*/ 532 w 822"/>
                <a:gd name="T9" fmla="*/ 0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057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2" y="516066"/>
            <a:ext cx="8026890" cy="57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305594" y="553244"/>
            <a:ext cx="8605838" cy="4392613"/>
            <a:chOff x="158" y="300"/>
            <a:chExt cx="5421" cy="2767"/>
          </a:xfrm>
        </p:grpSpPr>
        <p:sp>
          <p:nvSpPr>
            <p:cNvPr id="19472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1143793" y="490538"/>
            <a:ext cx="5256213" cy="4375150"/>
            <a:chOff x="476" y="300"/>
            <a:chExt cx="3311" cy="2756"/>
          </a:xfrm>
        </p:grpSpPr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2231" y="502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7" name="AutoShape 10"/>
            <p:cNvSpPr>
              <a:spLocks noChangeArrowheads="1"/>
            </p:cNvSpPr>
            <p:nvPr/>
          </p:nvSpPr>
          <p:spPr bwMode="auto">
            <a:xfrm>
              <a:off x="2880" y="45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8" name="AutoShape 13"/>
            <p:cNvSpPr>
              <a:spLocks noChangeArrowheads="1"/>
            </p:cNvSpPr>
            <p:nvPr/>
          </p:nvSpPr>
          <p:spPr bwMode="auto">
            <a:xfrm>
              <a:off x="1881" y="88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476" y="594"/>
              <a:ext cx="1801" cy="2417"/>
            </a:xfrm>
            <a:custGeom>
              <a:avLst/>
              <a:gdLst>
                <a:gd name="T0" fmla="*/ 22 w 1801"/>
                <a:gd name="T1" fmla="*/ 2019 h 2417"/>
                <a:gd name="T2" fmla="*/ 22 w 1801"/>
                <a:gd name="T3" fmla="*/ 2226 h 2417"/>
                <a:gd name="T4" fmla="*/ 153 w 1801"/>
                <a:gd name="T5" fmla="*/ 2391 h 2417"/>
                <a:gd name="T6" fmla="*/ 466 w 1801"/>
                <a:gd name="T7" fmla="*/ 2316 h 2417"/>
                <a:gd name="T8" fmla="*/ 871 w 1801"/>
                <a:gd name="T9" fmla="*/ 1781 h 2417"/>
                <a:gd name="T10" fmla="*/ 1801 w 1801"/>
                <a:gd name="T11" fmla="*/ 0 h 2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1" h="2417">
                  <a:moveTo>
                    <a:pt x="22" y="2019"/>
                  </a:moveTo>
                  <a:cubicBezTo>
                    <a:pt x="11" y="2091"/>
                    <a:pt x="0" y="2164"/>
                    <a:pt x="22" y="2226"/>
                  </a:cubicBezTo>
                  <a:cubicBezTo>
                    <a:pt x="44" y="2288"/>
                    <a:pt x="79" y="2377"/>
                    <a:pt x="153" y="2391"/>
                  </a:cubicBezTo>
                  <a:cubicBezTo>
                    <a:pt x="227" y="2406"/>
                    <a:pt x="346" y="2417"/>
                    <a:pt x="466" y="2316"/>
                  </a:cubicBezTo>
                  <a:cubicBezTo>
                    <a:pt x="585" y="2214"/>
                    <a:pt x="648" y="2167"/>
                    <a:pt x="871" y="1781"/>
                  </a:cubicBezTo>
                  <a:cubicBezTo>
                    <a:pt x="1094" y="1395"/>
                    <a:pt x="1607" y="371"/>
                    <a:pt x="180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1793" y="539"/>
              <a:ext cx="1114" cy="2517"/>
            </a:xfrm>
            <a:custGeom>
              <a:avLst/>
              <a:gdLst>
                <a:gd name="T0" fmla="*/ 803 w 1114"/>
                <a:gd name="T1" fmla="*/ 2145 h 2517"/>
                <a:gd name="T2" fmla="*/ 192 w 1114"/>
                <a:gd name="T3" fmla="*/ 2486 h 2517"/>
                <a:gd name="T4" fmla="*/ 13 w 1114"/>
                <a:gd name="T5" fmla="*/ 2334 h 2517"/>
                <a:gd name="T6" fmla="*/ 273 w 1114"/>
                <a:gd name="T7" fmla="*/ 1658 h 2517"/>
                <a:gd name="T8" fmla="*/ 1114 w 1114"/>
                <a:gd name="T9" fmla="*/ 0 h 25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4" h="2517">
                  <a:moveTo>
                    <a:pt x="803" y="2145"/>
                  </a:moveTo>
                  <a:cubicBezTo>
                    <a:pt x="701" y="2202"/>
                    <a:pt x="323" y="2455"/>
                    <a:pt x="192" y="2486"/>
                  </a:cubicBezTo>
                  <a:cubicBezTo>
                    <a:pt x="60" y="2517"/>
                    <a:pt x="0" y="2472"/>
                    <a:pt x="13" y="2334"/>
                  </a:cubicBezTo>
                  <a:cubicBezTo>
                    <a:pt x="27" y="2196"/>
                    <a:pt x="90" y="2047"/>
                    <a:pt x="273" y="1658"/>
                  </a:cubicBezTo>
                  <a:cubicBezTo>
                    <a:pt x="456" y="1269"/>
                    <a:pt x="939" y="345"/>
                    <a:pt x="1114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1280" y="300"/>
              <a:ext cx="2507" cy="749"/>
            </a:xfrm>
            <a:custGeom>
              <a:avLst/>
              <a:gdLst>
                <a:gd name="T0" fmla="*/ 613 w 2165"/>
                <a:gd name="T1" fmla="*/ 659 h 820"/>
                <a:gd name="T2" fmla="*/ 242 w 2165"/>
                <a:gd name="T3" fmla="*/ 701 h 820"/>
                <a:gd name="T4" fmla="*/ 41 w 2165"/>
                <a:gd name="T5" fmla="*/ 366 h 820"/>
                <a:gd name="T6" fmla="*/ 489 w 2165"/>
                <a:gd name="T7" fmla="*/ 58 h 820"/>
                <a:gd name="T8" fmla="*/ 2507 w 2165"/>
                <a:gd name="T9" fmla="*/ 17 h 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5" h="820">
                  <a:moveTo>
                    <a:pt x="529" y="721"/>
                  </a:moveTo>
                  <a:cubicBezTo>
                    <a:pt x="476" y="729"/>
                    <a:pt x="291" y="820"/>
                    <a:pt x="209" y="767"/>
                  </a:cubicBezTo>
                  <a:cubicBezTo>
                    <a:pt x="127" y="714"/>
                    <a:pt x="0" y="518"/>
                    <a:pt x="35" y="401"/>
                  </a:cubicBezTo>
                  <a:cubicBezTo>
                    <a:pt x="70" y="284"/>
                    <a:pt x="67" y="128"/>
                    <a:pt x="422" y="64"/>
                  </a:cubicBezTo>
                  <a:cubicBezTo>
                    <a:pt x="777" y="0"/>
                    <a:pt x="1802" y="29"/>
                    <a:pt x="2165" y="19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4283968" y="2659088"/>
            <a:ext cx="3025775" cy="4194175"/>
            <a:chOff x="2471" y="1687"/>
            <a:chExt cx="1906" cy="2642"/>
          </a:xfrm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883" y="1687"/>
              <a:ext cx="848" cy="1405"/>
            </a:xfrm>
            <a:custGeom>
              <a:avLst/>
              <a:gdLst>
                <a:gd name="T0" fmla="*/ 848 w 848"/>
                <a:gd name="T1" fmla="*/ 912 h 1405"/>
                <a:gd name="T2" fmla="*/ 376 w 848"/>
                <a:gd name="T3" fmla="*/ 1332 h 1405"/>
                <a:gd name="T4" fmla="*/ 95 w 848"/>
                <a:gd name="T5" fmla="*/ 1341 h 1405"/>
                <a:gd name="T6" fmla="*/ 69 w 848"/>
                <a:gd name="T7" fmla="*/ 1030 h 1405"/>
                <a:gd name="T8" fmla="*/ 511 w 848"/>
                <a:gd name="T9" fmla="*/ 0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1405">
                  <a:moveTo>
                    <a:pt x="848" y="912"/>
                  </a:moveTo>
                  <a:cubicBezTo>
                    <a:pt x="770" y="982"/>
                    <a:pt x="501" y="1261"/>
                    <a:pt x="376" y="1332"/>
                  </a:cubicBezTo>
                  <a:cubicBezTo>
                    <a:pt x="251" y="1405"/>
                    <a:pt x="146" y="1391"/>
                    <a:pt x="95" y="1341"/>
                  </a:cubicBezTo>
                  <a:cubicBezTo>
                    <a:pt x="44" y="1291"/>
                    <a:pt x="0" y="1253"/>
                    <a:pt x="69" y="1030"/>
                  </a:cubicBezTo>
                  <a:cubicBezTo>
                    <a:pt x="138" y="807"/>
                    <a:pt x="419" y="215"/>
                    <a:pt x="51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471" y="1687"/>
              <a:ext cx="1906" cy="2642"/>
            </a:xfrm>
            <a:custGeom>
              <a:avLst/>
              <a:gdLst>
                <a:gd name="T0" fmla="*/ 1906 w 1906"/>
                <a:gd name="T1" fmla="*/ 882 h 2642"/>
                <a:gd name="T2" fmla="*/ 293 w 1906"/>
                <a:gd name="T3" fmla="*/ 2057 h 2642"/>
                <a:gd name="T4" fmla="*/ 150 w 1906"/>
                <a:gd name="T5" fmla="*/ 2564 h 2642"/>
                <a:gd name="T6" fmla="*/ 492 w 1906"/>
                <a:gd name="T7" fmla="*/ 2526 h 2642"/>
                <a:gd name="T8" fmla="*/ 799 w 1906"/>
                <a:gd name="T9" fmla="*/ 1979 h 2642"/>
                <a:gd name="T10" fmla="*/ 1371 w 1906"/>
                <a:gd name="T11" fmla="*/ 673 h 2642"/>
                <a:gd name="T12" fmla="*/ 1640 w 1906"/>
                <a:gd name="T13" fmla="*/ 0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6" h="2642">
                  <a:moveTo>
                    <a:pt x="1906" y="882"/>
                  </a:moveTo>
                  <a:cubicBezTo>
                    <a:pt x="1637" y="1078"/>
                    <a:pt x="586" y="1777"/>
                    <a:pt x="293" y="2057"/>
                  </a:cubicBezTo>
                  <a:cubicBezTo>
                    <a:pt x="0" y="2337"/>
                    <a:pt x="117" y="2486"/>
                    <a:pt x="150" y="2564"/>
                  </a:cubicBezTo>
                  <a:cubicBezTo>
                    <a:pt x="183" y="2642"/>
                    <a:pt x="384" y="2623"/>
                    <a:pt x="492" y="2526"/>
                  </a:cubicBezTo>
                  <a:cubicBezTo>
                    <a:pt x="600" y="2429"/>
                    <a:pt x="653" y="2288"/>
                    <a:pt x="799" y="1979"/>
                  </a:cubicBezTo>
                  <a:cubicBezTo>
                    <a:pt x="945" y="1670"/>
                    <a:pt x="1231" y="1003"/>
                    <a:pt x="1371" y="673"/>
                  </a:cubicBezTo>
                  <a:cubicBezTo>
                    <a:pt x="1511" y="343"/>
                    <a:pt x="1595" y="112"/>
                    <a:pt x="1640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>
            <a:off x="4483298" y="2648322"/>
            <a:ext cx="1242615" cy="1643062"/>
          </a:xfrm>
          <a:custGeom>
            <a:avLst/>
            <a:gdLst>
              <a:gd name="connsiteX0" fmla="*/ 0 w 1200150"/>
              <a:gd name="connsiteY0" fmla="*/ 1643062 h 1643062"/>
              <a:gd name="connsiteX1" fmla="*/ 261937 w 1200150"/>
              <a:gd name="connsiteY1" fmla="*/ 1404937 h 1643062"/>
              <a:gd name="connsiteX2" fmla="*/ 519112 w 1200150"/>
              <a:gd name="connsiteY2" fmla="*/ 1104900 h 1643062"/>
              <a:gd name="connsiteX3" fmla="*/ 890587 w 1200150"/>
              <a:gd name="connsiteY3" fmla="*/ 561975 h 1643062"/>
              <a:gd name="connsiteX4" fmla="*/ 1200150 w 1200150"/>
              <a:gd name="connsiteY4" fmla="*/ 0 h 16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1643062">
                <a:moveTo>
                  <a:pt x="0" y="1643062"/>
                </a:moveTo>
                <a:cubicBezTo>
                  <a:pt x="87709" y="1568846"/>
                  <a:pt x="175418" y="1494631"/>
                  <a:pt x="261937" y="1404937"/>
                </a:cubicBezTo>
                <a:cubicBezTo>
                  <a:pt x="348456" y="1315243"/>
                  <a:pt x="414337" y="1245394"/>
                  <a:pt x="519112" y="1104900"/>
                </a:cubicBezTo>
                <a:cubicBezTo>
                  <a:pt x="623887" y="964406"/>
                  <a:pt x="777081" y="746125"/>
                  <a:pt x="890587" y="561975"/>
                </a:cubicBezTo>
                <a:cubicBezTo>
                  <a:pt x="1004093" y="377825"/>
                  <a:pt x="1102121" y="188912"/>
                  <a:pt x="1200150" y="0"/>
                </a:cubicBezTo>
              </a:path>
            </a:pathLst>
          </a:custGeom>
          <a:noFill/>
          <a:ln w="155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305594" y="553244"/>
            <a:ext cx="8605838" cy="4392613"/>
            <a:chOff x="158" y="300"/>
            <a:chExt cx="5421" cy="2767"/>
          </a:xfrm>
        </p:grpSpPr>
        <p:sp>
          <p:nvSpPr>
            <p:cNvPr id="19472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2107" y="553244"/>
            <a:ext cx="4364311" cy="6362725"/>
            <a:chOff x="1143793" y="490538"/>
            <a:chExt cx="6165950" cy="6362725"/>
          </a:xfrm>
        </p:grpSpPr>
        <p:grpSp>
          <p:nvGrpSpPr>
            <p:cNvPr id="19459" name="Group 24"/>
            <p:cNvGrpSpPr>
              <a:grpSpLocks/>
            </p:cNvGrpSpPr>
            <p:nvPr/>
          </p:nvGrpSpPr>
          <p:grpSpPr bwMode="auto">
            <a:xfrm>
              <a:off x="1143793" y="490538"/>
              <a:ext cx="5256213" cy="4375150"/>
              <a:chOff x="476" y="300"/>
              <a:chExt cx="3311" cy="2756"/>
            </a:xfrm>
          </p:grpSpPr>
          <p:sp>
            <p:nvSpPr>
              <p:cNvPr id="19466" name="AutoShape 9"/>
              <p:cNvSpPr>
                <a:spLocks noChangeArrowheads="1"/>
              </p:cNvSpPr>
              <p:nvPr/>
            </p:nvSpPr>
            <p:spPr bwMode="auto">
              <a:xfrm>
                <a:off x="2231" y="502"/>
                <a:ext cx="91" cy="91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7" name="AutoShape 10"/>
              <p:cNvSpPr>
                <a:spLocks noChangeArrowheads="1"/>
              </p:cNvSpPr>
              <p:nvPr/>
            </p:nvSpPr>
            <p:spPr bwMode="auto">
              <a:xfrm>
                <a:off x="2880" y="456"/>
                <a:ext cx="91" cy="91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8" name="AutoShape 13"/>
              <p:cNvSpPr>
                <a:spLocks noChangeArrowheads="1"/>
              </p:cNvSpPr>
              <p:nvPr/>
            </p:nvSpPr>
            <p:spPr bwMode="auto">
              <a:xfrm>
                <a:off x="1881" y="889"/>
                <a:ext cx="91" cy="91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9" name="Freeform 14"/>
              <p:cNvSpPr>
                <a:spLocks/>
              </p:cNvSpPr>
              <p:nvPr/>
            </p:nvSpPr>
            <p:spPr bwMode="auto">
              <a:xfrm>
                <a:off x="476" y="594"/>
                <a:ext cx="1801" cy="2417"/>
              </a:xfrm>
              <a:custGeom>
                <a:avLst/>
                <a:gdLst>
                  <a:gd name="T0" fmla="*/ 22 w 1801"/>
                  <a:gd name="T1" fmla="*/ 2019 h 2417"/>
                  <a:gd name="T2" fmla="*/ 22 w 1801"/>
                  <a:gd name="T3" fmla="*/ 2226 h 2417"/>
                  <a:gd name="T4" fmla="*/ 153 w 1801"/>
                  <a:gd name="T5" fmla="*/ 2391 h 2417"/>
                  <a:gd name="T6" fmla="*/ 466 w 1801"/>
                  <a:gd name="T7" fmla="*/ 2316 h 2417"/>
                  <a:gd name="T8" fmla="*/ 871 w 1801"/>
                  <a:gd name="T9" fmla="*/ 1781 h 2417"/>
                  <a:gd name="T10" fmla="*/ 1801 w 1801"/>
                  <a:gd name="T11" fmla="*/ 0 h 24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1" h="2417">
                    <a:moveTo>
                      <a:pt x="22" y="2019"/>
                    </a:moveTo>
                    <a:cubicBezTo>
                      <a:pt x="11" y="2091"/>
                      <a:pt x="0" y="2164"/>
                      <a:pt x="22" y="2226"/>
                    </a:cubicBezTo>
                    <a:cubicBezTo>
                      <a:pt x="44" y="2288"/>
                      <a:pt x="79" y="2377"/>
                      <a:pt x="153" y="2391"/>
                    </a:cubicBezTo>
                    <a:cubicBezTo>
                      <a:pt x="227" y="2406"/>
                      <a:pt x="346" y="2417"/>
                      <a:pt x="466" y="2316"/>
                    </a:cubicBezTo>
                    <a:cubicBezTo>
                      <a:pt x="585" y="2214"/>
                      <a:pt x="648" y="2167"/>
                      <a:pt x="871" y="1781"/>
                    </a:cubicBezTo>
                    <a:cubicBezTo>
                      <a:pt x="1094" y="1395"/>
                      <a:pt x="1607" y="371"/>
                      <a:pt x="1801" y="0"/>
                    </a:cubicBezTo>
                  </a:path>
                </a:pathLst>
              </a:custGeom>
              <a:noFill/>
              <a:ln w="15240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0" name="Freeform 15"/>
              <p:cNvSpPr>
                <a:spLocks/>
              </p:cNvSpPr>
              <p:nvPr/>
            </p:nvSpPr>
            <p:spPr bwMode="auto">
              <a:xfrm>
                <a:off x="1793" y="539"/>
                <a:ext cx="1114" cy="2517"/>
              </a:xfrm>
              <a:custGeom>
                <a:avLst/>
                <a:gdLst>
                  <a:gd name="T0" fmla="*/ 803 w 1114"/>
                  <a:gd name="T1" fmla="*/ 2145 h 2517"/>
                  <a:gd name="T2" fmla="*/ 192 w 1114"/>
                  <a:gd name="T3" fmla="*/ 2486 h 2517"/>
                  <a:gd name="T4" fmla="*/ 13 w 1114"/>
                  <a:gd name="T5" fmla="*/ 2334 h 2517"/>
                  <a:gd name="T6" fmla="*/ 273 w 1114"/>
                  <a:gd name="T7" fmla="*/ 1658 h 2517"/>
                  <a:gd name="T8" fmla="*/ 1114 w 1114"/>
                  <a:gd name="T9" fmla="*/ 0 h 25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4" h="2517">
                    <a:moveTo>
                      <a:pt x="803" y="2145"/>
                    </a:moveTo>
                    <a:cubicBezTo>
                      <a:pt x="701" y="2202"/>
                      <a:pt x="323" y="2455"/>
                      <a:pt x="192" y="2486"/>
                    </a:cubicBezTo>
                    <a:cubicBezTo>
                      <a:pt x="60" y="2517"/>
                      <a:pt x="0" y="2472"/>
                      <a:pt x="13" y="2334"/>
                    </a:cubicBezTo>
                    <a:cubicBezTo>
                      <a:pt x="27" y="2196"/>
                      <a:pt x="90" y="2047"/>
                      <a:pt x="273" y="1658"/>
                    </a:cubicBezTo>
                    <a:cubicBezTo>
                      <a:pt x="456" y="1269"/>
                      <a:pt x="939" y="345"/>
                      <a:pt x="1114" y="0"/>
                    </a:cubicBezTo>
                  </a:path>
                </a:pathLst>
              </a:custGeom>
              <a:noFill/>
              <a:ln w="15240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1" name="Freeform 16"/>
              <p:cNvSpPr>
                <a:spLocks/>
              </p:cNvSpPr>
              <p:nvPr/>
            </p:nvSpPr>
            <p:spPr bwMode="auto">
              <a:xfrm>
                <a:off x="1280" y="300"/>
                <a:ext cx="2507" cy="749"/>
              </a:xfrm>
              <a:custGeom>
                <a:avLst/>
                <a:gdLst>
                  <a:gd name="T0" fmla="*/ 613 w 2165"/>
                  <a:gd name="T1" fmla="*/ 659 h 820"/>
                  <a:gd name="T2" fmla="*/ 242 w 2165"/>
                  <a:gd name="T3" fmla="*/ 701 h 820"/>
                  <a:gd name="T4" fmla="*/ 41 w 2165"/>
                  <a:gd name="T5" fmla="*/ 366 h 820"/>
                  <a:gd name="T6" fmla="*/ 489 w 2165"/>
                  <a:gd name="T7" fmla="*/ 58 h 820"/>
                  <a:gd name="T8" fmla="*/ 2507 w 2165"/>
                  <a:gd name="T9" fmla="*/ 17 h 8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5" h="820">
                    <a:moveTo>
                      <a:pt x="529" y="721"/>
                    </a:moveTo>
                    <a:cubicBezTo>
                      <a:pt x="476" y="729"/>
                      <a:pt x="291" y="820"/>
                      <a:pt x="209" y="767"/>
                    </a:cubicBezTo>
                    <a:cubicBezTo>
                      <a:pt x="127" y="714"/>
                      <a:pt x="0" y="518"/>
                      <a:pt x="35" y="401"/>
                    </a:cubicBezTo>
                    <a:cubicBezTo>
                      <a:pt x="70" y="284"/>
                      <a:pt x="67" y="128"/>
                      <a:pt x="422" y="64"/>
                    </a:cubicBezTo>
                    <a:cubicBezTo>
                      <a:pt x="777" y="0"/>
                      <a:pt x="1802" y="29"/>
                      <a:pt x="2165" y="19"/>
                    </a:cubicBezTo>
                  </a:path>
                </a:pathLst>
              </a:custGeom>
              <a:noFill/>
              <a:ln w="15240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4283968" y="2659088"/>
              <a:ext cx="3025775" cy="4194175"/>
              <a:chOff x="2471" y="1687"/>
              <a:chExt cx="1906" cy="2642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883" y="1687"/>
                <a:ext cx="848" cy="1405"/>
              </a:xfrm>
              <a:custGeom>
                <a:avLst/>
                <a:gdLst>
                  <a:gd name="T0" fmla="*/ 848 w 848"/>
                  <a:gd name="T1" fmla="*/ 912 h 1405"/>
                  <a:gd name="T2" fmla="*/ 376 w 848"/>
                  <a:gd name="T3" fmla="*/ 1332 h 1405"/>
                  <a:gd name="T4" fmla="*/ 95 w 848"/>
                  <a:gd name="T5" fmla="*/ 1341 h 1405"/>
                  <a:gd name="T6" fmla="*/ 69 w 848"/>
                  <a:gd name="T7" fmla="*/ 1030 h 1405"/>
                  <a:gd name="T8" fmla="*/ 511 w 848"/>
                  <a:gd name="T9" fmla="*/ 0 h 14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8" h="1405">
                    <a:moveTo>
                      <a:pt x="848" y="912"/>
                    </a:moveTo>
                    <a:cubicBezTo>
                      <a:pt x="770" y="982"/>
                      <a:pt x="501" y="1261"/>
                      <a:pt x="376" y="1332"/>
                    </a:cubicBezTo>
                    <a:cubicBezTo>
                      <a:pt x="251" y="1405"/>
                      <a:pt x="146" y="1391"/>
                      <a:pt x="95" y="1341"/>
                    </a:cubicBezTo>
                    <a:cubicBezTo>
                      <a:pt x="44" y="1291"/>
                      <a:pt x="0" y="1253"/>
                      <a:pt x="69" y="1030"/>
                    </a:cubicBezTo>
                    <a:cubicBezTo>
                      <a:pt x="138" y="807"/>
                      <a:pt x="419" y="215"/>
                      <a:pt x="511" y="0"/>
                    </a:cubicBezTo>
                  </a:path>
                </a:pathLst>
              </a:custGeom>
              <a:noFill/>
              <a:ln w="15240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471" y="1687"/>
                <a:ext cx="1906" cy="2642"/>
              </a:xfrm>
              <a:custGeom>
                <a:avLst/>
                <a:gdLst>
                  <a:gd name="T0" fmla="*/ 1906 w 1906"/>
                  <a:gd name="T1" fmla="*/ 882 h 2642"/>
                  <a:gd name="T2" fmla="*/ 293 w 1906"/>
                  <a:gd name="T3" fmla="*/ 2057 h 2642"/>
                  <a:gd name="T4" fmla="*/ 150 w 1906"/>
                  <a:gd name="T5" fmla="*/ 2564 h 2642"/>
                  <a:gd name="T6" fmla="*/ 492 w 1906"/>
                  <a:gd name="T7" fmla="*/ 2526 h 2642"/>
                  <a:gd name="T8" fmla="*/ 799 w 1906"/>
                  <a:gd name="T9" fmla="*/ 1979 h 2642"/>
                  <a:gd name="T10" fmla="*/ 1371 w 1906"/>
                  <a:gd name="T11" fmla="*/ 673 h 2642"/>
                  <a:gd name="T12" fmla="*/ 1640 w 1906"/>
                  <a:gd name="T13" fmla="*/ 0 h 26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06" h="2642">
                    <a:moveTo>
                      <a:pt x="1906" y="882"/>
                    </a:moveTo>
                    <a:cubicBezTo>
                      <a:pt x="1637" y="1078"/>
                      <a:pt x="586" y="1777"/>
                      <a:pt x="293" y="2057"/>
                    </a:cubicBezTo>
                    <a:cubicBezTo>
                      <a:pt x="0" y="2337"/>
                      <a:pt x="117" y="2486"/>
                      <a:pt x="150" y="2564"/>
                    </a:cubicBezTo>
                    <a:cubicBezTo>
                      <a:pt x="183" y="2642"/>
                      <a:pt x="384" y="2623"/>
                      <a:pt x="492" y="2526"/>
                    </a:cubicBezTo>
                    <a:cubicBezTo>
                      <a:pt x="600" y="2429"/>
                      <a:pt x="653" y="2288"/>
                      <a:pt x="799" y="1979"/>
                    </a:cubicBezTo>
                    <a:cubicBezTo>
                      <a:pt x="945" y="1670"/>
                      <a:pt x="1231" y="1003"/>
                      <a:pt x="1371" y="673"/>
                    </a:cubicBezTo>
                    <a:cubicBezTo>
                      <a:pt x="1511" y="343"/>
                      <a:pt x="1595" y="112"/>
                      <a:pt x="1640" y="0"/>
                    </a:cubicBezTo>
                  </a:path>
                </a:pathLst>
              </a:custGeom>
              <a:noFill/>
              <a:ln w="15240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Полилиния 14"/>
            <p:cNvSpPr/>
            <p:nvPr/>
          </p:nvSpPr>
          <p:spPr>
            <a:xfrm>
              <a:off x="4483298" y="2648322"/>
              <a:ext cx="1242615" cy="1643062"/>
            </a:xfrm>
            <a:custGeom>
              <a:avLst/>
              <a:gdLst>
                <a:gd name="connsiteX0" fmla="*/ 0 w 1200150"/>
                <a:gd name="connsiteY0" fmla="*/ 1643062 h 1643062"/>
                <a:gd name="connsiteX1" fmla="*/ 261937 w 1200150"/>
                <a:gd name="connsiteY1" fmla="*/ 1404937 h 1643062"/>
                <a:gd name="connsiteX2" fmla="*/ 519112 w 1200150"/>
                <a:gd name="connsiteY2" fmla="*/ 1104900 h 1643062"/>
                <a:gd name="connsiteX3" fmla="*/ 890587 w 1200150"/>
                <a:gd name="connsiteY3" fmla="*/ 561975 h 1643062"/>
                <a:gd name="connsiteX4" fmla="*/ 1200150 w 1200150"/>
                <a:gd name="connsiteY4" fmla="*/ 0 h 16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643062">
                  <a:moveTo>
                    <a:pt x="0" y="1643062"/>
                  </a:moveTo>
                  <a:cubicBezTo>
                    <a:pt x="87709" y="1568846"/>
                    <a:pt x="175418" y="1494631"/>
                    <a:pt x="261937" y="1404937"/>
                  </a:cubicBezTo>
                  <a:cubicBezTo>
                    <a:pt x="348456" y="1315243"/>
                    <a:pt x="414337" y="1245394"/>
                    <a:pt x="519112" y="1104900"/>
                  </a:cubicBezTo>
                  <a:cubicBezTo>
                    <a:pt x="623887" y="964406"/>
                    <a:pt x="777081" y="746125"/>
                    <a:pt x="890587" y="561975"/>
                  </a:cubicBezTo>
                  <a:cubicBezTo>
                    <a:pt x="1004093" y="377825"/>
                    <a:pt x="1102121" y="188912"/>
                    <a:pt x="1200150" y="0"/>
                  </a:cubicBezTo>
                </a:path>
              </a:pathLst>
            </a:custGeom>
            <a:noFill/>
            <a:ln w="155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4696322" y="2707709"/>
            <a:ext cx="2589708" cy="2232025"/>
            <a:chOff x="3148" y="1661"/>
            <a:chExt cx="2232" cy="1406"/>
          </a:xfrm>
        </p:grpSpPr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3868" y="1661"/>
              <a:ext cx="822" cy="1406"/>
            </a:xfrm>
            <a:custGeom>
              <a:avLst/>
              <a:gdLst>
                <a:gd name="T0" fmla="*/ 822 w 822"/>
                <a:gd name="T1" fmla="*/ 978 h 1492"/>
                <a:gd name="T2" fmla="*/ 301 w 822"/>
                <a:gd name="T3" fmla="*/ 1349 h 1492"/>
                <a:gd name="T4" fmla="*/ 21 w 822"/>
                <a:gd name="T5" fmla="*/ 1321 h 1492"/>
                <a:gd name="T6" fmla="*/ 174 w 822"/>
                <a:gd name="T7" fmla="*/ 915 h 1492"/>
                <a:gd name="T8" fmla="*/ 601 w 822"/>
                <a:gd name="T9" fmla="*/ 0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558" y="1661"/>
              <a:ext cx="822" cy="1391"/>
            </a:xfrm>
            <a:custGeom>
              <a:avLst/>
              <a:gdLst>
                <a:gd name="T0" fmla="*/ 822 w 822"/>
                <a:gd name="T1" fmla="*/ 968 h 1492"/>
                <a:gd name="T2" fmla="*/ 301 w 822"/>
                <a:gd name="T3" fmla="*/ 1334 h 1492"/>
                <a:gd name="T4" fmla="*/ 21 w 822"/>
                <a:gd name="T5" fmla="*/ 1307 h 1492"/>
                <a:gd name="T6" fmla="*/ 174 w 822"/>
                <a:gd name="T7" fmla="*/ 905 h 1492"/>
                <a:gd name="T8" fmla="*/ 601 w 822"/>
                <a:gd name="T9" fmla="*/ 0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148" y="1664"/>
              <a:ext cx="1313" cy="1330"/>
            </a:xfrm>
            <a:custGeom>
              <a:avLst/>
              <a:gdLst>
                <a:gd name="T0" fmla="*/ 29 w 1222"/>
                <a:gd name="T1" fmla="*/ 858 h 1284"/>
                <a:gd name="T2" fmla="*/ 29 w 1222"/>
                <a:gd name="T3" fmla="*/ 1093 h 1284"/>
                <a:gd name="T4" fmla="*/ 203 w 1222"/>
                <a:gd name="T5" fmla="*/ 1326 h 1284"/>
                <a:gd name="T6" fmla="*/ 577 w 1222"/>
                <a:gd name="T7" fmla="*/ 1070 h 1284"/>
                <a:gd name="T8" fmla="*/ 1313 w 1222"/>
                <a:gd name="T9" fmla="*/ 0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2" h="1284">
                  <a:moveTo>
                    <a:pt x="27" y="828"/>
                  </a:moveTo>
                  <a:cubicBezTo>
                    <a:pt x="15" y="907"/>
                    <a:pt x="0" y="980"/>
                    <a:pt x="27" y="1055"/>
                  </a:cubicBezTo>
                  <a:cubicBezTo>
                    <a:pt x="54" y="1130"/>
                    <a:pt x="104" y="1284"/>
                    <a:pt x="189" y="1280"/>
                  </a:cubicBezTo>
                  <a:cubicBezTo>
                    <a:pt x="274" y="1276"/>
                    <a:pt x="365" y="1246"/>
                    <a:pt x="537" y="1033"/>
                  </a:cubicBezTo>
                  <a:cubicBezTo>
                    <a:pt x="709" y="820"/>
                    <a:pt x="1079" y="215"/>
                    <a:pt x="1222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7481185" y="2654444"/>
            <a:ext cx="1502939" cy="2243138"/>
            <a:chOff x="3713" y="1657"/>
            <a:chExt cx="1073" cy="1413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 rot="1367641">
              <a:off x="3713" y="1664"/>
              <a:ext cx="545" cy="1406"/>
            </a:xfrm>
            <a:prstGeom prst="ellipse">
              <a:avLst/>
            </a:pr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 rot="-278918">
              <a:off x="4058" y="1657"/>
              <a:ext cx="728" cy="1406"/>
            </a:xfrm>
            <a:custGeom>
              <a:avLst/>
              <a:gdLst>
                <a:gd name="T0" fmla="*/ 728 w 822"/>
                <a:gd name="T1" fmla="*/ 978 h 1492"/>
                <a:gd name="T2" fmla="*/ 267 w 822"/>
                <a:gd name="T3" fmla="*/ 1349 h 1492"/>
                <a:gd name="T4" fmla="*/ 19 w 822"/>
                <a:gd name="T5" fmla="*/ 1321 h 1492"/>
                <a:gd name="T6" fmla="*/ 154 w 822"/>
                <a:gd name="T7" fmla="*/ 915 h 1492"/>
                <a:gd name="T8" fmla="*/ 532 w 822"/>
                <a:gd name="T9" fmla="*/ 0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462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11 ноября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ноября</dc:title>
  <dc:creator>Ольга</dc:creator>
  <cp:lastModifiedBy>Ольга</cp:lastModifiedBy>
  <cp:revision>11</cp:revision>
  <dcterms:created xsi:type="dcterms:W3CDTF">2014-02-21T11:50:53Z</dcterms:created>
  <dcterms:modified xsi:type="dcterms:W3CDTF">2014-02-27T18:09:17Z</dcterms:modified>
</cp:coreProperties>
</file>