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86" r:id="rId3"/>
    <p:sldId id="282" r:id="rId4"/>
    <p:sldId id="283" r:id="rId5"/>
    <p:sldId id="284" r:id="rId6"/>
    <p:sldId id="272" r:id="rId7"/>
    <p:sldId id="269" r:id="rId8"/>
    <p:sldId id="274" r:id="rId9"/>
    <p:sldId id="273" r:id="rId10"/>
    <p:sldId id="275" r:id="rId11"/>
    <p:sldId id="285" r:id="rId12"/>
    <p:sldId id="287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33CC"/>
    <a:srgbClr val="FF3300"/>
    <a:srgbClr val="008000"/>
    <a:srgbClr val="00CC00"/>
    <a:srgbClr val="F7FFFF"/>
    <a:srgbClr val="F3FFFF"/>
    <a:srgbClr val="EFFFFF"/>
    <a:srgbClr val="FB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3E897-55C6-4AF9-936A-7D15FE84093D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4DA7C-922E-4CBF-9AF8-91579002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DA7C-922E-4CBF-9AF8-91579002C49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18" Type="http://schemas.openxmlformats.org/officeDocument/2006/relationships/slide" Target="slide10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7.xml"/><Relationship Id="rId17" Type="http://schemas.openxmlformats.org/officeDocument/2006/relationships/image" Target="../media/image8.png"/><Relationship Id="rId2" Type="http://schemas.openxmlformats.org/officeDocument/2006/relationships/slide" Target="slide2.xml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4.png"/><Relationship Id="rId14" Type="http://schemas.openxmlformats.org/officeDocument/2006/relationships/slide" Target="slide8.xml"/><Relationship Id="rId22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zna1-ka.ru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silyok.com.ua/images/it/b_1365.jpg" TargetMode="External"/><Relationship Id="rId3" Type="http://schemas.openxmlformats.org/officeDocument/2006/relationships/hyperlink" Target="http://www.maitimonline.com/shop/1100-2464-thickbox/kartomajzer-2x-za-ecigareto-smouchi-top-marl-high.jpg" TargetMode="External"/><Relationship Id="rId7" Type="http://schemas.openxmlformats.org/officeDocument/2006/relationships/hyperlink" Target="http://edu.mari.ru/mouo-yoshkarola/dou65/DocLib25/%D0%9F%D0%A0%D0%A1/%D0%BC%D1%8F%D1%87.gif" TargetMode="External"/><Relationship Id="rId2" Type="http://schemas.openxmlformats.org/officeDocument/2006/relationships/hyperlink" Target="http://logos35.caduk.ru/images/solnyshko_2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808/svetlera.3e/0_506ee_c2087dbf_orig.jpg" TargetMode="External"/><Relationship Id="rId5" Type="http://schemas.openxmlformats.org/officeDocument/2006/relationships/hyperlink" Target="http://jirafa-toys.ru/d/234941/d/9313.jpg" TargetMode="External"/><Relationship Id="rId4" Type="http://schemas.openxmlformats.org/officeDocument/2006/relationships/hyperlink" Target="http://traffic.gov.om/thumbnail.php?file=alamal/17_4_868905639.jpg&amp;size=article_large" TargetMode="External"/><Relationship Id="rId9" Type="http://schemas.openxmlformats.org/officeDocument/2006/relationships/hyperlink" Target="http://icons.iconarchive.com/icons/icojam/matreshka/512/blue-matreshka-icon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332656"/>
          <a:ext cx="864096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2556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56284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1561316" cy="2021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69804"/>
              </a:srgbClr>
            </a:outerShdw>
          </a:effectLst>
        </p:spPr>
      </p:pic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692696"/>
            <a:ext cx="1535908" cy="2016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69804"/>
              </a:srgbClr>
            </a:outerShdw>
          </a:effectLst>
        </p:spPr>
      </p:pic>
      <p:pic>
        <p:nvPicPr>
          <p:cNvPr id="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692696"/>
            <a:ext cx="156186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70000"/>
              </a:srgbClr>
            </a:outerShdw>
          </a:effectLst>
        </p:spPr>
      </p:pic>
      <p:pic>
        <p:nvPicPr>
          <p:cNvPr id="6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r="10862" b="6250"/>
          <a:stretch>
            <a:fillRect/>
          </a:stretch>
        </p:blipFill>
        <p:spPr bwMode="auto">
          <a:xfrm>
            <a:off x="5508104" y="692696"/>
            <a:ext cx="147856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70000"/>
              </a:srgbClr>
            </a:outerShdw>
          </a:effectLst>
        </p:spPr>
      </p:pic>
      <p:pic>
        <p:nvPicPr>
          <p:cNvPr id="7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8058" r="3297"/>
          <a:stretch>
            <a:fillRect/>
          </a:stretch>
        </p:blipFill>
        <p:spPr bwMode="auto">
          <a:xfrm>
            <a:off x="7164288" y="692696"/>
            <a:ext cx="1496663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70000"/>
              </a:srgbClr>
            </a:outerShdw>
          </a:effectLst>
        </p:spPr>
      </p:pic>
      <p:pic>
        <p:nvPicPr>
          <p:cNvPr id="8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3068960"/>
            <a:ext cx="1512168" cy="2011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70000"/>
              </a:srgbClr>
            </a:outerShdw>
          </a:effectLst>
        </p:spPr>
      </p:pic>
      <p:pic>
        <p:nvPicPr>
          <p:cNvPr id="9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1720" y="3068960"/>
            <a:ext cx="1440160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70000"/>
              </a:srgbClr>
            </a:outerShdw>
          </a:effectLst>
        </p:spPr>
      </p:pic>
      <p:pic>
        <p:nvPicPr>
          <p:cNvPr id="10" name="Picture 1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07904" y="3068960"/>
            <a:ext cx="1555899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70000"/>
              </a:srgbClr>
            </a:outerShdw>
          </a:effectLst>
        </p:spPr>
      </p:pic>
      <p:pic>
        <p:nvPicPr>
          <p:cNvPr id="11" name="Picture 1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 l="3980" r="4480"/>
          <a:stretch>
            <a:fillRect/>
          </a:stretch>
        </p:blipFill>
        <p:spPr bwMode="auto">
          <a:xfrm>
            <a:off x="5508104" y="3068960"/>
            <a:ext cx="1495907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70000"/>
              </a:srgbClr>
            </a:outerShdw>
          </a:effectLst>
        </p:spPr>
      </p:pic>
      <p:pic>
        <p:nvPicPr>
          <p:cNvPr id="12" name="Picture 1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 l="4237" t="3030" r="2553" b="3030"/>
          <a:stretch>
            <a:fillRect/>
          </a:stretch>
        </p:blipFill>
        <p:spPr bwMode="auto">
          <a:xfrm>
            <a:off x="7236296" y="3068960"/>
            <a:ext cx="1430868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70000"/>
              </a:srgbClr>
            </a:outerShdw>
          </a:effectLst>
        </p:spPr>
      </p:pic>
      <p:sp>
        <p:nvSpPr>
          <p:cNvPr id="13" name="Управляющая кнопка: сведения 12">
            <a:hlinkClick r:id="rId22" action="ppaction://hlinksldjump" highlightClick="1"/>
          </p:cNvPr>
          <p:cNvSpPr/>
          <p:nvPr/>
        </p:nvSpPr>
        <p:spPr>
          <a:xfrm>
            <a:off x="8388424" y="6381328"/>
            <a:ext cx="360040" cy="3326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7"/>
          <p:cNvSpPr txBox="1">
            <a:spLocks noGrp="1"/>
          </p:cNvSpPr>
          <p:nvPr>
            <p:ph type="title"/>
          </p:nvPr>
        </p:nvSpPr>
        <p:spPr>
          <a:xfrm>
            <a:off x="251520" y="551723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2400" b="1" i="1" smtClean="0">
                <a:solidFill>
                  <a:srgbClr val="000099"/>
                </a:solidFill>
              </a:rPr>
              <a:t>Составитель:  учитель </a:t>
            </a:r>
            <a:r>
              <a:rPr lang="ru-RU" sz="2400" b="1" i="1" dirty="0" smtClean="0">
                <a:solidFill>
                  <a:srgbClr val="000099"/>
                </a:solidFill>
              </a:rPr>
              <a:t>начальных классов </a:t>
            </a:r>
            <a:br>
              <a:rPr lang="ru-RU" sz="2400" b="1" i="1" dirty="0" smtClean="0">
                <a:solidFill>
                  <a:srgbClr val="000099"/>
                </a:solidFill>
              </a:rPr>
            </a:br>
            <a:r>
              <a:rPr lang="ru-RU" sz="2400" b="1" i="1" dirty="0" smtClean="0">
                <a:solidFill>
                  <a:srgbClr val="000099"/>
                </a:solidFill>
              </a:rPr>
              <a:t>ГБОУ  СОШ  №922   г.Москвы    </a:t>
            </a:r>
            <a:br>
              <a:rPr lang="ru-RU" sz="2400" b="1" i="1" dirty="0" smtClean="0">
                <a:solidFill>
                  <a:srgbClr val="000099"/>
                </a:solidFill>
              </a:rPr>
            </a:br>
            <a:r>
              <a:rPr lang="ru-RU" sz="2400" b="1" i="1" dirty="0" smtClean="0">
                <a:solidFill>
                  <a:srgbClr val="000099"/>
                </a:solidFill>
              </a:rPr>
              <a:t>                             Романова Елена Викторовна                 2013 г.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923928" y="836712"/>
            <a:ext cx="5040560" cy="5184576"/>
            <a:chOff x="3779912" y="836712"/>
            <a:chExt cx="5040560" cy="518457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 descr="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836712"/>
              <a:ext cx="3384376" cy="5092418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-108520" y="1916832"/>
            <a:ext cx="4104456" cy="4941168"/>
            <a:chOff x="-108520" y="1916832"/>
            <a:chExt cx="4104456" cy="4941168"/>
          </a:xfrm>
        </p:grpSpPr>
        <p:pic>
          <p:nvPicPr>
            <p:cNvPr id="22" name="Рисунок 21" descr="Грибо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08520" y="4005064"/>
              <a:ext cx="1440160" cy="1440160"/>
            </a:xfrm>
            <a:prstGeom prst="rect">
              <a:avLst/>
            </a:prstGeom>
          </p:spPr>
        </p:pic>
        <p:pic>
          <p:nvPicPr>
            <p:cNvPr id="23" name="Рисунок 22" descr="Грибо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4797152"/>
              <a:ext cx="1440160" cy="1440160"/>
            </a:xfrm>
            <a:prstGeom prst="rect">
              <a:avLst/>
            </a:prstGeom>
          </p:spPr>
        </p:pic>
        <p:pic>
          <p:nvPicPr>
            <p:cNvPr id="24" name="Рисунок 23" descr="Грибо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4" y="5157192"/>
              <a:ext cx="1440160" cy="1440160"/>
            </a:xfrm>
            <a:prstGeom prst="rect">
              <a:avLst/>
            </a:prstGeom>
          </p:spPr>
        </p:pic>
        <p:pic>
          <p:nvPicPr>
            <p:cNvPr id="25" name="Рисунок 24" descr="Грибо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08520" y="5417840"/>
              <a:ext cx="1440160" cy="1440160"/>
            </a:xfrm>
            <a:prstGeom prst="rect">
              <a:avLst/>
            </a:prstGeom>
          </p:spPr>
        </p:pic>
        <p:pic>
          <p:nvPicPr>
            <p:cNvPr id="26" name="Рисунок 25" descr="Грибо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4" y="3717032"/>
              <a:ext cx="1440160" cy="1440160"/>
            </a:xfrm>
            <a:prstGeom prst="rect">
              <a:avLst/>
            </a:prstGeom>
          </p:spPr>
        </p:pic>
        <p:pic>
          <p:nvPicPr>
            <p:cNvPr id="27" name="Рисунок 26" descr="Грибо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3356992"/>
              <a:ext cx="1440160" cy="1440160"/>
            </a:xfrm>
            <a:prstGeom prst="rect">
              <a:avLst/>
            </a:prstGeom>
          </p:spPr>
        </p:pic>
        <p:pic>
          <p:nvPicPr>
            <p:cNvPr id="28" name="Рисунок 27" descr="Грибо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2" y="2204864"/>
              <a:ext cx="1440160" cy="1440160"/>
            </a:xfrm>
            <a:prstGeom prst="rect">
              <a:avLst/>
            </a:prstGeom>
          </p:spPr>
        </p:pic>
        <p:pic>
          <p:nvPicPr>
            <p:cNvPr id="29" name="Рисунок 28" descr="Грибо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57400"/>
              <a:ext cx="1475656" cy="1475656"/>
            </a:xfrm>
            <a:prstGeom prst="rect">
              <a:avLst/>
            </a:prstGeom>
          </p:spPr>
        </p:pic>
        <p:pic>
          <p:nvPicPr>
            <p:cNvPr id="30" name="Рисунок 29" descr="Грибо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1916832"/>
              <a:ext cx="1440160" cy="1440160"/>
            </a:xfrm>
            <a:prstGeom prst="rect">
              <a:avLst/>
            </a:prstGeom>
          </p:spPr>
        </p:pic>
      </p:grp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4" cstate="print"/>
          <a:srcRect l="3980" r="4480"/>
          <a:stretch>
            <a:fillRect/>
          </a:stretch>
        </p:blipFill>
        <p:spPr bwMode="auto">
          <a:xfrm>
            <a:off x="179512" y="116632"/>
            <a:ext cx="165618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70000"/>
              </a:srgbClr>
            </a:outerShdw>
          </a:effectLst>
        </p:spPr>
      </p:pic>
      <p:sp>
        <p:nvSpPr>
          <p:cNvPr id="19" name="7-конечная звезда 18"/>
          <p:cNvSpPr/>
          <p:nvPr/>
        </p:nvSpPr>
        <p:spPr>
          <a:xfrm>
            <a:off x="8172400" y="1988840"/>
            <a:ext cx="504056" cy="504056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Управляющая кнопка: в начало 31">
            <a:hlinkClick r:id="" action="ppaction://hlinkshowjump?jump=firstslide" highlightClick="1"/>
          </p:cNvPr>
          <p:cNvSpPr/>
          <p:nvPr/>
        </p:nvSpPr>
        <p:spPr>
          <a:xfrm>
            <a:off x="8172400" y="6165304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0365 -0.02106 -0.01337 -0.06273 -0.02865 -0.08102 C -0.04392 -0.09931 -0.07031 -0.10741 -0.09167 -0.10972 C -0.11302 -0.11204 -0.1375 -0.10625 -0.15712 -0.09537 C -0.17674 -0.08449 -0.19653 -0.06574 -0.2092 -0.04398 C -0.22187 -0.02222 -0.22795 0.00949 -0.23316 0.03519 C -0.23837 0.06088 -0.24219 0.0838 -0.24028 0.10995 C -0.23837 0.13611 -0.23333 0.1713 -0.22135 0.1919 C -0.20937 0.2125 -0.18715 0.22662 -0.16875 0.2338 C -0.15035 0.24097 -0.13177 0.24282 -0.11076 0.23472 C -0.08976 0.22662 -0.05937 0.20694 -0.04288 0.18565 C -0.02639 0.16435 -0.0184 0.12963 -0.01163 0.10671 C -0.00486 0.0838 -0.00399 0.06574 -0.00208 0.04792 C -0.00017 0.03009 -0.00035 0.00995 -2.5E-6 -2.59259E-6 Z " pathEditMode="fixed" rAng="0" ptsTypes="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2.59259E-6 C -0.00781 0.05903 -0.0158 0.11829 -0.02257 0.15718 C -0.02934 0.19607 -0.03055 0.20093 -0.04028 0.2338 C -0.05 0.26667 -0.06545 0.31898 -0.08073 0.3544 C -0.09601 0.38982 -0.11267 0.42431 -0.13194 0.4463 C -0.15121 0.46829 -0.17639 0.48032 -0.19618 0.48611 C -0.21597 0.4919 -0.23611 0.48611 -0.25121 0.48102 C -0.26632 0.47593 -0.27743 0.46667 -0.2868 0.45556 C -0.29618 0.44444 -0.30382 0.4213 -0.30712 0.41435 " pathEditMode="fixed" rAng="0" ptsTypes="aaaaaaaaa">
                                      <p:cBhvr>
                                        <p:cTn id="26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12 0.41435 L -0.00382 0.0053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779912" y="836712"/>
            <a:ext cx="5040560" cy="5265155"/>
            <a:chOff x="3779912" y="836712"/>
            <a:chExt cx="5040560" cy="5265155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 descr="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836712"/>
              <a:ext cx="3693897" cy="5265155"/>
            </a:xfrm>
            <a:prstGeom prst="rect">
              <a:avLst/>
            </a:prstGeom>
          </p:spPr>
        </p:pic>
      </p:grp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 l="4237" t="3030" r="2553" b="3030"/>
          <a:stretch>
            <a:fillRect/>
          </a:stretch>
        </p:blipFill>
        <p:spPr bwMode="auto">
          <a:xfrm>
            <a:off x="323528" y="332656"/>
            <a:ext cx="1584176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70000"/>
              </a:srgbClr>
            </a:outerShdw>
          </a:effectLst>
        </p:spPr>
      </p:pic>
      <p:sp>
        <p:nvSpPr>
          <p:cNvPr id="10" name="7-конечная звезда 9"/>
          <p:cNvSpPr/>
          <p:nvPr/>
        </p:nvSpPr>
        <p:spPr>
          <a:xfrm>
            <a:off x="7956376" y="2276872"/>
            <a:ext cx="504056" cy="504056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8100392" y="6165304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C -0.0026 -0.02685 -0.00573 -0.05926 -0.01302 -0.08148 C -0.02031 -0.1037 -0.03542 -0.12199 -0.04392 -0.13333 C -0.05243 -0.14468 -0.05243 -0.14537 -0.06424 -0.14931 C -0.07604 -0.15324 -0.09479 -0.16389 -0.11545 -0.15718 C -0.13611 -0.15046 -0.16754 -0.13148 -0.18802 -0.10949 C -0.20851 -0.0875 -0.22344 -0.05278 -0.23802 -0.02546 C -0.2526 0.00185 -0.26545 0.02801 -0.275 0.05394 C -0.28455 0.07986 -0.28906 0.10046 -0.29514 0.13009 C -0.30122 0.15972 -0.3099 0.19722 -0.31181 0.23171 C -0.31372 0.2662 -0.31424 0.30324 -0.30712 0.33657 C -0.3 0.36991 -0.28542 0.41111 -0.26892 0.43171 C -0.25243 0.45231 -0.23056 0.46296 -0.20833 0.46019 C -0.18611 0.45741 -0.15694 0.43542 -0.13559 0.41435 C -0.11424 0.39329 -0.09774 0.36667 -0.07969 0.33333 C -0.06163 0.3 -0.03993 0.25602 -0.02726 0.21435 C -0.01458 0.17269 -0.00799 0.11921 -0.00347 0.08356 C 0.00104 0.04792 -0.00069 0.01736 5.55556E-7 0 Z " pathEditMode="relative" rAng="0" ptsTypes="aaaaaaaaaaaaaaaaaa">
                                      <p:cBhvr>
                                        <p:cTn id="2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4536504" cy="5760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352928" cy="122413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«Образцы каллиграфического написания букв и цифр»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(комплект карточек): издательство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«Сфера»;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hlinkClick r:id="rId2"/>
              </a:rPr>
              <a:t>http://zna1-ka.ru/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печатные цифры.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2564904"/>
            <a:ext cx="78488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первом слайде каждая цифра является гиперссылкой. При нажатии на цифру открывается слайд, на котором  изображена печатная цифра и количеством предметов, при нажатии кнопки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появляется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этом 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слайде клетка с письменной цифрой.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Нажатие            – показ написания цифры.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Кнопка                 возвращает на первый слайд.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Кнопка                 перемещение на последний слайд.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1835696" y="4365104"/>
            <a:ext cx="576064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1763688" y="3717032"/>
            <a:ext cx="504056" cy="504056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1835696" y="5013176"/>
            <a:ext cx="576064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11760" y="2060848"/>
            <a:ext cx="4536504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работать с презентацией: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32646"/>
            <a:ext cx="9144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Солнышко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http://logos35.caduk.ru/images/solnyshko_2.gif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Вишенки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http://www.maitimonline.com/shop/1100-2464-thickbox/kartomajzer-2x-za-ecigareto-smouchi-top-marl-high.jpg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Светофор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http://traffic.gov.om/thumbnail.php?file=alamal/17_4_868905639.jpg&amp;size=article_large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Пирамидка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http://jirafa-toys.ru/d/234941/d/9313.jpg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Зайчонок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http://img-fotki.yandex.ru/get/4808/svetlera.3e/0_506ee_c2087dbf_orig.jpg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Мяч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http://edu.mari.ru/mouo-yoshkarola/dou65/DocLib25/%D0%9F%D0%A0%D0%A1/%D0%BC%D1%8F%D1%87.gif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Гриб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http://www.vasilyok.com.ua/images/it/b_1365.jpg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Матрёшка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http://icons.iconarchive.com/icons/icojam/matreshka/512/blue-matreshka-icon.png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9269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3995936" y="836712"/>
            <a:ext cx="5040560" cy="5315156"/>
            <a:chOff x="3779912" y="836712"/>
            <a:chExt cx="5040560" cy="531515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Рисунок 44" descr="Без имени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176" y="836712"/>
              <a:ext cx="2340304" cy="5315156"/>
            </a:xfrm>
            <a:prstGeom prst="rect">
              <a:avLst/>
            </a:prstGeom>
          </p:spPr>
        </p:pic>
      </p:grpSp>
      <p:pic>
        <p:nvPicPr>
          <p:cNvPr id="12" name="Рисунок 11" descr="s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2060848"/>
            <a:ext cx="4536504" cy="453650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1"/>
            <a:ext cx="1728192" cy="2237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69804"/>
              </a:srgbClr>
            </a:outerShdw>
          </a:effectLst>
        </p:spPr>
      </p:pic>
      <p:sp>
        <p:nvSpPr>
          <p:cNvPr id="15" name="7-конечная звезда 14"/>
          <p:cNvSpPr/>
          <p:nvPr/>
        </p:nvSpPr>
        <p:spPr>
          <a:xfrm>
            <a:off x="6588224" y="2852936"/>
            <a:ext cx="504056" cy="504056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в начало 15">
            <a:hlinkClick r:id="" action="ppaction://hlinkshowjump?jump=firstslide" highlightClick="1"/>
          </p:cNvPr>
          <p:cNvSpPr/>
          <p:nvPr/>
        </p:nvSpPr>
        <p:spPr>
          <a:xfrm>
            <a:off x="8172400" y="6165304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809 -0.2523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25208 L -0.00382 0.3673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37268 L -0.00382 0.0055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4" animBg="1"/>
      <p:bldP spid="15" grpId="5" animBg="1"/>
      <p:bldP spid="15" grpId="6" animBg="1"/>
      <p:bldP spid="15" grpId="7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923928" y="836712"/>
            <a:ext cx="5561856" cy="5040560"/>
            <a:chOff x="3779912" y="980728"/>
            <a:chExt cx="5561856" cy="504056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024" y="1196752"/>
              <a:ext cx="4553744" cy="4625752"/>
            </a:xfrm>
            <a:prstGeom prst="rect">
              <a:avLst/>
            </a:prstGeom>
          </p:spPr>
        </p:pic>
      </p:grpSp>
      <p:pic>
        <p:nvPicPr>
          <p:cNvPr id="13" name="Рисунок 12" descr="Cherry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2537520"/>
            <a:ext cx="4320480" cy="432048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656184" cy="2174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69804"/>
              </a:srgbClr>
            </a:outerShdw>
          </a:effectLst>
        </p:spPr>
      </p:pic>
      <p:sp>
        <p:nvSpPr>
          <p:cNvPr id="11" name="7-конечная звезда 10"/>
          <p:cNvSpPr/>
          <p:nvPr/>
        </p:nvSpPr>
        <p:spPr>
          <a:xfrm>
            <a:off x="6300192" y="1772816"/>
            <a:ext cx="432048" cy="432048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в начало 15">
            <a:hlinkClick r:id="" action="ppaction://hlinkshowjump?jump=firstslide" highlightClick="1"/>
          </p:cNvPr>
          <p:cNvSpPr/>
          <p:nvPr/>
        </p:nvSpPr>
        <p:spPr>
          <a:xfrm>
            <a:off x="8244408" y="6093296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C 0.00399 -0.01019 0.01528 -0.04607 0.025 -0.06134 C 0.03472 -0.07662 0.04375 -0.08426 0.05851 -0.0919 C 0.07309 -0.09931 0.0974 -0.10579 0.11337 -0.10625 C 0.12917 -0.10671 0.14167 -0.10093 0.15382 -0.09514 C 0.16615 -0.08912 0.1783 -0.07963 0.18611 -0.07083 C 0.19392 -0.06227 0.19687 -0.05463 0.20052 -0.04283 C 0.20417 -0.03079 0.20937 -0.02222 0.20764 0.00069 C 0.20608 0.02361 0.20226 0.06528 0.19097 0.09491 C 0.17969 0.12454 0.16042 0.14676 0.13958 0.17847 C 0.11892 0.21065 0.09062 0.25069 0.06684 0.28634 C 0.04288 0.32222 0.01615 0.35717 -0.00382 0.39282 C -0.02361 0.42847 -0.04236 0.47801 -0.0526 0.50046 " pathEditMode="relative" rAng="0" ptsTypes="aaaaaaaaaaaaa">
                                      <p:cBhvr>
                                        <p:cTn id="23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0" presetClass="path" presetSubtype="0" accel="50000" decel="5000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26 0.50046 C -0.0191 0.48796 0.01476 0.47523 0.03628 0.46921 C 0.05764 0.46319 0.06128 0.46042 0.07604 0.46458 C 0.0908 0.46898 0.11233 0.48889 0.12535 0.49583 C 0.13819 0.50301 0.14306 0.50671 0.15399 0.50648 C 0.1651 0.50625 0.18212 0.49954 0.19132 0.49444 C 0.20069 0.48912 0.20625 0.4787 0.20955 0.475 " pathEditMode="relative" rAng="0" ptsTypes="aaaaaaA">
                                      <p:cBhvr>
                                        <p:cTn id="2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22 0.46967 L -3.61111E-6 3.7037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95936" y="764704"/>
            <a:ext cx="5609094" cy="5177046"/>
            <a:chOff x="3779912" y="908720"/>
            <a:chExt cx="5609094" cy="517704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 descr="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960" y="908720"/>
              <a:ext cx="5177046" cy="5177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-252536" y="1412776"/>
            <a:ext cx="4716016" cy="5544616"/>
            <a:chOff x="-252536" y="1412776"/>
            <a:chExt cx="4716016" cy="5544616"/>
          </a:xfrm>
        </p:grpSpPr>
        <p:pic>
          <p:nvPicPr>
            <p:cNvPr id="15" name="Рисунок 14" descr="Без имени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3728" y="1412776"/>
              <a:ext cx="2339752" cy="2339752"/>
            </a:xfrm>
            <a:prstGeom prst="rect">
              <a:avLst/>
            </a:prstGeom>
          </p:spPr>
        </p:pic>
        <p:pic>
          <p:nvPicPr>
            <p:cNvPr id="16" name="Рисунок 15" descr="Без имени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3140968"/>
              <a:ext cx="2232248" cy="2232248"/>
            </a:xfrm>
            <a:prstGeom prst="rect">
              <a:avLst/>
            </a:prstGeom>
          </p:spPr>
        </p:pic>
        <p:pic>
          <p:nvPicPr>
            <p:cNvPr id="17" name="Рисунок 16" descr="Без имени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52536" y="4725144"/>
              <a:ext cx="2232248" cy="2232248"/>
            </a:xfrm>
            <a:prstGeom prst="rect">
              <a:avLst/>
            </a:prstGeom>
          </p:spPr>
        </p:pic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673426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70000"/>
              </a:srgbClr>
            </a:outerShdw>
          </a:effectLst>
        </p:spPr>
      </p:pic>
      <p:sp>
        <p:nvSpPr>
          <p:cNvPr id="13" name="7-конечная звезда 12"/>
          <p:cNvSpPr/>
          <p:nvPr/>
        </p:nvSpPr>
        <p:spPr>
          <a:xfrm>
            <a:off x="6588224" y="1628800"/>
            <a:ext cx="432048" cy="432048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8244408" y="6093296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0.00833 -0.01042 0.03316 -0.04884 0.05 -0.06204 C 0.06684 -0.07523 0.08403 -0.0794 0.10121 -0.0794 C 0.1184 -0.0794 0.1401 -0.07153 0.15364 -0.06204 C 0.16718 -0.05254 0.17604 -0.03727 0.18212 -0.02222 C 0.18819 -0.00717 0.18958 0.01158 0.19045 0.02847 C 0.19132 0.04537 0.1901 0.06435 0.18698 0.0794 C 0.18385 0.09445 0.17708 0.10764 0.17135 0.11898 C 0.16562 0.13033 0.1618 0.13796 0.15243 0.14746 C 0.14305 0.15695 0.1335 0.16597 0.11545 0.17639 C 0.09739 0.18681 0.05885 0.20324 0.04392 0.21042 " pathEditMode="relative" rAng="0" ptsTypes="aaaaaaaaaaa">
                                      <p:cBhvr>
                                        <p:cTn id="23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0" presetClass="path" presetSubtype="0" accel="50000" decel="5000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392 0.21042 C 0.05504 0.21366 0.06632 0.2169 0.07726 0.22477 C 0.0882 0.23264 0.10139 0.2456 0.10938 0.2581 C 0.11736 0.2706 0.12118 0.28125 0.125 0.2993 C 0.12882 0.31736 0.13264 0.34491 0.13212 0.36597 C 0.1316 0.38704 0.12726 0.40741 0.12136 0.42639 C 0.11545 0.44537 0.10851 0.46458 0.09636 0.48032 C 0.0842 0.49606 0.06615 0.5125 0.04879 0.52153 C 0.03142 0.53055 0.00868 0.53472 -0.00833 0.53426 C -0.02535 0.53379 -0.04132 0.52546 -0.05364 0.51829 C -0.06597 0.51111 -0.07413 0.50046 -0.08229 0.49143 C -0.09045 0.48241 -0.09705 0.47199 -0.10243 0.46435 C -0.10781 0.45671 -0.11215 0.45231 -0.11441 0.44537 C -0.11667 0.43842 -0.11528 0.42662 -0.11562 0.42315 " pathEditMode="relative" rAng="0" ptsTypes="aaaaaaaaaaaaaA">
                                      <p:cBhvr>
                                        <p:cTn id="26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77 0.42523 L 2.77778E-6 -1.48148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923928" y="764704"/>
            <a:ext cx="5040560" cy="5256584"/>
            <a:chOff x="3779912" y="836712"/>
            <a:chExt cx="5040560" cy="525658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 descr="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9992" y="836712"/>
              <a:ext cx="4216225" cy="525658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0" y="2348880"/>
            <a:ext cx="3995936" cy="4509120"/>
            <a:chOff x="0" y="2348880"/>
            <a:chExt cx="3995936" cy="4509120"/>
          </a:xfrm>
        </p:grpSpPr>
        <p:pic>
          <p:nvPicPr>
            <p:cNvPr id="16" name="Рисунок 15" descr="Без имени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348880"/>
              <a:ext cx="1512168" cy="2471411"/>
            </a:xfrm>
            <a:prstGeom prst="rect">
              <a:avLst/>
            </a:prstGeom>
          </p:spPr>
        </p:pic>
        <p:pic>
          <p:nvPicPr>
            <p:cNvPr id="17" name="Рисунок 16" descr="Без имени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2348880"/>
              <a:ext cx="1512168" cy="2471411"/>
            </a:xfrm>
            <a:prstGeom prst="rect">
              <a:avLst/>
            </a:prstGeom>
          </p:spPr>
        </p:pic>
        <p:pic>
          <p:nvPicPr>
            <p:cNvPr id="18" name="Рисунок 17" descr="Без имени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86589"/>
              <a:ext cx="1512168" cy="2471411"/>
            </a:xfrm>
            <a:prstGeom prst="rect">
              <a:avLst/>
            </a:prstGeom>
          </p:spPr>
        </p:pic>
        <p:pic>
          <p:nvPicPr>
            <p:cNvPr id="19" name="Рисунок 18" descr="Без имени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80" y="4386589"/>
              <a:ext cx="1512168" cy="2471411"/>
            </a:xfrm>
            <a:prstGeom prst="rect">
              <a:avLst/>
            </a:prstGeom>
          </p:spPr>
        </p:pic>
      </p:grp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 cstate="print"/>
          <a:srcRect r="10862" b="6250"/>
          <a:stretch>
            <a:fillRect/>
          </a:stretch>
        </p:blipFill>
        <p:spPr bwMode="auto">
          <a:xfrm>
            <a:off x="251520" y="188640"/>
            <a:ext cx="1584176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70000"/>
              </a:srgbClr>
            </a:outerShdw>
          </a:effectLst>
        </p:spPr>
      </p:pic>
      <p:sp>
        <p:nvSpPr>
          <p:cNvPr id="14" name="7-конечная звезда 13"/>
          <p:cNvSpPr/>
          <p:nvPr/>
        </p:nvSpPr>
        <p:spPr>
          <a:xfrm>
            <a:off x="6372200" y="1196752"/>
            <a:ext cx="432048" cy="432048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Управляющая кнопка: в начало 22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4167 0.3780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0.37801 L 0.06302 0.37801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0486 -0.01042 L -0.0158 0.58796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58796 L 3.88889E-6 4.81481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887416" y="1052736"/>
            <a:ext cx="5256584" cy="5256584"/>
            <a:chOff x="3779912" y="908720"/>
            <a:chExt cx="5256584" cy="525658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 descr="5.png"/>
            <p:cNvPicPr>
              <a:picLocks noChangeAspect="1"/>
            </p:cNvPicPr>
            <p:nvPr/>
          </p:nvPicPr>
          <p:blipFill>
            <a:blip r:embed="rId2" cstate="print"/>
            <a:srcRect t="7407" r="11693" b="2469"/>
            <a:stretch>
              <a:fillRect/>
            </a:stretch>
          </p:blipFill>
          <p:spPr>
            <a:xfrm>
              <a:off x="4087727" y="908720"/>
              <a:ext cx="4948769" cy="5256584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0" y="2348880"/>
            <a:ext cx="3782184" cy="4370818"/>
            <a:chOff x="0" y="2348880"/>
            <a:chExt cx="3782184" cy="4370818"/>
          </a:xfrm>
        </p:grpSpPr>
        <p:pic>
          <p:nvPicPr>
            <p:cNvPr id="18" name="Рисунок 17" descr="Утенок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370424" cy="1706522"/>
            </a:xfrm>
            <a:prstGeom prst="rect">
              <a:avLst/>
            </a:prstGeom>
          </p:spPr>
        </p:pic>
        <p:pic>
          <p:nvPicPr>
            <p:cNvPr id="19" name="Рисунок 18" descr="Утенок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44" y="5013176"/>
              <a:ext cx="1370424" cy="1706522"/>
            </a:xfrm>
            <a:prstGeom prst="rect">
              <a:avLst/>
            </a:prstGeom>
          </p:spPr>
        </p:pic>
        <p:pic>
          <p:nvPicPr>
            <p:cNvPr id="20" name="Рисунок 19" descr="Утенок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760" y="2348880"/>
              <a:ext cx="1370424" cy="1706522"/>
            </a:xfrm>
            <a:prstGeom prst="rect">
              <a:avLst/>
            </a:prstGeom>
          </p:spPr>
        </p:pic>
        <p:pic>
          <p:nvPicPr>
            <p:cNvPr id="21" name="Рисунок 20" descr="Утенок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48880"/>
              <a:ext cx="1370424" cy="1706522"/>
            </a:xfrm>
            <a:prstGeom prst="rect">
              <a:avLst/>
            </a:prstGeom>
          </p:spPr>
        </p:pic>
        <p:pic>
          <p:nvPicPr>
            <p:cNvPr id="22" name="Рисунок 21" descr="Утенок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4" y="3573016"/>
              <a:ext cx="1370424" cy="1706522"/>
            </a:xfrm>
            <a:prstGeom prst="rect">
              <a:avLst/>
            </a:prstGeom>
          </p:spPr>
        </p:pic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/>
          <a:srcRect l="8058" r="3297"/>
          <a:stretch>
            <a:fillRect/>
          </a:stretch>
        </p:blipFill>
        <p:spPr bwMode="auto">
          <a:xfrm>
            <a:off x="251520" y="188640"/>
            <a:ext cx="1584176" cy="2134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70000"/>
              </a:srgbClr>
            </a:outerShdw>
          </a:effectLst>
        </p:spPr>
      </p:pic>
      <p:sp>
        <p:nvSpPr>
          <p:cNvPr id="15" name="7-конечная звезда 14"/>
          <p:cNvSpPr/>
          <p:nvPr/>
        </p:nvSpPr>
        <p:spPr>
          <a:xfrm>
            <a:off x="6372200" y="1412776"/>
            <a:ext cx="504056" cy="504056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Управляющая кнопка: в начало 23">
            <a:hlinkClick r:id="" action="ppaction://hlinkshowjump?jump=firstslide" highlightClick="1"/>
          </p:cNvPr>
          <p:cNvSpPr/>
          <p:nvPr/>
        </p:nvSpPr>
        <p:spPr>
          <a:xfrm>
            <a:off x="8172400" y="6237312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L -0.09046 0.2416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6 0.24699 C -0.07622 0.2463 -0.06181 0.24375 -0.04757 0.24375 C -0.04011 0.24375 -0.02657 0.24792 -0.02014 0.24861 C -0.01476 0.25116 -0.00243 0.24769 0.00312 0.24954 C 0.01007 0.25579 0.02135 0.2632 0.02934 0.2669 C 0.03454 0.275 0.04149 0.28472 0.04479 0.29236 C 0.05017 0.29676 0.05277 0.30996 0.05781 0.31459 C 0.06059 0.32014 0.06336 0.33056 0.06493 0.33681 C 0.06666 0.34468 0.07326 0.37222 0.07447 0.37801 C 0.07482 0.37963 0.07204 0.40949 0.07204 0.40972 C 0.071 0.43172 0.06979 0.42246 0.06857 0.44468 C 0.0677 0.45926 0.06163 0.47037 0.05902 0.48449 C 0.05781 0.49074 0.05104 0.49815 0.04826 0.50347 C 0.04548 0.5088 0.046 0.51227 0.04357 0.51783 C 0.04132 0.52014 0.04218 0.51991 0.03993 0.52408 C 0.03767 0.52824 0.03298 0.53797 0.03038 0.54306 C 0.02864 0.54954 0.02934 0.55209 0.02447 0.55417 C 0.01788 0.56065 0.02152 0.55834 0.01267 0.56227 C 0.01145 0.56273 0.00434 0.56991 0.00434 0.57014 C -0.00209 0.57593 -0.00764 0.58125 -0.01476 0.58588 C -0.02014 0.58935 -0.02605 0.59144 -0.03021 0.59398 C -0.03559 0.59722 -0.07188 0.60648 -0.08143 0.60023 C -0.09497 0.59977 -0.10434 0.59422 -0.11129 0.59074 C -0.11441 0.58449 -0.11893 0.58426 -0.12309 0.57963 C -0.12691 0.57523 -0.14063 0.56713 -0.14462 0.56227 C -0.15018 0.55394 -0.15643 0.53148 -0.15886 0.52732 " pathEditMode="relative" rAng="0" ptsTypes="ffffffffffffffafffffffffff">
                                      <p:cBhvr>
                                        <p:cTn id="26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86 0.52731 L 0.00399 3.33333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99 -2.59259E-6 C 0.01007 0.00417 0.02638 0.0206 0.04079 0.0257 C 0.0552 0.03079 0.07482 0.03056 0.09079 0.03033 C 0.10677 0.0301 0.11979 0.03033 0.13628 0.02408 C 0.15277 0.01783 0.17882 -0.00092 0.18993 -0.00764 " pathEditMode="relative" rAng="0" ptsTypes="aaaaa">
                                      <p:cBhvr>
                                        <p:cTn id="3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1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35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93 -0.00764 L 0.00399 -0.0050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851920" y="980728"/>
            <a:ext cx="5040560" cy="5236625"/>
            <a:chOff x="3779912" y="980728"/>
            <a:chExt cx="5040560" cy="5236625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 descr="6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056" y="980728"/>
              <a:ext cx="3600400" cy="523662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79512" y="2492896"/>
            <a:ext cx="3621033" cy="4108219"/>
            <a:chOff x="179512" y="2492896"/>
            <a:chExt cx="3621033" cy="4108219"/>
          </a:xfrm>
        </p:grpSpPr>
        <p:pic>
          <p:nvPicPr>
            <p:cNvPr id="19" name="Рисунок 18" descr="0_506ee_c2087dbf_XX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564904"/>
              <a:ext cx="1100753" cy="1515931"/>
            </a:xfrm>
            <a:prstGeom prst="rect">
              <a:avLst/>
            </a:prstGeom>
          </p:spPr>
        </p:pic>
        <p:pic>
          <p:nvPicPr>
            <p:cNvPr id="20" name="Рисунок 19" descr="0_506ee_c2087dbf_XX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9792" y="2492896"/>
              <a:ext cx="1100753" cy="1515931"/>
            </a:xfrm>
            <a:prstGeom prst="rect">
              <a:avLst/>
            </a:prstGeom>
          </p:spPr>
        </p:pic>
        <p:pic>
          <p:nvPicPr>
            <p:cNvPr id="21" name="Рисунок 20" descr="0_506ee_c2087dbf_XX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9792" y="4581128"/>
              <a:ext cx="1100753" cy="1515931"/>
            </a:xfrm>
            <a:prstGeom prst="rect">
              <a:avLst/>
            </a:prstGeom>
          </p:spPr>
        </p:pic>
        <p:pic>
          <p:nvPicPr>
            <p:cNvPr id="22" name="Рисунок 21" descr="0_506ee_c2087dbf_XX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656" y="5085184"/>
              <a:ext cx="1100753" cy="1515931"/>
            </a:xfrm>
            <a:prstGeom prst="rect">
              <a:avLst/>
            </a:prstGeom>
          </p:spPr>
        </p:pic>
        <p:pic>
          <p:nvPicPr>
            <p:cNvPr id="23" name="Рисунок 22" descr="0_506ee_c2087dbf_XX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581128"/>
              <a:ext cx="1100753" cy="1515931"/>
            </a:xfrm>
            <a:prstGeom prst="rect">
              <a:avLst/>
            </a:prstGeom>
          </p:spPr>
        </p:pic>
        <p:pic>
          <p:nvPicPr>
            <p:cNvPr id="24" name="Рисунок 23" descr="0_506ee_c2087dbf_XX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656" y="3140968"/>
              <a:ext cx="1100753" cy="1515931"/>
            </a:xfrm>
            <a:prstGeom prst="rect">
              <a:avLst/>
            </a:prstGeom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6632"/>
            <a:ext cx="1512168" cy="2217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70000"/>
              </a:srgbClr>
            </a:outerShdw>
          </a:effectLst>
        </p:spPr>
      </p:pic>
      <p:sp>
        <p:nvSpPr>
          <p:cNvPr id="16" name="7-конечная звезда 15"/>
          <p:cNvSpPr/>
          <p:nvPr/>
        </p:nvSpPr>
        <p:spPr>
          <a:xfrm>
            <a:off x="8100392" y="1556792"/>
            <a:ext cx="504056" cy="504056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Управляющая кнопка: в начало 25">
            <a:hlinkClick r:id="" action="ppaction://hlinkshowjump?jump=firstslide" highlightClick="1"/>
          </p:cNvPr>
          <p:cNvSpPr/>
          <p:nvPr/>
        </p:nvSpPr>
        <p:spPr>
          <a:xfrm>
            <a:off x="8172400" y="6165304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185 C -0.01111 -0.00972 -0.0309 -0.04167 -0.04913 -0.04931 C -0.06736 -0.05695 -0.09375 -0.05394 -0.11337 -0.04769 C -0.13299 -0.04144 -0.14879 -0.03195 -0.16702 -0.01135 C -0.18524 0.00926 -0.20851 0.04676 -0.22292 0.07592 C -0.23733 0.10509 -0.24514 0.13565 -0.25382 0.16342 C -0.2625 0.19097 -0.26754 0.20717 -0.27535 0.24259 C -0.28316 0.27801 -0.29618 0.33912 -0.30035 0.37592 C -0.30452 0.41273 -0.30417 0.44074 -0.30035 0.46342 C -0.29653 0.48611 -0.29115 0.49745 -0.27761 0.5125 C -0.26406 0.52754 -0.24254 0.55092 -0.21927 0.5537 C -0.19601 0.55625 -0.15834 0.54166 -0.13837 0.52824 C -0.1184 0.51528 -0.11042 0.49467 -0.09913 0.47453 C -0.08785 0.45416 -0.07656 0.43727 -0.07049 0.40625 C -0.06441 0.37523 -0.05556 0.32083 -0.06215 0.28865 C -0.06875 0.25648 -0.08577 0.225 -0.10972 0.2125 C -0.13368 0.2 -0.18177 0.20764 -0.20625 0.21412 C -0.23073 0.2206 -0.24358 0.23727 -0.25625 0.25069 C -0.26893 0.26412 -0.27691 0.28588 -0.28247 0.29514 " pathEditMode="fixed" rAng="0" ptsTypes="aaaaaaaaaaaaaaaaaaa">
                                      <p:cBhvr>
                                        <p:cTn id="23" dur="1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66 0.29514 L 0.00399 -0.005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923928" y="908720"/>
            <a:ext cx="5040560" cy="5112568"/>
            <a:chOff x="3779912" y="908720"/>
            <a:chExt cx="5040560" cy="511256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Рисунок 15" descr="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0177" y="908720"/>
              <a:ext cx="3352097" cy="504056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0" y="2276872"/>
            <a:ext cx="3995936" cy="4581128"/>
            <a:chOff x="0" y="2276872"/>
            <a:chExt cx="3995936" cy="4581128"/>
          </a:xfrm>
        </p:grpSpPr>
        <p:pic>
          <p:nvPicPr>
            <p:cNvPr id="20" name="Рисунок 19" descr="blue-matreshk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13176"/>
              <a:ext cx="1440160" cy="1440160"/>
            </a:xfrm>
            <a:prstGeom prst="rect">
              <a:avLst/>
            </a:prstGeom>
          </p:spPr>
        </p:pic>
        <p:pic>
          <p:nvPicPr>
            <p:cNvPr id="21" name="Рисунок 20" descr="blue-matreshk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5013176"/>
              <a:ext cx="1440160" cy="1440160"/>
            </a:xfrm>
            <a:prstGeom prst="rect">
              <a:avLst/>
            </a:prstGeom>
          </p:spPr>
        </p:pic>
        <p:pic>
          <p:nvPicPr>
            <p:cNvPr id="22" name="Рисунок 21" descr="blue-matreshk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3140968"/>
              <a:ext cx="1440160" cy="1440160"/>
            </a:xfrm>
            <a:prstGeom prst="rect">
              <a:avLst/>
            </a:prstGeom>
          </p:spPr>
        </p:pic>
        <p:pic>
          <p:nvPicPr>
            <p:cNvPr id="23" name="Рисунок 22" descr="blue-matreshk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2" y="3789040"/>
              <a:ext cx="1440160" cy="1440160"/>
            </a:xfrm>
            <a:prstGeom prst="rect">
              <a:avLst/>
            </a:prstGeom>
          </p:spPr>
        </p:pic>
        <p:pic>
          <p:nvPicPr>
            <p:cNvPr id="24" name="Рисунок 23" descr="blue-matreshk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2" y="5417840"/>
              <a:ext cx="1440160" cy="1440160"/>
            </a:xfrm>
            <a:prstGeom prst="rect">
              <a:avLst/>
            </a:prstGeom>
          </p:spPr>
        </p:pic>
        <p:pic>
          <p:nvPicPr>
            <p:cNvPr id="25" name="Рисунок 24" descr="blue-matreshk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12976"/>
              <a:ext cx="1440160" cy="1440160"/>
            </a:xfrm>
            <a:prstGeom prst="rect">
              <a:avLst/>
            </a:prstGeom>
          </p:spPr>
        </p:pic>
        <p:pic>
          <p:nvPicPr>
            <p:cNvPr id="26" name="Рисунок 25" descr="blue-matreshk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2" y="2276872"/>
              <a:ext cx="1440160" cy="1440160"/>
            </a:xfrm>
            <a:prstGeom prst="rect">
              <a:avLst/>
            </a:prstGeom>
          </p:spPr>
        </p:pic>
      </p:grp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1580054" cy="220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8000">
                <a:alpha val="70000"/>
              </a:srgbClr>
            </a:outerShdw>
          </a:effectLst>
        </p:spPr>
      </p:pic>
      <p:sp>
        <p:nvSpPr>
          <p:cNvPr id="28" name="7-конечная звезда 27"/>
          <p:cNvSpPr/>
          <p:nvPr/>
        </p:nvSpPr>
        <p:spPr>
          <a:xfrm>
            <a:off x="5508104" y="1700808"/>
            <a:ext cx="504056" cy="504056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8172400" y="6165304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6667E-6 C 0.00191 -0.0074 0.00469 -0.03286 0.01181 -0.04513 C 0.01892 -0.0574 0.01806 -0.07638 0.04271 -0.0736 C 0.06736 -0.07082 0.11806 -0.02985 0.15938 -0.02915 C 0.2007 -0.02846 0.2632 -0.0604 0.29045 -0.06874 " pathEditMode="relative" rAng="0" ptsTypes="aaaaa"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045 -0.06874 C 0.28299 -0.0567 0.26111 -0.02684 0.24514 0.00418 C 0.22917 0.0352 0.21111 0.07686 0.1941 0.11691 C 0.17708 0.15696 0.1599 0.19978 0.14288 0.24399 C 0.12587 0.28821 0.10556 0.34515 0.09167 0.38219 C 0.07778 0.41923 0.06858 0.44006 0.05938 0.46598 C 0.05017 0.49191 0.04149 0.5227 0.03681 0.53751 " pathEditMode="relative" rAng="0" ptsTypes="aaaaaaa">
                                      <p:cBhvr>
                                        <p:cTn id="26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0.5375 L 0.08281 0.2467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24677 L 0.20087 0.24677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1" presetClass="exit" presetSubtype="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0.24676 L -0.00382 -0.0053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7" animBg="1"/>
      <p:bldP spid="28" grpId="8" animBg="1"/>
      <p:bldP spid="28" grpId="9" animBg="1"/>
      <p:bldP spid="28" grpId="1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2" y="980728"/>
            <a:ext cx="5040560" cy="5040560"/>
            <a:chOff x="3779912" y="980728"/>
            <a:chExt cx="5040560" cy="504056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211960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79912" y="1340768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8424" y="980728"/>
              <a:ext cx="0" cy="504056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2" y="5733256"/>
              <a:ext cx="5040560" cy="0"/>
            </a:xfrm>
            <a:prstGeom prst="line">
              <a:avLst/>
            </a:prstGeom>
            <a:ln w="1016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 descr="8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112" y="1124744"/>
              <a:ext cx="3024336" cy="487352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0" y="2276872"/>
            <a:ext cx="3887416" cy="4428335"/>
            <a:chOff x="0" y="2276872"/>
            <a:chExt cx="3887416" cy="4428335"/>
          </a:xfrm>
        </p:grpSpPr>
        <p:pic>
          <p:nvPicPr>
            <p:cNvPr id="21" name="Рисунок 20" descr="мячи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9861"/>
              <a:ext cx="1331640" cy="1335346"/>
            </a:xfrm>
            <a:prstGeom prst="rect">
              <a:avLst/>
            </a:prstGeom>
          </p:spPr>
        </p:pic>
        <p:pic>
          <p:nvPicPr>
            <p:cNvPr id="22" name="Рисунок 21" descr="мячи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5085184"/>
              <a:ext cx="1331640" cy="1335346"/>
            </a:xfrm>
            <a:prstGeom prst="rect">
              <a:avLst/>
            </a:prstGeom>
          </p:spPr>
        </p:pic>
        <p:pic>
          <p:nvPicPr>
            <p:cNvPr id="23" name="Рисунок 22" descr="мячи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3284984"/>
              <a:ext cx="1331640" cy="1335346"/>
            </a:xfrm>
            <a:prstGeom prst="rect">
              <a:avLst/>
            </a:prstGeom>
          </p:spPr>
        </p:pic>
        <p:pic>
          <p:nvPicPr>
            <p:cNvPr id="24" name="Рисунок 23" descr="мячи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4581128"/>
              <a:ext cx="1331640" cy="1335346"/>
            </a:xfrm>
            <a:prstGeom prst="rect">
              <a:avLst/>
            </a:prstGeom>
          </p:spPr>
        </p:pic>
        <p:pic>
          <p:nvPicPr>
            <p:cNvPr id="25" name="Рисунок 24" descr="мячи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2" y="3717032"/>
              <a:ext cx="1331640" cy="1335346"/>
            </a:xfrm>
            <a:prstGeom prst="rect">
              <a:avLst/>
            </a:prstGeom>
          </p:spPr>
        </p:pic>
        <p:pic>
          <p:nvPicPr>
            <p:cNvPr id="26" name="Рисунок 25" descr="мячи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77072"/>
              <a:ext cx="1331640" cy="1335346"/>
            </a:xfrm>
            <a:prstGeom prst="rect">
              <a:avLst/>
            </a:prstGeom>
          </p:spPr>
        </p:pic>
        <p:pic>
          <p:nvPicPr>
            <p:cNvPr id="27" name="Рисунок 26" descr="мячи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2" y="2276872"/>
              <a:ext cx="1331640" cy="1335346"/>
            </a:xfrm>
            <a:prstGeom prst="rect">
              <a:avLst/>
            </a:prstGeom>
          </p:spPr>
        </p:pic>
        <p:pic>
          <p:nvPicPr>
            <p:cNvPr id="28" name="Рисунок 27" descr="мячи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2708920"/>
              <a:ext cx="1331640" cy="1335346"/>
            </a:xfrm>
            <a:prstGeom prst="rect">
              <a:avLst/>
            </a:prstGeom>
          </p:spPr>
        </p:pic>
      </p:grp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728192" cy="2239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99">
                <a:alpha val="70000"/>
              </a:srgbClr>
            </a:outerShdw>
          </a:effectLst>
        </p:spPr>
      </p:pic>
      <p:sp>
        <p:nvSpPr>
          <p:cNvPr id="18" name="7-конечная звезда 17"/>
          <p:cNvSpPr/>
          <p:nvPr/>
        </p:nvSpPr>
        <p:spPr>
          <a:xfrm>
            <a:off x="8028384" y="2060848"/>
            <a:ext cx="432048" cy="432048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Управляющая кнопка: в начало 29">
            <a:hlinkClick r:id="" action="ppaction://hlinkshowjump?jump=firstslide" highlightClick="1"/>
          </p:cNvPr>
          <p:cNvSpPr/>
          <p:nvPr/>
        </p:nvSpPr>
        <p:spPr>
          <a:xfrm>
            <a:off x="8100392" y="6165304"/>
            <a:ext cx="720080" cy="50405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0121 -0.0125 0.00296 -0.02847 -0.00208 -0.04398 C -0.00711 -0.05949 -0.02204 -0.08217 -0.03055 -0.09328 C -0.03906 -0.10439 -0.04236 -0.10648 -0.05312 -0.11064 C -0.06388 -0.11481 -0.07951 -0.12106 -0.09479 -0.11852 C -0.11007 -0.11597 -0.13107 -0.10787 -0.14479 -0.0949 C -0.1585 -0.08194 -0.17135 -0.05972 -0.17708 -0.04097 C -0.18281 -0.02222 -0.18107 0.00047 -0.17934 0.01783 C -0.1776 0.03519 -0.175 0.04329 -0.16632 0.06389 C -0.15763 0.08449 -0.13836 0.12338 -0.12708 0.14167 C -0.11579 0.15996 -0.10902 0.15996 -0.09843 0.17385 C -0.08784 0.1875 -0.07482 0.20186 -0.06388 0.22431 C -0.05295 0.24676 -0.03715 0.28056 -0.03298 0.30857 C -0.02882 0.33658 -0.03107 0.36736 -0.03888 0.39283 C -0.0467 0.41829 -0.06527 0.44491 -0.07934 0.46111 C -0.0934 0.47732 -0.10729 0.48426 -0.12343 0.48959 C -0.13958 0.49491 -0.1585 0.49954 -0.17586 0.4926 C -0.19322 0.48588 -0.21545 0.46898 -0.22812 0.44977 C -0.24079 0.43056 -0.25121 0.40602 -0.25208 0.37662 C -0.25295 0.34723 -0.24357 0.30047 -0.23298 0.27385 C -0.22239 0.24723 -0.2059 0.23449 -0.18888 0.21667 C -0.17187 0.19885 -0.14757 0.18079 -0.13055 0.1669 C -0.11354 0.15324 -0.1026 0.14861 -0.08645 0.13519 C -0.07031 0.12176 -0.046 0.09861 -0.0342 0.08611 C -0.02239 0.07361 -0.02031 0.06922 -0.01545 0.06019 C -0.01059 0.05116 -0.00746 0.04167 -0.00486 0.03172 C -0.00225 0.02176 -0.00104 0.00672 -4.16667E-6 -3.33333E-6 Z " pathEditMode="relative" rAng="0" ptsTypes="aaaaaaaaaaaaaaaaaaaaaaaaaaa">
                                      <p:cBhvr>
                                        <p:cTn id="23" dur="1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504</TotalTime>
  <Words>137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Составитель:  учитель начальных классов  ГБОУ  СОШ  №922   г.Москвы                                  Романова Елена Викторовна                 2013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Использованные материалы: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user; Elena Romanova</dc:creator>
  <cp:lastModifiedBy>лрпг</cp:lastModifiedBy>
  <cp:revision>132</cp:revision>
  <dcterms:created xsi:type="dcterms:W3CDTF">2013-06-26T10:11:09Z</dcterms:created>
  <dcterms:modified xsi:type="dcterms:W3CDTF">2014-02-24T18:53:51Z</dcterms:modified>
</cp:coreProperties>
</file>