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57" r:id="rId5"/>
    <p:sldId id="258" r:id="rId6"/>
    <p:sldId id="271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2" r:id="rId15"/>
    <p:sldId id="267" r:id="rId16"/>
    <p:sldId id="268" r:id="rId17"/>
    <p:sldId id="269" r:id="rId18"/>
    <p:sldId id="272" r:id="rId19"/>
    <p:sldId id="275" r:id="rId20"/>
    <p:sldId id="274" r:id="rId21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80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13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08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10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86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87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76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09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9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05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0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5788-7531-4FB9-925A-13327E48B7B9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9894-E712-475E-A7D3-65ADF8D23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0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A%D0%B0%D1%80%D1%82%D0%B8%D0%BD%D0%BA%D0%B8%20%D0%BF%D0%BE%20%D0%BF%D1%80%D0%B0%D0%B2%D0%B0%D0%BC%20%D1%80%D0%B5%D0%B1%D0%B5%D0%BD%D0%BA%D0%B0&amp;noreask=1&amp;pos=14&amp;lr=54&amp;rpt=simage&amp;uinfo=ww-1343-wh-644-fw-1118-fh-448-pd-1&amp;img_url=http://img.labirint.ru/images/comments_pic/0945/012labgi0l1257703957.jpg" TargetMode="External"/><Relationship Id="rId2" Type="http://schemas.openxmlformats.org/officeDocument/2006/relationships/hyperlink" Target="http://pedsovet.su/load/321-1-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483" y="836712"/>
            <a:ext cx="5941947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для дошкольников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Права ребенка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Аня\Desktop\Фото-00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091969">
            <a:off x="1559718" y="3557896"/>
            <a:ext cx="2718392" cy="220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Desktop\Фото-00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48064" y="3429000"/>
            <a:ext cx="2623278" cy="26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_kazhdom_malenkom_rebjonke_minus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539552" y="531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8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636912"/>
            <a:ext cx="5410944" cy="405820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373923" y="12954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Так изготовляем еще 5 кубиков, складываем в коробочку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41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708920"/>
            <a:ext cx="4474840" cy="335613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55776" y="1196752"/>
            <a:ext cx="6131024" cy="492941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Выбираем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57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92896"/>
            <a:ext cx="4834880" cy="362616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619672" y="692696"/>
            <a:ext cx="7067128" cy="5433467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Делаем разметку на картинке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37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88840"/>
            <a:ext cx="5616624" cy="421246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619672" y="908720"/>
            <a:ext cx="6203032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Разрезаем картинку на 6 квадратиков 5х5 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89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060848"/>
            <a:ext cx="5190993" cy="389235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55776" y="98072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Обклеиваем кубики карточками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51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7067128" cy="3649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Обклеиваем готовые кубики скотчем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060848"/>
            <a:ext cx="5050904" cy="378817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03648" y="1916832"/>
            <a:ext cx="7283152" cy="420933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2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15616" y="404664"/>
            <a:ext cx="6192688" cy="34563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На обратной стороне картинки пишем  стихи о правах ребенка</a:t>
            </a:r>
            <a:endParaRPr lang="ru-RU" dirty="0"/>
          </a:p>
        </p:txBody>
      </p:sp>
      <p:pic>
        <p:nvPicPr>
          <p:cNvPr id="3074" name="Picture 2" descr="C:\Users\Аня\Desktop\Фото03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248937">
            <a:off x="3438838" y="1508033"/>
            <a:ext cx="3600226" cy="506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4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готова!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84482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0509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играем.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ня\Desktop\Новая папка (4)\Фото0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082" y="3133565"/>
            <a:ext cx="2948523" cy="22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я\Desktop\Новая папка (4)\Фото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70868"/>
            <a:ext cx="3315098" cy="24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7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064896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ИНФОРМАЦИОННЫЕ РЕСУРСЫ: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                -                </a:t>
            </a:r>
            <a:r>
              <a:rPr lang="ru-RU" sz="1800" u="sng" dirty="0" smtClean="0">
                <a:hlinkClick r:id="rId2"/>
              </a:rPr>
              <a:t>http</a:t>
            </a:r>
            <a:r>
              <a:rPr lang="ru-RU" sz="1800" u="sng" dirty="0">
                <a:hlinkClick r:id="rId2"/>
              </a:rPr>
              <a:t>://</a:t>
            </a:r>
            <a:r>
              <a:rPr lang="ru-RU" sz="1800" u="sng" dirty="0" smtClean="0">
                <a:hlinkClick r:id="rId2"/>
              </a:rPr>
              <a:t>pedsovet.su/load/321-1-29</a:t>
            </a:r>
            <a:endParaRPr lang="ru-RU" sz="1800" u="sng" dirty="0" smtClean="0"/>
          </a:p>
          <a:p>
            <a:r>
              <a:rPr lang="ru-RU" sz="1800" dirty="0" smtClean="0">
                <a:solidFill>
                  <a:schemeClr val="tx2"/>
                </a:solidFill>
              </a:rPr>
              <a:t>        (</a:t>
            </a:r>
            <a:r>
              <a:rPr lang="ru-RU" sz="1800" dirty="0">
                <a:solidFill>
                  <a:schemeClr val="tx2"/>
                </a:solidFill>
              </a:rPr>
              <a:t>Шаблон (фон) презентаций "</a:t>
            </a:r>
            <a:r>
              <a:rPr lang="ru-RU" sz="1800" dirty="0" smtClean="0">
                <a:solidFill>
                  <a:schemeClr val="tx2"/>
                </a:solidFill>
              </a:rPr>
              <a:t>Россия«)</a:t>
            </a:r>
            <a:endParaRPr lang="ru-RU" sz="1800" dirty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-</a:t>
            </a:r>
            <a:r>
              <a:rPr lang="ru-RU" sz="1600" u="sng" dirty="0">
                <a:hlinkClick r:id="rId3"/>
              </a:rPr>
              <a:t>http://images.yandex.ru/yandsearch?source=wiz&amp;fp=0&amp;text=%</a:t>
            </a:r>
            <a:r>
              <a:rPr lang="ru-RU" sz="1600" u="sng" dirty="0" smtClean="0">
                <a:hlinkClick r:id="rId3"/>
              </a:rPr>
              <a:t>D0%BA%D0%B0%D1%80%D1%82%D0%B8%D0%BD%D0%BA%D0%B8%20%D0%BF%D0%BE%20%D0%BF%D1%80%D0%B0%D0%B2%D0%B0%D0%BC%20%D1%80%D0%B5%D0%B1%D0%B5%D0%BD%D0%BA%D0%B0&amp;noreask=1&amp;pos=14&amp;lr=54&amp;rpt=simage&amp;uinfo=ww-1343-wh-644-fw-1118-fh-448-pd-1&amp;img_url=http%3A%2F%2Fimg.labirint.ru%2Fimages%2Fcomments_pic%2F0945%2F012labgi0l1257703957.jpg</a:t>
            </a:r>
            <a:r>
              <a:rPr lang="ru-RU" sz="1600" u="sng" dirty="0" smtClean="0"/>
              <a:t> 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(картинки и стихи)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98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 игры:</a:t>
            </a:r>
          </a:p>
          <a:p>
            <a:pPr marL="0" indent="0" algn="ctr">
              <a:buNone/>
            </a:pPr>
            <a:r>
              <a:rPr lang="ru-RU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Пигина Галина Александровна</a:t>
            </a:r>
          </a:p>
          <a:p>
            <a:pPr marL="0" indent="0" algn="ctr">
              <a:buNone/>
            </a:pP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учитель-логопед</a:t>
            </a:r>
          </a:p>
          <a:p>
            <a:pPr marL="0" indent="0" algn="ctr">
              <a:buNone/>
            </a:pP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МБДОУ-детский </a:t>
            </a:r>
            <a:r>
              <a:rPr lang="ru-RU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 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№3</a:t>
            </a:r>
            <a:endParaRPr lang="ru-RU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Среднеуральск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8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я\Desktop\0_33cbd_b955a34d_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7147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00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Цель игры: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800" dirty="0" smtClean="0"/>
              <a:t>дать детям элементарные представления и знания о правах ребенка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459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изготовления игры понадобится: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Коробочка 10х15см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Картинки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о правах ребенка-13 шт.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Картон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Ножницы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Клей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Скотч прозрачный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Карандаш, линейка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955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276872"/>
            <a:ext cx="4896544" cy="367156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627784" y="1484784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Берем коробочку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557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куске картона при помощи карандаша и линейки </a:t>
            </a:r>
            <a:r>
              <a:rPr lang="ru-RU" dirty="0" smtClean="0"/>
              <a:t>выполняем чертеж </a:t>
            </a:r>
            <a:r>
              <a:rPr lang="ru-RU" dirty="0"/>
              <a:t>развертки кубика. Размеры </a:t>
            </a:r>
            <a:r>
              <a:rPr lang="ru-RU" dirty="0" smtClean="0"/>
              <a:t>выбираем самостоятельно</a:t>
            </a:r>
            <a:r>
              <a:rPr lang="ru-RU" dirty="0"/>
              <a:t>, исходя из своих потребностей и предпочтений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Аня\Desktop\IMG_01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8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780928"/>
            <a:ext cx="5165746" cy="3874309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771800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dirty="0" smtClean="0"/>
              <a:t>Собираем из выкройки кубик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258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708920"/>
            <a:ext cx="4584509" cy="3438382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339752" y="1628800"/>
            <a:ext cx="5544616" cy="4959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Кладем во внутрь кубика                       деревяшку, пробку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Закрываем его и склеиваем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975064"/>
            <a:ext cx="3648405" cy="2736304"/>
          </a:xfr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ня\Desktop\IMG_01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443875" cy="25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41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184</Words>
  <Application>Microsoft Office PowerPoint</Application>
  <PresentationFormat>Экран (4:3)</PresentationFormat>
  <Paragraphs>44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   Цель игры:</vt:lpstr>
      <vt:lpstr>Для изготовления игры понадобится:</vt:lpstr>
      <vt:lpstr>Этапы работы</vt:lpstr>
      <vt:lpstr>Слайд 6</vt:lpstr>
      <vt:lpstr>Слайд 7</vt:lpstr>
      <vt:lpstr>Слайд 8</vt:lpstr>
      <vt:lpstr>Закрываем его и склеиваем</vt:lpstr>
      <vt:lpstr>Слайд 10</vt:lpstr>
      <vt:lpstr>Слайд 11</vt:lpstr>
      <vt:lpstr>Слайд 12</vt:lpstr>
      <vt:lpstr>Слайд 13</vt:lpstr>
      <vt:lpstr>Слайд 14</vt:lpstr>
      <vt:lpstr>Обклеиваем готовые кубики скотчем</vt:lpstr>
      <vt:lpstr>Слайд 16</vt:lpstr>
      <vt:lpstr>Игра готова!</vt:lpstr>
      <vt:lpstr>Мы играем.</vt:lpstr>
      <vt:lpstr>Слайд 19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Tata</cp:lastModifiedBy>
  <cp:revision>28</cp:revision>
  <cp:lastPrinted>2014-02-18T13:15:17Z</cp:lastPrinted>
  <dcterms:created xsi:type="dcterms:W3CDTF">2013-03-11T15:15:46Z</dcterms:created>
  <dcterms:modified xsi:type="dcterms:W3CDTF">2014-03-29T09:25:01Z</dcterms:modified>
</cp:coreProperties>
</file>