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57" r:id="rId4"/>
    <p:sldId id="260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0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120CC2F-AFE1-419E-8E0F-C15027368542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2330D0A-C382-4C79-81E8-BF71F1911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BDA8F-00A0-4B10-9269-E82D622838C4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E144-6593-4395-B043-2BD42388F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3F93-4E61-40FC-ABEC-7B81DD28DF86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75259-EAB8-4F5D-B3BA-9CB6695755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6F7F9-0250-4340-8886-AE32DC9C5ADE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64982-FA39-4BB8-95C7-D6804CDE7C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6B994-B9A1-4656-83C6-8D79DAD2D5C5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3304B-8BA0-4D7D-A37B-4E84ACBC63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5C0CE-9873-42C2-B1CD-748AEC6EC100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F766F-5DB8-43A7-B7BE-4CC0D17565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886D0-013E-4E5C-8CC4-0243A49BB94F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C1B42-47BB-410D-A93E-0E661481CA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6DAB4-11D8-45C3-8258-EED2E39B2582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1C7A5-642A-424E-9265-6DB2B15CAF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913D4-9B31-4822-9A50-ACE32CA0030C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B0FB0-3572-42B7-8D38-3A0A542B4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82529-339B-4886-9EA4-5E6BE3DE8751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D84B-0EA7-4BAB-A87A-B3FA32DA16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14A6C-3A4E-45CA-A057-FC169C882912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1322A-277F-4059-BE76-639D84B514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7C960-9456-4814-851F-606C624B5AFA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74C11-72A5-49AE-97B6-FEDE72F3BE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5DFDF3-B248-4A6D-9EBC-DC50CD297E14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9B742C-6E19-4294-9C36-BC93C9CBCA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images.yandex.ru/yandsearch?source=wiz&amp;fp=2&amp;uinfo=ww-1349-wh-651-fw-1124-fh-448-pd-1&amp;p=2&amp;text=%D0%BA%D0%BE%D0%BC%D0%BF%D1%8C%D1%8E%D1%82%D0%B5%D1%80&amp;noreask=1&amp;pos=78&amp;rpt=simage&amp;lr=14&amp;img_url=http://images.appleinsider.com/apple-pr-macpro_display.gif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2.jpeg"/><Relationship Id="rId5" Type="http://schemas.openxmlformats.org/officeDocument/2006/relationships/image" Target="../media/image8.png"/><Relationship Id="rId10" Type="http://schemas.openxmlformats.org/officeDocument/2006/relationships/slide" Target="slide4.xml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75" y="4714875"/>
            <a:ext cx="7772400" cy="1470025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Один алгоритм для решения нескольких геометрических задач</a:t>
            </a:r>
          </a:p>
        </p:txBody>
      </p:sp>
      <p:pic>
        <p:nvPicPr>
          <p:cNvPr id="2052" name="Picture 3" descr="H:\Documents and Settings\Aida\Рабочий стол\текстуры и фоны, клипарты\новеньки картинки\office hilighter roll a hc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20063" y="0"/>
            <a:ext cx="1023937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4" descr="http://hit.if.ua/images/product_images/popup_images/7a8/MA970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1840" y="908720"/>
            <a:ext cx="3672408" cy="23197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"/>
          <p:cNvGrpSpPr>
            <a:grpSpLocks/>
          </p:cNvGrpSpPr>
          <p:nvPr/>
        </p:nvGrpSpPr>
        <p:grpSpPr bwMode="auto">
          <a:xfrm>
            <a:off x="4788024" y="1628800"/>
            <a:ext cx="3384550" cy="2376170"/>
            <a:chOff x="1800" y="585"/>
            <a:chExt cx="5330" cy="3742"/>
          </a:xfrm>
        </p:grpSpPr>
        <p:cxnSp>
          <p:nvCxnSpPr>
            <p:cNvPr id="1127" name="AutoShape 103"/>
            <p:cNvCxnSpPr>
              <a:cxnSpLocks noChangeShapeType="1"/>
            </p:cNvCxnSpPr>
            <p:nvPr/>
          </p:nvCxnSpPr>
          <p:spPr bwMode="auto">
            <a:xfrm flipV="1">
              <a:off x="1950" y="1080"/>
              <a:ext cx="1" cy="30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28" name="AutoShape 104"/>
            <p:cNvCxnSpPr>
              <a:cxnSpLocks noChangeShapeType="1"/>
            </p:cNvCxnSpPr>
            <p:nvPr/>
          </p:nvCxnSpPr>
          <p:spPr bwMode="auto">
            <a:xfrm>
              <a:off x="1951" y="4155"/>
              <a:ext cx="452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129" name="AutoShape 105"/>
            <p:cNvSpPr>
              <a:spLocks noChangeArrowheads="1"/>
            </p:cNvSpPr>
            <p:nvPr/>
          </p:nvSpPr>
          <p:spPr bwMode="auto">
            <a:xfrm rot="-1711280">
              <a:off x="2104" y="1652"/>
              <a:ext cx="3204" cy="132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17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1130" name="AutoShape 106"/>
            <p:cNvCxnSpPr>
              <a:cxnSpLocks noChangeShapeType="1"/>
            </p:cNvCxnSpPr>
            <p:nvPr/>
          </p:nvCxnSpPr>
          <p:spPr bwMode="auto">
            <a:xfrm>
              <a:off x="1950" y="1740"/>
              <a:ext cx="1455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1131" name="AutoShape 107"/>
            <p:cNvCxnSpPr>
              <a:cxnSpLocks noChangeShapeType="1"/>
            </p:cNvCxnSpPr>
            <p:nvPr/>
          </p:nvCxnSpPr>
          <p:spPr bwMode="auto">
            <a:xfrm>
              <a:off x="1950" y="3645"/>
              <a:ext cx="630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1132" name="AutoShape 108"/>
            <p:cNvCxnSpPr>
              <a:cxnSpLocks noChangeShapeType="1"/>
            </p:cNvCxnSpPr>
            <p:nvPr/>
          </p:nvCxnSpPr>
          <p:spPr bwMode="auto">
            <a:xfrm>
              <a:off x="2580" y="3646"/>
              <a:ext cx="0" cy="509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1133" name="AutoShape 109"/>
            <p:cNvCxnSpPr>
              <a:cxnSpLocks noChangeShapeType="1"/>
            </p:cNvCxnSpPr>
            <p:nvPr/>
          </p:nvCxnSpPr>
          <p:spPr bwMode="auto">
            <a:xfrm>
              <a:off x="3405" y="1740"/>
              <a:ext cx="0" cy="241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1134" name="AutoShape 110"/>
            <p:cNvCxnSpPr>
              <a:cxnSpLocks noChangeShapeType="1"/>
            </p:cNvCxnSpPr>
            <p:nvPr/>
          </p:nvCxnSpPr>
          <p:spPr bwMode="auto">
            <a:xfrm>
              <a:off x="5415" y="2130"/>
              <a:ext cx="0" cy="202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1135" name="AutoShape 111"/>
            <p:cNvCxnSpPr>
              <a:cxnSpLocks noChangeShapeType="1"/>
            </p:cNvCxnSpPr>
            <p:nvPr/>
          </p:nvCxnSpPr>
          <p:spPr bwMode="auto">
            <a:xfrm flipH="1">
              <a:off x="1950" y="2130"/>
              <a:ext cx="3465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sp>
          <p:nvSpPr>
            <p:cNvPr id="1136" name="Text Box 112"/>
            <p:cNvSpPr txBox="1">
              <a:spLocks noChangeArrowheads="1"/>
            </p:cNvSpPr>
            <p:nvPr/>
          </p:nvSpPr>
          <p:spPr bwMode="auto">
            <a:xfrm>
              <a:off x="1800" y="585"/>
              <a:ext cx="345" cy="49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7" name="Text Box 113"/>
            <p:cNvSpPr txBox="1">
              <a:spLocks noChangeArrowheads="1"/>
            </p:cNvSpPr>
            <p:nvPr/>
          </p:nvSpPr>
          <p:spPr bwMode="auto">
            <a:xfrm>
              <a:off x="6585" y="3760"/>
              <a:ext cx="545" cy="56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4" name="Прямоугольник 113"/>
          <p:cNvSpPr/>
          <p:nvPr/>
        </p:nvSpPr>
        <p:spPr>
          <a:xfrm>
            <a:off x="4716016" y="1556792"/>
            <a:ext cx="288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y</a:t>
            </a:r>
            <a:endParaRPr lang="ru-RU" dirty="0"/>
          </a:p>
        </p:txBody>
      </p:sp>
      <p:sp>
        <p:nvSpPr>
          <p:cNvPr id="1139" name="Rectangle 1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41" name="Rectangle 1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40" name="Picture 11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3865849"/>
            <a:ext cx="242209" cy="355239"/>
          </a:xfrm>
          <a:prstGeom prst="rect">
            <a:avLst/>
          </a:prstGeom>
          <a:noFill/>
        </p:spPr>
      </p:pic>
      <p:sp>
        <p:nvSpPr>
          <p:cNvPr id="1143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42" name="Picture 11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3906053"/>
            <a:ext cx="224408" cy="308561"/>
          </a:xfrm>
          <a:prstGeom prst="rect">
            <a:avLst/>
          </a:prstGeom>
          <a:noFill/>
        </p:spPr>
      </p:pic>
      <p:sp>
        <p:nvSpPr>
          <p:cNvPr id="1145" name="Rectangle 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44" name="Picture 12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3906052"/>
            <a:ext cx="224408" cy="308561"/>
          </a:xfrm>
          <a:prstGeom prst="rect">
            <a:avLst/>
          </a:prstGeom>
          <a:noFill/>
        </p:spPr>
      </p:pic>
      <p:sp>
        <p:nvSpPr>
          <p:cNvPr id="1147" name="Rectangle 1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46" name="Picture 12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429000"/>
            <a:ext cx="214883" cy="315162"/>
          </a:xfrm>
          <a:prstGeom prst="rect">
            <a:avLst/>
          </a:prstGeom>
          <a:noFill/>
        </p:spPr>
      </p:pic>
      <p:sp>
        <p:nvSpPr>
          <p:cNvPr id="1148" name="Rectangle 124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0" name="Rectangle 1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49" name="Picture 12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2204864"/>
            <a:ext cx="224408" cy="308561"/>
          </a:xfrm>
          <a:prstGeom prst="rect">
            <a:avLst/>
          </a:prstGeom>
          <a:noFill/>
        </p:spPr>
      </p:pic>
      <p:sp>
        <p:nvSpPr>
          <p:cNvPr id="1151" name="Rectangle 127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3" name="Rectangle 1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52" name="Picture 12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2492896"/>
            <a:ext cx="224408" cy="308561"/>
          </a:xfrm>
          <a:prstGeom prst="rect">
            <a:avLst/>
          </a:prstGeom>
          <a:noFill/>
        </p:spPr>
      </p:pic>
      <p:sp>
        <p:nvSpPr>
          <p:cNvPr id="1154" name="Rectangle 130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0" y="188640"/>
            <a:ext cx="8676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1  </a:t>
            </a:r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Найти площадь треугольника, заданного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координатами своих вершин.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1520" y="1484784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нахождения площади треугольника воспользуемся формулой Герона: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7" y="2636912"/>
            <a:ext cx="3703269" cy="720080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214282" y="3429000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a, b, c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длины сторон треугольника, а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полупериметр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67544" y="5301208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Программа на Паскале: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Управляющая кнопка: далее 36">
            <a:hlinkClick r:id="rId10" action="ppaction://hlinksldjump" highlightClick="1"/>
          </p:cNvPr>
          <p:cNvSpPr/>
          <p:nvPr/>
        </p:nvSpPr>
        <p:spPr>
          <a:xfrm>
            <a:off x="8244408" y="6309320"/>
            <a:ext cx="720080" cy="288032"/>
          </a:xfrm>
          <a:prstGeom prst="actionButtonForwardNext">
            <a:avLst/>
          </a:prstGeom>
          <a:blipFill>
            <a:blip r:embed="rId11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4500570"/>
            <a:ext cx="3829077" cy="500066"/>
          </a:xfrm>
          <a:prstGeom prst="rect">
            <a:avLst/>
          </a:prstGeom>
          <a:noFill/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Решение задачи 1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BDB5CF-7FBF-47B6-914A-4643197621F0}" type="slidenum">
              <a:rPr lang="ru-RU"/>
              <a:pPr>
                <a:defRPr/>
              </a:pPr>
              <a:t>3</a:t>
            </a:fld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24744"/>
            <a:ext cx="6984776" cy="5549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0" y="6309320"/>
            <a:ext cx="2133600" cy="365125"/>
          </a:xfrm>
        </p:spPr>
        <p:txBody>
          <a:bodyPr/>
          <a:lstStyle/>
          <a:p>
            <a:pPr>
              <a:defRPr/>
            </a:pPr>
            <a:fld id="{63867498-5A96-488F-8833-81D3D3B19B7B}" type="datetime1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DACEE5-7E64-4FC3-8CE1-9BD913E21862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0"/>
            <a:ext cx="8507288" cy="1143000"/>
          </a:xfrm>
        </p:spPr>
        <p:txBody>
          <a:bodyPr/>
          <a:lstStyle/>
          <a:p>
            <a:pPr algn="l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Вычислить площадь выпуклой фигуры,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заданной координатами своих вершин.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443" name="AutoShape 35"/>
          <p:cNvCxnSpPr>
            <a:cxnSpLocks noChangeShapeType="1"/>
          </p:cNvCxnSpPr>
          <p:nvPr/>
        </p:nvCxnSpPr>
        <p:spPr bwMode="auto">
          <a:xfrm flipV="1">
            <a:off x="5055071" y="1486297"/>
            <a:ext cx="0" cy="1790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7444" name="AutoShape 36"/>
          <p:cNvCxnSpPr>
            <a:cxnSpLocks noChangeShapeType="1"/>
          </p:cNvCxnSpPr>
          <p:nvPr/>
        </p:nvCxnSpPr>
        <p:spPr bwMode="auto">
          <a:xfrm>
            <a:off x="5055071" y="3276997"/>
            <a:ext cx="32956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7445" name="AutoShape 37"/>
          <p:cNvCxnSpPr>
            <a:cxnSpLocks noChangeShapeType="1"/>
          </p:cNvCxnSpPr>
          <p:nvPr/>
        </p:nvCxnSpPr>
        <p:spPr bwMode="auto">
          <a:xfrm flipV="1">
            <a:off x="5302721" y="1886347"/>
            <a:ext cx="628650" cy="9715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7446" name="AutoShape 38"/>
          <p:cNvCxnSpPr>
            <a:cxnSpLocks noChangeShapeType="1"/>
          </p:cNvCxnSpPr>
          <p:nvPr/>
        </p:nvCxnSpPr>
        <p:spPr bwMode="auto">
          <a:xfrm>
            <a:off x="5931371" y="1886347"/>
            <a:ext cx="885825" cy="666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7447" name="AutoShape 39"/>
          <p:cNvCxnSpPr>
            <a:cxnSpLocks noChangeShapeType="1"/>
          </p:cNvCxnSpPr>
          <p:nvPr/>
        </p:nvCxnSpPr>
        <p:spPr bwMode="auto">
          <a:xfrm flipV="1">
            <a:off x="5302721" y="1953022"/>
            <a:ext cx="1514475" cy="9048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7448" name="AutoShape 40"/>
          <p:cNvCxnSpPr>
            <a:cxnSpLocks noChangeShapeType="1"/>
          </p:cNvCxnSpPr>
          <p:nvPr/>
        </p:nvCxnSpPr>
        <p:spPr bwMode="auto">
          <a:xfrm>
            <a:off x="6817196" y="1953022"/>
            <a:ext cx="361950" cy="4762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7449" name="AutoShape 41"/>
          <p:cNvCxnSpPr>
            <a:cxnSpLocks noChangeShapeType="1"/>
          </p:cNvCxnSpPr>
          <p:nvPr/>
        </p:nvCxnSpPr>
        <p:spPr bwMode="auto">
          <a:xfrm flipV="1">
            <a:off x="5302721" y="2429272"/>
            <a:ext cx="1876425" cy="42862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7450" name="AutoShape 42"/>
          <p:cNvCxnSpPr>
            <a:cxnSpLocks noChangeShapeType="1"/>
          </p:cNvCxnSpPr>
          <p:nvPr/>
        </p:nvCxnSpPr>
        <p:spPr bwMode="auto">
          <a:xfrm>
            <a:off x="5302721" y="2857897"/>
            <a:ext cx="1295400" cy="22860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7451" name="AutoShape 43"/>
          <p:cNvCxnSpPr>
            <a:cxnSpLocks noChangeShapeType="1"/>
          </p:cNvCxnSpPr>
          <p:nvPr/>
        </p:nvCxnSpPr>
        <p:spPr bwMode="auto">
          <a:xfrm flipV="1">
            <a:off x="6598121" y="2429272"/>
            <a:ext cx="581025" cy="65722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4645496" y="1543447"/>
            <a:ext cx="304800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y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8436446" y="3162697"/>
            <a:ext cx="304800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5759921" y="1543447"/>
            <a:ext cx="304800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6931496" y="1657747"/>
            <a:ext cx="304800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3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7236296" y="2276872"/>
            <a:ext cx="304800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4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5112221" y="2924572"/>
            <a:ext cx="304800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58" name="Text Box 50"/>
          <p:cNvSpPr txBox="1">
            <a:spLocks noChangeArrowheads="1"/>
          </p:cNvSpPr>
          <p:nvPr/>
        </p:nvSpPr>
        <p:spPr bwMode="auto">
          <a:xfrm>
            <a:off x="6817196" y="2924572"/>
            <a:ext cx="304800" cy="29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5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0" y="1412776"/>
            <a:ext cx="44279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Площадь выпуклой фигуры равна сумме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площадей треугольников, имеющих общую вершину.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0" y="3717032"/>
            <a:ext cx="8028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Т.к. количество вершин может быть разное, необходимо воспользоваться массивом, где будут храниться координаты вершин многоугольника.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39552" y="5301208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Программа на Паскале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Управляющая кнопка: далее 60">
            <a:hlinkClick r:id="rId3" action="ppaction://hlinksldjump" highlightClick="1"/>
          </p:cNvPr>
          <p:cNvSpPr/>
          <p:nvPr/>
        </p:nvSpPr>
        <p:spPr>
          <a:xfrm>
            <a:off x="7596336" y="6309320"/>
            <a:ext cx="864096" cy="288032"/>
          </a:xfrm>
          <a:prstGeom prst="actionButtonForwardNext">
            <a:avLst/>
          </a:prstGeom>
          <a:blipFill>
            <a:blip r:embed="rId4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задачи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809" y="0"/>
            <a:ext cx="9154809" cy="764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7524328" cy="936104"/>
          </a:xfrm>
        </p:spPr>
        <p:txBody>
          <a:bodyPr/>
          <a:lstStyle/>
          <a:p>
            <a:pPr algn="l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3.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Определить, находится точка внутри или вне выпуклого многоугольника, заданного координатами своих вершин.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196752"/>
            <a:ext cx="28575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TextBox 59"/>
          <p:cNvSpPr txBox="1"/>
          <p:nvPr/>
        </p:nvSpPr>
        <p:spPr>
          <a:xfrm>
            <a:off x="251520" y="1340768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Точка внутри многоугольника.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0" y="1916832"/>
            <a:ext cx="56166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Сумма площадей треугольников, имеющих вершину в этой точке,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равна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площади многоугольника.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0" y="3645024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Точка вне многоугольника.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57" name="Picture 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4149080"/>
            <a:ext cx="3074293" cy="229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TextBox 64"/>
          <p:cNvSpPr txBox="1"/>
          <p:nvPr/>
        </p:nvSpPr>
        <p:spPr>
          <a:xfrm>
            <a:off x="0" y="4149080"/>
            <a:ext cx="57961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Сумма площадей треугольников, имеющих вершину в этой точке, 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равна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площади многоугольника.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23528" y="5949280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Программа на Паскале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5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3304B-8BA0-4D7D-A37B-4E84ACBC638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2847"/>
            <a:ext cx="9144000" cy="7059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 8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- 8!</Template>
  <TotalTime>586</TotalTime>
  <Words>169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математика - 8!</vt:lpstr>
      <vt:lpstr>Один алгоритм для решения нескольких геометрических задач</vt:lpstr>
      <vt:lpstr>Слайд 2</vt:lpstr>
      <vt:lpstr>Решение задачи 1 </vt:lpstr>
      <vt:lpstr>Задача 2. Вычислить площадь выпуклой фигуры,                    заданной координатами своих вершин.</vt:lpstr>
      <vt:lpstr>Решение задачи </vt:lpstr>
      <vt:lpstr>Задача 3. Определить, находится точка внутри или вне выпуклого многоугольника, заданного координатами своих вершин.</vt:lpstr>
      <vt:lpstr>Слайд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Даша</dc:creator>
  <dc:description>http://aida.ucoz.ru</dc:description>
  <cp:lastModifiedBy>Завуч</cp:lastModifiedBy>
  <cp:revision>48</cp:revision>
  <dcterms:created xsi:type="dcterms:W3CDTF">2013-10-06T19:02:10Z</dcterms:created>
  <dcterms:modified xsi:type="dcterms:W3CDTF">2014-02-26T09:04:13Z</dcterms:modified>
</cp:coreProperties>
</file>