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3" r:id="rId10"/>
    <p:sldId id="264" r:id="rId11"/>
    <p:sldId id="285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1" r:id="rId20"/>
    <p:sldId id="276" r:id="rId21"/>
    <p:sldId id="275" r:id="rId22"/>
    <p:sldId id="279" r:id="rId23"/>
    <p:sldId id="281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DAFF"/>
    <a:srgbClr val="FFFFC5"/>
    <a:srgbClr val="FFFFB7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3" autoAdjust="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AD104D-529C-45F8-8D58-3252C8AB4E3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60B967AE-08B0-4649-85A2-05427CAB889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Центральный банк</a:t>
          </a:r>
        </a:p>
      </dgm:t>
    </dgm:pt>
    <dgm:pt modelId="{E1AD4E3C-1BA5-4151-AE07-EE3C26697909}" type="parTrans" cxnId="{D9173009-4144-4EF8-879C-EB0465DC3368}">
      <dgm:prSet/>
      <dgm:spPr/>
      <dgm:t>
        <a:bodyPr/>
        <a:lstStyle/>
        <a:p>
          <a:endParaRPr lang="ru-RU"/>
        </a:p>
      </dgm:t>
    </dgm:pt>
    <dgm:pt modelId="{899B682F-61EE-4546-B7DF-EF2494AE4703}" type="sibTrans" cxnId="{D9173009-4144-4EF8-879C-EB0465DC3368}">
      <dgm:prSet/>
      <dgm:spPr/>
      <dgm:t>
        <a:bodyPr/>
        <a:lstStyle/>
        <a:p>
          <a:endParaRPr lang="ru-RU"/>
        </a:p>
      </dgm:t>
    </dgm:pt>
    <dgm:pt modelId="{0467474D-57FE-4DAC-A60D-D3698CB983B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Коммерческие банки</a:t>
          </a:r>
        </a:p>
      </dgm:t>
    </dgm:pt>
    <dgm:pt modelId="{19E1F44C-E872-46F5-BD7F-C35D50AE7102}" type="parTrans" cxnId="{444A3D98-FF3C-4CB1-931B-BE4CA664F17C}">
      <dgm:prSet/>
      <dgm:spPr/>
      <dgm:t>
        <a:bodyPr/>
        <a:lstStyle/>
        <a:p>
          <a:endParaRPr lang="ru-RU"/>
        </a:p>
      </dgm:t>
    </dgm:pt>
    <dgm:pt modelId="{5CF193B5-C6F9-46CE-BC1D-22DD90FFDBE4}" type="sibTrans" cxnId="{444A3D98-FF3C-4CB1-931B-BE4CA664F17C}">
      <dgm:prSet/>
      <dgm:spPr/>
      <dgm:t>
        <a:bodyPr/>
        <a:lstStyle/>
        <a:p>
          <a:endParaRPr lang="ru-RU"/>
        </a:p>
      </dgm:t>
    </dgm:pt>
    <dgm:pt modelId="{06545BF5-DBDC-4F61-B8EC-FD08C3658D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СБЕРБАНК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РОССИИ</a:t>
          </a:r>
        </a:p>
      </dgm:t>
    </dgm:pt>
    <dgm:pt modelId="{596037FC-EF67-4DD2-931A-C3866D3A3571}" type="parTrans" cxnId="{67221D28-A527-487B-81FC-388B73462638}">
      <dgm:prSet/>
      <dgm:spPr/>
      <dgm:t>
        <a:bodyPr/>
        <a:lstStyle/>
        <a:p>
          <a:endParaRPr lang="ru-RU"/>
        </a:p>
      </dgm:t>
    </dgm:pt>
    <dgm:pt modelId="{BFD9EF47-0F6E-410A-A61F-8DD6D8FE5254}" type="sibTrans" cxnId="{67221D28-A527-487B-81FC-388B73462638}">
      <dgm:prSet/>
      <dgm:spPr/>
      <dgm:t>
        <a:bodyPr/>
        <a:lstStyle/>
        <a:p>
          <a:endParaRPr lang="ru-RU"/>
        </a:p>
      </dgm:t>
    </dgm:pt>
    <dgm:pt modelId="{F9EE89CB-BEED-448F-90BE-ECA30470C49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МОНЧЕ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gm:t>
    </dgm:pt>
    <dgm:pt modelId="{A09F07AF-849D-4451-8BE6-3AB6C036C0C2}" type="parTrans" cxnId="{021E7597-D314-4DC6-ABB8-CCDA08A4DFE6}">
      <dgm:prSet/>
      <dgm:spPr/>
      <dgm:t>
        <a:bodyPr/>
        <a:lstStyle/>
        <a:p>
          <a:endParaRPr lang="ru-RU"/>
        </a:p>
      </dgm:t>
    </dgm:pt>
    <dgm:pt modelId="{8A256FC7-1E54-4EA0-BFC1-43D2D3757778}" type="sibTrans" cxnId="{021E7597-D314-4DC6-ABB8-CCDA08A4DFE6}">
      <dgm:prSet/>
      <dgm:spPr/>
      <dgm:t>
        <a:bodyPr/>
        <a:lstStyle/>
        <a:p>
          <a:endParaRPr lang="ru-RU"/>
        </a:p>
      </dgm:t>
    </dgm:pt>
    <dgm:pt modelId="{C026D4BD-80B1-47B9-AC48-7F800093116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ПРИВАТ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gm:t>
    </dgm:pt>
    <dgm:pt modelId="{86653DD8-BB5D-4A6B-A982-0B219482503C}" type="parTrans" cxnId="{39EEE81D-FC8B-4DF9-9621-DC977436A474}">
      <dgm:prSet/>
      <dgm:spPr/>
      <dgm:t>
        <a:bodyPr/>
        <a:lstStyle/>
        <a:p>
          <a:endParaRPr lang="ru-RU"/>
        </a:p>
      </dgm:t>
    </dgm:pt>
    <dgm:pt modelId="{6E86FE7A-0347-4AE6-B9EA-136A37B3CA96}" type="sibTrans" cxnId="{39EEE81D-FC8B-4DF9-9621-DC977436A474}">
      <dgm:prSet/>
      <dgm:spPr/>
      <dgm:t>
        <a:bodyPr/>
        <a:lstStyle/>
        <a:p>
          <a:endParaRPr lang="ru-RU"/>
        </a:p>
      </dgm:t>
    </dgm:pt>
    <dgm:pt modelId="{8AC9E327-411E-48CD-842A-3BC551A937B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БАРЕНЦ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gm:t>
    </dgm:pt>
    <dgm:pt modelId="{BF54B107-8957-4CFE-A213-2E056C60EB87}" type="parTrans" cxnId="{2B92FAF2-E059-4E3D-8284-6EBE879BDFDF}">
      <dgm:prSet/>
      <dgm:spPr/>
      <dgm:t>
        <a:bodyPr/>
        <a:lstStyle/>
        <a:p>
          <a:endParaRPr lang="ru-RU"/>
        </a:p>
      </dgm:t>
    </dgm:pt>
    <dgm:pt modelId="{E93E1EB1-B874-4022-8C9F-83B590A93C41}" type="sibTrans" cxnId="{2B92FAF2-E059-4E3D-8284-6EBE879BDFDF}">
      <dgm:prSet/>
      <dgm:spPr/>
      <dgm:t>
        <a:bodyPr/>
        <a:lstStyle/>
        <a:p>
          <a:endParaRPr lang="ru-RU"/>
        </a:p>
      </dgm:t>
    </dgm:pt>
    <dgm:pt modelId="{B3EDECE4-4386-4D40-9B06-2BA575BFDF6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АЛЬФА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gm:t>
    </dgm:pt>
    <dgm:pt modelId="{D33EC55A-86F7-40C0-A096-4D87438B99E1}" type="parTrans" cxnId="{9E1C0530-7E41-4BEA-A7C9-DE030EB061F2}">
      <dgm:prSet/>
      <dgm:spPr/>
      <dgm:t>
        <a:bodyPr/>
        <a:lstStyle/>
        <a:p>
          <a:endParaRPr lang="ru-RU"/>
        </a:p>
      </dgm:t>
    </dgm:pt>
    <dgm:pt modelId="{3E5AAF94-666A-46AA-9E56-34F872854ED7}" type="sibTrans" cxnId="{9E1C0530-7E41-4BEA-A7C9-DE030EB061F2}">
      <dgm:prSet/>
      <dgm:spPr/>
      <dgm:t>
        <a:bodyPr/>
        <a:lstStyle/>
        <a:p>
          <a:endParaRPr lang="ru-RU"/>
        </a:p>
      </dgm:t>
    </dgm:pt>
    <dgm:pt modelId="{6F097369-C862-48B4-A48D-FF0B59506325}" type="pres">
      <dgm:prSet presAssocID="{21AD104D-529C-45F8-8D58-3252C8AB4E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8F41181-1983-4A1A-8AC0-F06E003D82CB}" type="pres">
      <dgm:prSet presAssocID="{60B967AE-08B0-4649-85A2-05427CAB8899}" presName="hierRoot1" presStyleCnt="0">
        <dgm:presLayoutVars>
          <dgm:hierBranch/>
        </dgm:presLayoutVars>
      </dgm:prSet>
      <dgm:spPr/>
    </dgm:pt>
    <dgm:pt modelId="{1EED0E68-D0D4-4E4B-9B11-3207BC1BCD0E}" type="pres">
      <dgm:prSet presAssocID="{60B967AE-08B0-4649-85A2-05427CAB8899}" presName="rootComposite1" presStyleCnt="0"/>
      <dgm:spPr/>
    </dgm:pt>
    <dgm:pt modelId="{EF845DCF-FD47-402A-BBDA-F5A1ED83BB55}" type="pres">
      <dgm:prSet presAssocID="{60B967AE-08B0-4649-85A2-05427CAB889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A4E002-AD18-40DC-B821-7E1F097EC820}" type="pres">
      <dgm:prSet presAssocID="{60B967AE-08B0-4649-85A2-05427CAB889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F243E61-8B4E-40E6-891E-97B879BAAE88}" type="pres">
      <dgm:prSet presAssocID="{60B967AE-08B0-4649-85A2-05427CAB8899}" presName="hierChild2" presStyleCnt="0"/>
      <dgm:spPr/>
    </dgm:pt>
    <dgm:pt modelId="{9290381F-5FCE-4A47-8E13-35FB4AE4AD69}" type="pres">
      <dgm:prSet presAssocID="{19E1F44C-E872-46F5-BD7F-C35D50AE7102}" presName="Name35" presStyleLbl="parChTrans1D2" presStyleIdx="0" presStyleCnt="1"/>
      <dgm:spPr/>
      <dgm:t>
        <a:bodyPr/>
        <a:lstStyle/>
        <a:p>
          <a:endParaRPr lang="ru-RU"/>
        </a:p>
      </dgm:t>
    </dgm:pt>
    <dgm:pt modelId="{D43E1387-152B-46AE-BF26-C4AE4737B4BB}" type="pres">
      <dgm:prSet presAssocID="{0467474D-57FE-4DAC-A60D-D3698CB983B5}" presName="hierRoot2" presStyleCnt="0">
        <dgm:presLayoutVars>
          <dgm:hierBranch/>
        </dgm:presLayoutVars>
      </dgm:prSet>
      <dgm:spPr/>
    </dgm:pt>
    <dgm:pt modelId="{6BE6F43D-7C54-4E47-9889-D437E542A6A0}" type="pres">
      <dgm:prSet presAssocID="{0467474D-57FE-4DAC-A60D-D3698CB983B5}" presName="rootComposite" presStyleCnt="0"/>
      <dgm:spPr/>
    </dgm:pt>
    <dgm:pt modelId="{EDFF2E03-5512-4CD1-AF91-187D237A3D76}" type="pres">
      <dgm:prSet presAssocID="{0467474D-57FE-4DAC-A60D-D3698CB983B5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5B2B15-716A-4137-9F36-A31F1BB93998}" type="pres">
      <dgm:prSet presAssocID="{0467474D-57FE-4DAC-A60D-D3698CB983B5}" presName="rootConnector" presStyleLbl="node2" presStyleIdx="0" presStyleCnt="1"/>
      <dgm:spPr/>
      <dgm:t>
        <a:bodyPr/>
        <a:lstStyle/>
        <a:p>
          <a:endParaRPr lang="ru-RU"/>
        </a:p>
      </dgm:t>
    </dgm:pt>
    <dgm:pt modelId="{EE7B117A-1C90-4A25-820B-3AED1AFCFE82}" type="pres">
      <dgm:prSet presAssocID="{0467474D-57FE-4DAC-A60D-D3698CB983B5}" presName="hierChild4" presStyleCnt="0"/>
      <dgm:spPr/>
    </dgm:pt>
    <dgm:pt modelId="{5FE5657C-BC12-4067-80F5-EB06C0F79D89}" type="pres">
      <dgm:prSet presAssocID="{596037FC-EF67-4DD2-931A-C3866D3A3571}" presName="Name35" presStyleLbl="parChTrans1D3" presStyleIdx="0" presStyleCnt="5"/>
      <dgm:spPr/>
      <dgm:t>
        <a:bodyPr/>
        <a:lstStyle/>
        <a:p>
          <a:endParaRPr lang="ru-RU"/>
        </a:p>
      </dgm:t>
    </dgm:pt>
    <dgm:pt modelId="{B15BA78A-264C-4028-BDF9-D46FE405141D}" type="pres">
      <dgm:prSet presAssocID="{06545BF5-DBDC-4F61-B8EC-FD08C3658D35}" presName="hierRoot2" presStyleCnt="0">
        <dgm:presLayoutVars>
          <dgm:hierBranch val="r"/>
        </dgm:presLayoutVars>
      </dgm:prSet>
      <dgm:spPr/>
    </dgm:pt>
    <dgm:pt modelId="{C6272703-C70C-4482-A5EA-F838D5DAE590}" type="pres">
      <dgm:prSet presAssocID="{06545BF5-DBDC-4F61-B8EC-FD08C3658D35}" presName="rootComposite" presStyleCnt="0"/>
      <dgm:spPr/>
    </dgm:pt>
    <dgm:pt modelId="{836DD9C0-453B-4901-9186-58EE04DE64E5}" type="pres">
      <dgm:prSet presAssocID="{06545BF5-DBDC-4F61-B8EC-FD08C3658D35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F247B0-FBB5-4B99-93A3-61DB6940FEF4}" type="pres">
      <dgm:prSet presAssocID="{06545BF5-DBDC-4F61-B8EC-FD08C3658D35}" presName="rootConnector" presStyleLbl="node3" presStyleIdx="0" presStyleCnt="5"/>
      <dgm:spPr/>
      <dgm:t>
        <a:bodyPr/>
        <a:lstStyle/>
        <a:p>
          <a:endParaRPr lang="ru-RU"/>
        </a:p>
      </dgm:t>
    </dgm:pt>
    <dgm:pt modelId="{58D38826-A68D-41ED-B8F1-EC83FD7DB94D}" type="pres">
      <dgm:prSet presAssocID="{06545BF5-DBDC-4F61-B8EC-FD08C3658D35}" presName="hierChild4" presStyleCnt="0"/>
      <dgm:spPr/>
    </dgm:pt>
    <dgm:pt modelId="{A647B0B1-8F5D-4334-B62D-05004FAEE741}" type="pres">
      <dgm:prSet presAssocID="{06545BF5-DBDC-4F61-B8EC-FD08C3658D35}" presName="hierChild5" presStyleCnt="0"/>
      <dgm:spPr/>
    </dgm:pt>
    <dgm:pt modelId="{826E20E8-0BBA-401A-B009-793B5A359275}" type="pres">
      <dgm:prSet presAssocID="{A09F07AF-849D-4451-8BE6-3AB6C036C0C2}" presName="Name35" presStyleLbl="parChTrans1D3" presStyleIdx="1" presStyleCnt="5"/>
      <dgm:spPr/>
      <dgm:t>
        <a:bodyPr/>
        <a:lstStyle/>
        <a:p>
          <a:endParaRPr lang="ru-RU"/>
        </a:p>
      </dgm:t>
    </dgm:pt>
    <dgm:pt modelId="{2503DB7B-6A28-4341-AFF1-1612FA2CFB16}" type="pres">
      <dgm:prSet presAssocID="{F9EE89CB-BEED-448F-90BE-ECA30470C499}" presName="hierRoot2" presStyleCnt="0">
        <dgm:presLayoutVars>
          <dgm:hierBranch val="r"/>
        </dgm:presLayoutVars>
      </dgm:prSet>
      <dgm:spPr/>
    </dgm:pt>
    <dgm:pt modelId="{4356BBA3-0760-4B8A-9AD7-E723461ED63A}" type="pres">
      <dgm:prSet presAssocID="{F9EE89CB-BEED-448F-90BE-ECA30470C499}" presName="rootComposite" presStyleCnt="0"/>
      <dgm:spPr/>
    </dgm:pt>
    <dgm:pt modelId="{8E4B95FA-595A-4CCB-9306-D40D33929472}" type="pres">
      <dgm:prSet presAssocID="{F9EE89CB-BEED-448F-90BE-ECA30470C499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B5E1BF-9DB9-4B46-BD52-AEBB7518025B}" type="pres">
      <dgm:prSet presAssocID="{F9EE89CB-BEED-448F-90BE-ECA30470C499}" presName="rootConnector" presStyleLbl="node3" presStyleIdx="1" presStyleCnt="5"/>
      <dgm:spPr/>
      <dgm:t>
        <a:bodyPr/>
        <a:lstStyle/>
        <a:p>
          <a:endParaRPr lang="ru-RU"/>
        </a:p>
      </dgm:t>
    </dgm:pt>
    <dgm:pt modelId="{37997B7D-2C56-482A-898A-9C63EA18B298}" type="pres">
      <dgm:prSet presAssocID="{F9EE89CB-BEED-448F-90BE-ECA30470C499}" presName="hierChild4" presStyleCnt="0"/>
      <dgm:spPr/>
    </dgm:pt>
    <dgm:pt modelId="{A4B332CE-AB42-4850-AEAE-50475C6A8C2D}" type="pres">
      <dgm:prSet presAssocID="{F9EE89CB-BEED-448F-90BE-ECA30470C499}" presName="hierChild5" presStyleCnt="0"/>
      <dgm:spPr/>
    </dgm:pt>
    <dgm:pt modelId="{208210E5-12E4-4FF9-B9B9-4C46BFE34A74}" type="pres">
      <dgm:prSet presAssocID="{86653DD8-BB5D-4A6B-A982-0B219482503C}" presName="Name35" presStyleLbl="parChTrans1D3" presStyleIdx="2" presStyleCnt="5"/>
      <dgm:spPr/>
      <dgm:t>
        <a:bodyPr/>
        <a:lstStyle/>
        <a:p>
          <a:endParaRPr lang="ru-RU"/>
        </a:p>
      </dgm:t>
    </dgm:pt>
    <dgm:pt modelId="{1F16CC4B-93A2-41D8-8384-A5D994C66DDC}" type="pres">
      <dgm:prSet presAssocID="{C026D4BD-80B1-47B9-AC48-7F8000931166}" presName="hierRoot2" presStyleCnt="0">
        <dgm:presLayoutVars>
          <dgm:hierBranch val="r"/>
        </dgm:presLayoutVars>
      </dgm:prSet>
      <dgm:spPr/>
    </dgm:pt>
    <dgm:pt modelId="{AD9C870E-65B7-445A-9C5B-024E647E43C3}" type="pres">
      <dgm:prSet presAssocID="{C026D4BD-80B1-47B9-AC48-7F8000931166}" presName="rootComposite" presStyleCnt="0"/>
      <dgm:spPr/>
    </dgm:pt>
    <dgm:pt modelId="{38D3234B-B6D3-4891-ADB9-04FA6C0122CF}" type="pres">
      <dgm:prSet presAssocID="{C026D4BD-80B1-47B9-AC48-7F8000931166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7C3E60-9902-4E17-8DD3-E907D2D2B57C}" type="pres">
      <dgm:prSet presAssocID="{C026D4BD-80B1-47B9-AC48-7F8000931166}" presName="rootConnector" presStyleLbl="node3" presStyleIdx="2" presStyleCnt="5"/>
      <dgm:spPr/>
      <dgm:t>
        <a:bodyPr/>
        <a:lstStyle/>
        <a:p>
          <a:endParaRPr lang="ru-RU"/>
        </a:p>
      </dgm:t>
    </dgm:pt>
    <dgm:pt modelId="{24EBE54E-C4CC-4EDC-B943-E9FBF15AB9EC}" type="pres">
      <dgm:prSet presAssocID="{C026D4BD-80B1-47B9-AC48-7F8000931166}" presName="hierChild4" presStyleCnt="0"/>
      <dgm:spPr/>
    </dgm:pt>
    <dgm:pt modelId="{AAC76E94-462A-4303-B2CD-B44E31A5F622}" type="pres">
      <dgm:prSet presAssocID="{C026D4BD-80B1-47B9-AC48-7F8000931166}" presName="hierChild5" presStyleCnt="0"/>
      <dgm:spPr/>
    </dgm:pt>
    <dgm:pt modelId="{BF7894C4-6556-4DC3-A761-3340BC50F122}" type="pres">
      <dgm:prSet presAssocID="{BF54B107-8957-4CFE-A213-2E056C60EB87}" presName="Name35" presStyleLbl="parChTrans1D3" presStyleIdx="3" presStyleCnt="5"/>
      <dgm:spPr/>
      <dgm:t>
        <a:bodyPr/>
        <a:lstStyle/>
        <a:p>
          <a:endParaRPr lang="ru-RU"/>
        </a:p>
      </dgm:t>
    </dgm:pt>
    <dgm:pt modelId="{03710DE3-9785-4FC5-97E0-74A66B835BD1}" type="pres">
      <dgm:prSet presAssocID="{8AC9E327-411E-48CD-842A-3BC551A937B0}" presName="hierRoot2" presStyleCnt="0">
        <dgm:presLayoutVars>
          <dgm:hierBranch val="r"/>
        </dgm:presLayoutVars>
      </dgm:prSet>
      <dgm:spPr/>
    </dgm:pt>
    <dgm:pt modelId="{D973C7AD-364F-427B-8054-CB14AA06457E}" type="pres">
      <dgm:prSet presAssocID="{8AC9E327-411E-48CD-842A-3BC551A937B0}" presName="rootComposite" presStyleCnt="0"/>
      <dgm:spPr/>
    </dgm:pt>
    <dgm:pt modelId="{4B7140E7-73A2-4117-8E2D-A59AB3812F11}" type="pres">
      <dgm:prSet presAssocID="{8AC9E327-411E-48CD-842A-3BC551A937B0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C3A31C-59D6-405A-96C5-CF6EBE7747BB}" type="pres">
      <dgm:prSet presAssocID="{8AC9E327-411E-48CD-842A-3BC551A937B0}" presName="rootConnector" presStyleLbl="node3" presStyleIdx="3" presStyleCnt="5"/>
      <dgm:spPr/>
      <dgm:t>
        <a:bodyPr/>
        <a:lstStyle/>
        <a:p>
          <a:endParaRPr lang="ru-RU"/>
        </a:p>
      </dgm:t>
    </dgm:pt>
    <dgm:pt modelId="{0E3EEAA0-B0BD-4FBF-95C4-2F9CD7138568}" type="pres">
      <dgm:prSet presAssocID="{8AC9E327-411E-48CD-842A-3BC551A937B0}" presName="hierChild4" presStyleCnt="0"/>
      <dgm:spPr/>
    </dgm:pt>
    <dgm:pt modelId="{1064D35F-F4BF-4C9C-BD50-B05654FA1A33}" type="pres">
      <dgm:prSet presAssocID="{8AC9E327-411E-48CD-842A-3BC551A937B0}" presName="hierChild5" presStyleCnt="0"/>
      <dgm:spPr/>
    </dgm:pt>
    <dgm:pt modelId="{39AE548E-BF9A-4D10-964D-7EABAA7A2E44}" type="pres">
      <dgm:prSet presAssocID="{D33EC55A-86F7-40C0-A096-4D87438B99E1}" presName="Name35" presStyleLbl="parChTrans1D3" presStyleIdx="4" presStyleCnt="5"/>
      <dgm:spPr/>
      <dgm:t>
        <a:bodyPr/>
        <a:lstStyle/>
        <a:p>
          <a:endParaRPr lang="ru-RU"/>
        </a:p>
      </dgm:t>
    </dgm:pt>
    <dgm:pt modelId="{5CFC7338-3249-4C33-A9A7-E604397A67A2}" type="pres">
      <dgm:prSet presAssocID="{B3EDECE4-4386-4D40-9B06-2BA575BFDF69}" presName="hierRoot2" presStyleCnt="0">
        <dgm:presLayoutVars>
          <dgm:hierBranch val="r"/>
        </dgm:presLayoutVars>
      </dgm:prSet>
      <dgm:spPr/>
    </dgm:pt>
    <dgm:pt modelId="{A3665DA6-7038-45B2-8934-B62D5C8229A3}" type="pres">
      <dgm:prSet presAssocID="{B3EDECE4-4386-4D40-9B06-2BA575BFDF69}" presName="rootComposite" presStyleCnt="0"/>
      <dgm:spPr/>
    </dgm:pt>
    <dgm:pt modelId="{127A48DD-6CAB-4AD8-B875-42EFF20A6FAA}" type="pres">
      <dgm:prSet presAssocID="{B3EDECE4-4386-4D40-9B06-2BA575BFDF69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AC0112-2093-44AA-82DF-A0870AF68E9F}" type="pres">
      <dgm:prSet presAssocID="{B3EDECE4-4386-4D40-9B06-2BA575BFDF69}" presName="rootConnector" presStyleLbl="node3" presStyleIdx="4" presStyleCnt="5"/>
      <dgm:spPr/>
      <dgm:t>
        <a:bodyPr/>
        <a:lstStyle/>
        <a:p>
          <a:endParaRPr lang="ru-RU"/>
        </a:p>
      </dgm:t>
    </dgm:pt>
    <dgm:pt modelId="{8B340B42-AA0A-4F75-AEAD-222DDA6A05ED}" type="pres">
      <dgm:prSet presAssocID="{B3EDECE4-4386-4D40-9B06-2BA575BFDF69}" presName="hierChild4" presStyleCnt="0"/>
      <dgm:spPr/>
    </dgm:pt>
    <dgm:pt modelId="{C25BEC46-B70C-4646-85B8-0DE4E4EDF633}" type="pres">
      <dgm:prSet presAssocID="{B3EDECE4-4386-4D40-9B06-2BA575BFDF69}" presName="hierChild5" presStyleCnt="0"/>
      <dgm:spPr/>
    </dgm:pt>
    <dgm:pt modelId="{D32938B0-B859-4538-9F7D-449275B7251F}" type="pres">
      <dgm:prSet presAssocID="{0467474D-57FE-4DAC-A60D-D3698CB983B5}" presName="hierChild5" presStyleCnt="0"/>
      <dgm:spPr/>
    </dgm:pt>
    <dgm:pt modelId="{F6385BB8-E39A-41E0-B683-BDD3CFFD9A38}" type="pres">
      <dgm:prSet presAssocID="{60B967AE-08B0-4649-85A2-05427CAB8899}" presName="hierChild3" presStyleCnt="0"/>
      <dgm:spPr/>
    </dgm:pt>
  </dgm:ptLst>
  <dgm:cxnLst>
    <dgm:cxn modelId="{8E549C43-E833-4A71-9E82-906EB99D393E}" type="presOf" srcId="{06545BF5-DBDC-4F61-B8EC-FD08C3658D35}" destId="{836DD9C0-453B-4901-9186-58EE04DE64E5}" srcOrd="0" destOrd="0" presId="urn:microsoft.com/office/officeart/2005/8/layout/orgChart1"/>
    <dgm:cxn modelId="{93BE8AD6-8CF6-473A-8933-B64263A42B36}" type="presOf" srcId="{BF54B107-8957-4CFE-A213-2E056C60EB87}" destId="{BF7894C4-6556-4DC3-A761-3340BC50F122}" srcOrd="0" destOrd="0" presId="urn:microsoft.com/office/officeart/2005/8/layout/orgChart1"/>
    <dgm:cxn modelId="{B55469F9-07DB-439C-BDB4-802ABE45C295}" type="presOf" srcId="{0467474D-57FE-4DAC-A60D-D3698CB983B5}" destId="{EDFF2E03-5512-4CD1-AF91-187D237A3D76}" srcOrd="0" destOrd="0" presId="urn:microsoft.com/office/officeart/2005/8/layout/orgChart1"/>
    <dgm:cxn modelId="{E517E983-7408-4FCB-9053-96109E6473F5}" type="presOf" srcId="{21AD104D-529C-45F8-8D58-3252C8AB4E37}" destId="{6F097369-C862-48B4-A48D-FF0B59506325}" srcOrd="0" destOrd="0" presId="urn:microsoft.com/office/officeart/2005/8/layout/orgChart1"/>
    <dgm:cxn modelId="{C7DB15D5-128C-467C-89A5-02DD719903A6}" type="presOf" srcId="{B3EDECE4-4386-4D40-9B06-2BA575BFDF69}" destId="{127A48DD-6CAB-4AD8-B875-42EFF20A6FAA}" srcOrd="0" destOrd="0" presId="urn:microsoft.com/office/officeart/2005/8/layout/orgChart1"/>
    <dgm:cxn modelId="{752E0930-8D76-4B81-BEC9-342955DC35D3}" type="presOf" srcId="{60B967AE-08B0-4649-85A2-05427CAB8899}" destId="{EF845DCF-FD47-402A-BBDA-F5A1ED83BB55}" srcOrd="0" destOrd="0" presId="urn:microsoft.com/office/officeart/2005/8/layout/orgChart1"/>
    <dgm:cxn modelId="{2E913AE1-456E-4403-91D2-6ECF4B24A651}" type="presOf" srcId="{A09F07AF-849D-4451-8BE6-3AB6C036C0C2}" destId="{826E20E8-0BBA-401A-B009-793B5A359275}" srcOrd="0" destOrd="0" presId="urn:microsoft.com/office/officeart/2005/8/layout/orgChart1"/>
    <dgm:cxn modelId="{D9173009-4144-4EF8-879C-EB0465DC3368}" srcId="{21AD104D-529C-45F8-8D58-3252C8AB4E37}" destId="{60B967AE-08B0-4649-85A2-05427CAB8899}" srcOrd="0" destOrd="0" parTransId="{E1AD4E3C-1BA5-4151-AE07-EE3C26697909}" sibTransId="{899B682F-61EE-4546-B7DF-EF2494AE4703}"/>
    <dgm:cxn modelId="{21C3D053-DB3F-446A-A63D-99FF0AB1E59A}" type="presOf" srcId="{596037FC-EF67-4DD2-931A-C3866D3A3571}" destId="{5FE5657C-BC12-4067-80F5-EB06C0F79D89}" srcOrd="0" destOrd="0" presId="urn:microsoft.com/office/officeart/2005/8/layout/orgChart1"/>
    <dgm:cxn modelId="{D41503AE-C9EA-4208-87E4-4A1AFEA522C1}" type="presOf" srcId="{19E1F44C-E872-46F5-BD7F-C35D50AE7102}" destId="{9290381F-5FCE-4A47-8E13-35FB4AE4AD69}" srcOrd="0" destOrd="0" presId="urn:microsoft.com/office/officeart/2005/8/layout/orgChart1"/>
    <dgm:cxn modelId="{25F8065C-3E77-4EF2-82E5-5F58A4389EA9}" type="presOf" srcId="{F9EE89CB-BEED-448F-90BE-ECA30470C499}" destId="{8E4B95FA-595A-4CCB-9306-D40D33929472}" srcOrd="0" destOrd="0" presId="urn:microsoft.com/office/officeart/2005/8/layout/orgChart1"/>
    <dgm:cxn modelId="{443D5D1B-218F-4A03-9BA7-433991DDB21B}" type="presOf" srcId="{60B967AE-08B0-4649-85A2-05427CAB8899}" destId="{93A4E002-AD18-40DC-B821-7E1F097EC820}" srcOrd="1" destOrd="0" presId="urn:microsoft.com/office/officeart/2005/8/layout/orgChart1"/>
    <dgm:cxn modelId="{22E61437-E28F-4337-9C8D-47FBE196F792}" type="presOf" srcId="{B3EDECE4-4386-4D40-9B06-2BA575BFDF69}" destId="{0DAC0112-2093-44AA-82DF-A0870AF68E9F}" srcOrd="1" destOrd="0" presId="urn:microsoft.com/office/officeart/2005/8/layout/orgChart1"/>
    <dgm:cxn modelId="{5255C3D7-5DD7-49E7-A604-1176F53710CB}" type="presOf" srcId="{0467474D-57FE-4DAC-A60D-D3698CB983B5}" destId="{975B2B15-716A-4137-9F36-A31F1BB93998}" srcOrd="1" destOrd="0" presId="urn:microsoft.com/office/officeart/2005/8/layout/orgChart1"/>
    <dgm:cxn modelId="{D54C6271-D7E2-44C8-9998-C43711A30F65}" type="presOf" srcId="{C026D4BD-80B1-47B9-AC48-7F8000931166}" destId="{38D3234B-B6D3-4891-ADB9-04FA6C0122CF}" srcOrd="0" destOrd="0" presId="urn:microsoft.com/office/officeart/2005/8/layout/orgChart1"/>
    <dgm:cxn modelId="{67221D28-A527-487B-81FC-388B73462638}" srcId="{0467474D-57FE-4DAC-A60D-D3698CB983B5}" destId="{06545BF5-DBDC-4F61-B8EC-FD08C3658D35}" srcOrd="0" destOrd="0" parTransId="{596037FC-EF67-4DD2-931A-C3866D3A3571}" sibTransId="{BFD9EF47-0F6E-410A-A61F-8DD6D8FE5254}"/>
    <dgm:cxn modelId="{39EEE81D-FC8B-4DF9-9621-DC977436A474}" srcId="{0467474D-57FE-4DAC-A60D-D3698CB983B5}" destId="{C026D4BD-80B1-47B9-AC48-7F8000931166}" srcOrd="2" destOrd="0" parTransId="{86653DD8-BB5D-4A6B-A982-0B219482503C}" sibTransId="{6E86FE7A-0347-4AE6-B9EA-136A37B3CA96}"/>
    <dgm:cxn modelId="{F7C70CAD-BDF1-48B5-9AC3-EDA12A58FF3A}" type="presOf" srcId="{8AC9E327-411E-48CD-842A-3BC551A937B0}" destId="{4B7140E7-73A2-4117-8E2D-A59AB3812F11}" srcOrd="0" destOrd="0" presId="urn:microsoft.com/office/officeart/2005/8/layout/orgChart1"/>
    <dgm:cxn modelId="{444A3D98-FF3C-4CB1-931B-BE4CA664F17C}" srcId="{60B967AE-08B0-4649-85A2-05427CAB8899}" destId="{0467474D-57FE-4DAC-A60D-D3698CB983B5}" srcOrd="0" destOrd="0" parTransId="{19E1F44C-E872-46F5-BD7F-C35D50AE7102}" sibTransId="{5CF193B5-C6F9-46CE-BC1D-22DD90FFDBE4}"/>
    <dgm:cxn modelId="{2B92FAF2-E059-4E3D-8284-6EBE879BDFDF}" srcId="{0467474D-57FE-4DAC-A60D-D3698CB983B5}" destId="{8AC9E327-411E-48CD-842A-3BC551A937B0}" srcOrd="3" destOrd="0" parTransId="{BF54B107-8957-4CFE-A213-2E056C60EB87}" sibTransId="{E93E1EB1-B874-4022-8C9F-83B590A93C41}"/>
    <dgm:cxn modelId="{660E066E-CA0D-4CA0-88FD-09977AFBE345}" type="presOf" srcId="{06545BF5-DBDC-4F61-B8EC-FD08C3658D35}" destId="{77F247B0-FBB5-4B99-93A3-61DB6940FEF4}" srcOrd="1" destOrd="0" presId="urn:microsoft.com/office/officeart/2005/8/layout/orgChart1"/>
    <dgm:cxn modelId="{9E1C0530-7E41-4BEA-A7C9-DE030EB061F2}" srcId="{0467474D-57FE-4DAC-A60D-D3698CB983B5}" destId="{B3EDECE4-4386-4D40-9B06-2BA575BFDF69}" srcOrd="4" destOrd="0" parTransId="{D33EC55A-86F7-40C0-A096-4D87438B99E1}" sibTransId="{3E5AAF94-666A-46AA-9E56-34F872854ED7}"/>
    <dgm:cxn modelId="{021E7597-D314-4DC6-ABB8-CCDA08A4DFE6}" srcId="{0467474D-57FE-4DAC-A60D-D3698CB983B5}" destId="{F9EE89CB-BEED-448F-90BE-ECA30470C499}" srcOrd="1" destOrd="0" parTransId="{A09F07AF-849D-4451-8BE6-3AB6C036C0C2}" sibTransId="{8A256FC7-1E54-4EA0-BFC1-43D2D3757778}"/>
    <dgm:cxn modelId="{73060FFB-2B7C-4FB1-B570-76AF028DC595}" type="presOf" srcId="{86653DD8-BB5D-4A6B-A982-0B219482503C}" destId="{208210E5-12E4-4FF9-B9B9-4C46BFE34A74}" srcOrd="0" destOrd="0" presId="urn:microsoft.com/office/officeart/2005/8/layout/orgChart1"/>
    <dgm:cxn modelId="{5CB485CF-0DBC-439B-AE98-0956557514E4}" type="presOf" srcId="{8AC9E327-411E-48CD-842A-3BC551A937B0}" destId="{27C3A31C-59D6-405A-96C5-CF6EBE7747BB}" srcOrd="1" destOrd="0" presId="urn:microsoft.com/office/officeart/2005/8/layout/orgChart1"/>
    <dgm:cxn modelId="{79C97C9C-1FCF-450B-8B16-2F46C7A1BE40}" type="presOf" srcId="{F9EE89CB-BEED-448F-90BE-ECA30470C499}" destId="{D0B5E1BF-9DB9-4B46-BD52-AEBB7518025B}" srcOrd="1" destOrd="0" presId="urn:microsoft.com/office/officeart/2005/8/layout/orgChart1"/>
    <dgm:cxn modelId="{541F6454-323E-45AA-AC25-1632FF70FC79}" type="presOf" srcId="{C026D4BD-80B1-47B9-AC48-7F8000931166}" destId="{057C3E60-9902-4E17-8DD3-E907D2D2B57C}" srcOrd="1" destOrd="0" presId="urn:microsoft.com/office/officeart/2005/8/layout/orgChart1"/>
    <dgm:cxn modelId="{BD889332-F07F-42C0-A57E-63DB9B991356}" type="presOf" srcId="{D33EC55A-86F7-40C0-A096-4D87438B99E1}" destId="{39AE548E-BF9A-4D10-964D-7EABAA7A2E44}" srcOrd="0" destOrd="0" presId="urn:microsoft.com/office/officeart/2005/8/layout/orgChart1"/>
    <dgm:cxn modelId="{62FCD4E2-DE82-4C53-A945-CE63A9A9B91E}" type="presParOf" srcId="{6F097369-C862-48B4-A48D-FF0B59506325}" destId="{E8F41181-1983-4A1A-8AC0-F06E003D82CB}" srcOrd="0" destOrd="0" presId="urn:microsoft.com/office/officeart/2005/8/layout/orgChart1"/>
    <dgm:cxn modelId="{8F67BB34-769A-4C3E-A91A-BC13022EF1B2}" type="presParOf" srcId="{E8F41181-1983-4A1A-8AC0-F06E003D82CB}" destId="{1EED0E68-D0D4-4E4B-9B11-3207BC1BCD0E}" srcOrd="0" destOrd="0" presId="urn:microsoft.com/office/officeart/2005/8/layout/orgChart1"/>
    <dgm:cxn modelId="{C3920BA4-E17A-4D50-B9E5-B6CE00FDA32B}" type="presParOf" srcId="{1EED0E68-D0D4-4E4B-9B11-3207BC1BCD0E}" destId="{EF845DCF-FD47-402A-BBDA-F5A1ED83BB55}" srcOrd="0" destOrd="0" presId="urn:microsoft.com/office/officeart/2005/8/layout/orgChart1"/>
    <dgm:cxn modelId="{753AE345-1B51-4400-8654-0115C072F339}" type="presParOf" srcId="{1EED0E68-D0D4-4E4B-9B11-3207BC1BCD0E}" destId="{93A4E002-AD18-40DC-B821-7E1F097EC820}" srcOrd="1" destOrd="0" presId="urn:microsoft.com/office/officeart/2005/8/layout/orgChart1"/>
    <dgm:cxn modelId="{4B6B92E7-4AC7-4229-A293-D321DFFDB9A1}" type="presParOf" srcId="{E8F41181-1983-4A1A-8AC0-F06E003D82CB}" destId="{AF243E61-8B4E-40E6-891E-97B879BAAE88}" srcOrd="1" destOrd="0" presId="urn:microsoft.com/office/officeart/2005/8/layout/orgChart1"/>
    <dgm:cxn modelId="{6E6E4FF3-F913-4309-9E31-B76273F91C31}" type="presParOf" srcId="{AF243E61-8B4E-40E6-891E-97B879BAAE88}" destId="{9290381F-5FCE-4A47-8E13-35FB4AE4AD69}" srcOrd="0" destOrd="0" presId="urn:microsoft.com/office/officeart/2005/8/layout/orgChart1"/>
    <dgm:cxn modelId="{FC51200F-6E47-4154-BCDD-8967F25507A3}" type="presParOf" srcId="{AF243E61-8B4E-40E6-891E-97B879BAAE88}" destId="{D43E1387-152B-46AE-BF26-C4AE4737B4BB}" srcOrd="1" destOrd="0" presId="urn:microsoft.com/office/officeart/2005/8/layout/orgChart1"/>
    <dgm:cxn modelId="{9AA64318-13B1-4B4B-847B-78A2E17A95A3}" type="presParOf" srcId="{D43E1387-152B-46AE-BF26-C4AE4737B4BB}" destId="{6BE6F43D-7C54-4E47-9889-D437E542A6A0}" srcOrd="0" destOrd="0" presId="urn:microsoft.com/office/officeart/2005/8/layout/orgChart1"/>
    <dgm:cxn modelId="{31BA1B7D-2F85-453E-97EC-9829D89E54EC}" type="presParOf" srcId="{6BE6F43D-7C54-4E47-9889-D437E542A6A0}" destId="{EDFF2E03-5512-4CD1-AF91-187D237A3D76}" srcOrd="0" destOrd="0" presId="urn:microsoft.com/office/officeart/2005/8/layout/orgChart1"/>
    <dgm:cxn modelId="{647CB0DC-DF61-4BDC-BC01-5584511254FF}" type="presParOf" srcId="{6BE6F43D-7C54-4E47-9889-D437E542A6A0}" destId="{975B2B15-716A-4137-9F36-A31F1BB93998}" srcOrd="1" destOrd="0" presId="urn:microsoft.com/office/officeart/2005/8/layout/orgChart1"/>
    <dgm:cxn modelId="{920CE741-C6B4-474E-91DC-29D67F520C27}" type="presParOf" srcId="{D43E1387-152B-46AE-BF26-C4AE4737B4BB}" destId="{EE7B117A-1C90-4A25-820B-3AED1AFCFE82}" srcOrd="1" destOrd="0" presId="urn:microsoft.com/office/officeart/2005/8/layout/orgChart1"/>
    <dgm:cxn modelId="{0097BC4D-2306-4091-8FBB-6592B71DF00B}" type="presParOf" srcId="{EE7B117A-1C90-4A25-820B-3AED1AFCFE82}" destId="{5FE5657C-BC12-4067-80F5-EB06C0F79D89}" srcOrd="0" destOrd="0" presId="urn:microsoft.com/office/officeart/2005/8/layout/orgChart1"/>
    <dgm:cxn modelId="{0430B006-2D6C-43E6-A83C-6E6FA8F9DEFE}" type="presParOf" srcId="{EE7B117A-1C90-4A25-820B-3AED1AFCFE82}" destId="{B15BA78A-264C-4028-BDF9-D46FE405141D}" srcOrd="1" destOrd="0" presId="urn:microsoft.com/office/officeart/2005/8/layout/orgChart1"/>
    <dgm:cxn modelId="{56E0404A-3371-4206-A887-C7931A54E034}" type="presParOf" srcId="{B15BA78A-264C-4028-BDF9-D46FE405141D}" destId="{C6272703-C70C-4482-A5EA-F838D5DAE590}" srcOrd="0" destOrd="0" presId="urn:microsoft.com/office/officeart/2005/8/layout/orgChart1"/>
    <dgm:cxn modelId="{1455F8BF-67C6-4A7C-A993-65B598B981D7}" type="presParOf" srcId="{C6272703-C70C-4482-A5EA-F838D5DAE590}" destId="{836DD9C0-453B-4901-9186-58EE04DE64E5}" srcOrd="0" destOrd="0" presId="urn:microsoft.com/office/officeart/2005/8/layout/orgChart1"/>
    <dgm:cxn modelId="{38604C38-540B-4BD6-ADAC-EE29541798F0}" type="presParOf" srcId="{C6272703-C70C-4482-A5EA-F838D5DAE590}" destId="{77F247B0-FBB5-4B99-93A3-61DB6940FEF4}" srcOrd="1" destOrd="0" presId="urn:microsoft.com/office/officeart/2005/8/layout/orgChart1"/>
    <dgm:cxn modelId="{35414978-D864-4268-9BE1-F1F59509E278}" type="presParOf" srcId="{B15BA78A-264C-4028-BDF9-D46FE405141D}" destId="{58D38826-A68D-41ED-B8F1-EC83FD7DB94D}" srcOrd="1" destOrd="0" presId="urn:microsoft.com/office/officeart/2005/8/layout/orgChart1"/>
    <dgm:cxn modelId="{31866366-CBF0-4303-94E4-8BC1D71FECA5}" type="presParOf" srcId="{B15BA78A-264C-4028-BDF9-D46FE405141D}" destId="{A647B0B1-8F5D-4334-B62D-05004FAEE741}" srcOrd="2" destOrd="0" presId="urn:microsoft.com/office/officeart/2005/8/layout/orgChart1"/>
    <dgm:cxn modelId="{5C21F3F4-431D-42F6-8E75-8025E7B462D0}" type="presParOf" srcId="{EE7B117A-1C90-4A25-820B-3AED1AFCFE82}" destId="{826E20E8-0BBA-401A-B009-793B5A359275}" srcOrd="2" destOrd="0" presId="urn:microsoft.com/office/officeart/2005/8/layout/orgChart1"/>
    <dgm:cxn modelId="{C15ACF28-557D-4DE7-B32D-926ADC9E1A95}" type="presParOf" srcId="{EE7B117A-1C90-4A25-820B-3AED1AFCFE82}" destId="{2503DB7B-6A28-4341-AFF1-1612FA2CFB16}" srcOrd="3" destOrd="0" presId="urn:microsoft.com/office/officeart/2005/8/layout/orgChart1"/>
    <dgm:cxn modelId="{4525143C-A8DE-40F3-9029-4B017DB02286}" type="presParOf" srcId="{2503DB7B-6A28-4341-AFF1-1612FA2CFB16}" destId="{4356BBA3-0760-4B8A-9AD7-E723461ED63A}" srcOrd="0" destOrd="0" presId="urn:microsoft.com/office/officeart/2005/8/layout/orgChart1"/>
    <dgm:cxn modelId="{CE5705F6-4BA3-41B0-A8E4-2825570E64E3}" type="presParOf" srcId="{4356BBA3-0760-4B8A-9AD7-E723461ED63A}" destId="{8E4B95FA-595A-4CCB-9306-D40D33929472}" srcOrd="0" destOrd="0" presId="urn:microsoft.com/office/officeart/2005/8/layout/orgChart1"/>
    <dgm:cxn modelId="{5F0E5CFE-DA4F-43F8-A35B-2436DB31EAC3}" type="presParOf" srcId="{4356BBA3-0760-4B8A-9AD7-E723461ED63A}" destId="{D0B5E1BF-9DB9-4B46-BD52-AEBB7518025B}" srcOrd="1" destOrd="0" presId="urn:microsoft.com/office/officeart/2005/8/layout/orgChart1"/>
    <dgm:cxn modelId="{4A49F426-B55D-4D80-A601-C7F06C5FA444}" type="presParOf" srcId="{2503DB7B-6A28-4341-AFF1-1612FA2CFB16}" destId="{37997B7D-2C56-482A-898A-9C63EA18B298}" srcOrd="1" destOrd="0" presId="urn:microsoft.com/office/officeart/2005/8/layout/orgChart1"/>
    <dgm:cxn modelId="{2B0D3008-409E-4CD5-899E-D74D8F1C7C28}" type="presParOf" srcId="{2503DB7B-6A28-4341-AFF1-1612FA2CFB16}" destId="{A4B332CE-AB42-4850-AEAE-50475C6A8C2D}" srcOrd="2" destOrd="0" presId="urn:microsoft.com/office/officeart/2005/8/layout/orgChart1"/>
    <dgm:cxn modelId="{6044D682-7BE8-4566-8740-8BC00DAC94FB}" type="presParOf" srcId="{EE7B117A-1C90-4A25-820B-3AED1AFCFE82}" destId="{208210E5-12E4-4FF9-B9B9-4C46BFE34A74}" srcOrd="4" destOrd="0" presId="urn:microsoft.com/office/officeart/2005/8/layout/orgChart1"/>
    <dgm:cxn modelId="{76DC6E67-18C1-4750-BAD2-104A47E3DED2}" type="presParOf" srcId="{EE7B117A-1C90-4A25-820B-3AED1AFCFE82}" destId="{1F16CC4B-93A2-41D8-8384-A5D994C66DDC}" srcOrd="5" destOrd="0" presId="urn:microsoft.com/office/officeart/2005/8/layout/orgChart1"/>
    <dgm:cxn modelId="{E35650C7-00A4-4C74-9AA1-294172260085}" type="presParOf" srcId="{1F16CC4B-93A2-41D8-8384-A5D994C66DDC}" destId="{AD9C870E-65B7-445A-9C5B-024E647E43C3}" srcOrd="0" destOrd="0" presId="urn:microsoft.com/office/officeart/2005/8/layout/orgChart1"/>
    <dgm:cxn modelId="{FB432573-6B0F-45FA-9F19-52FF998D2129}" type="presParOf" srcId="{AD9C870E-65B7-445A-9C5B-024E647E43C3}" destId="{38D3234B-B6D3-4891-ADB9-04FA6C0122CF}" srcOrd="0" destOrd="0" presId="urn:microsoft.com/office/officeart/2005/8/layout/orgChart1"/>
    <dgm:cxn modelId="{95263DDA-DC63-4643-BA99-21F5FC944B5B}" type="presParOf" srcId="{AD9C870E-65B7-445A-9C5B-024E647E43C3}" destId="{057C3E60-9902-4E17-8DD3-E907D2D2B57C}" srcOrd="1" destOrd="0" presId="urn:microsoft.com/office/officeart/2005/8/layout/orgChart1"/>
    <dgm:cxn modelId="{E5C2A2E9-CCEB-4852-81D9-7B37BCA2380F}" type="presParOf" srcId="{1F16CC4B-93A2-41D8-8384-A5D994C66DDC}" destId="{24EBE54E-C4CC-4EDC-B943-E9FBF15AB9EC}" srcOrd="1" destOrd="0" presId="urn:microsoft.com/office/officeart/2005/8/layout/orgChart1"/>
    <dgm:cxn modelId="{DAE06722-E358-4BE9-AE75-F55510F7D2FD}" type="presParOf" srcId="{1F16CC4B-93A2-41D8-8384-A5D994C66DDC}" destId="{AAC76E94-462A-4303-B2CD-B44E31A5F622}" srcOrd="2" destOrd="0" presId="urn:microsoft.com/office/officeart/2005/8/layout/orgChart1"/>
    <dgm:cxn modelId="{63914BF9-3AF7-464D-9114-904F746D5AF1}" type="presParOf" srcId="{EE7B117A-1C90-4A25-820B-3AED1AFCFE82}" destId="{BF7894C4-6556-4DC3-A761-3340BC50F122}" srcOrd="6" destOrd="0" presId="urn:microsoft.com/office/officeart/2005/8/layout/orgChart1"/>
    <dgm:cxn modelId="{51FE93BB-B345-439C-A988-256E5B29D8D3}" type="presParOf" srcId="{EE7B117A-1C90-4A25-820B-3AED1AFCFE82}" destId="{03710DE3-9785-4FC5-97E0-74A66B835BD1}" srcOrd="7" destOrd="0" presId="urn:microsoft.com/office/officeart/2005/8/layout/orgChart1"/>
    <dgm:cxn modelId="{10611BDC-9A59-49FE-963F-F066D18A0ED9}" type="presParOf" srcId="{03710DE3-9785-4FC5-97E0-74A66B835BD1}" destId="{D973C7AD-364F-427B-8054-CB14AA06457E}" srcOrd="0" destOrd="0" presId="urn:microsoft.com/office/officeart/2005/8/layout/orgChart1"/>
    <dgm:cxn modelId="{796A7DFF-1B84-4B8B-9E62-C0F9C6A33C07}" type="presParOf" srcId="{D973C7AD-364F-427B-8054-CB14AA06457E}" destId="{4B7140E7-73A2-4117-8E2D-A59AB3812F11}" srcOrd="0" destOrd="0" presId="urn:microsoft.com/office/officeart/2005/8/layout/orgChart1"/>
    <dgm:cxn modelId="{EE9B074F-A77B-44B1-BA8D-BFF8F7E72BD3}" type="presParOf" srcId="{D973C7AD-364F-427B-8054-CB14AA06457E}" destId="{27C3A31C-59D6-405A-96C5-CF6EBE7747BB}" srcOrd="1" destOrd="0" presId="urn:microsoft.com/office/officeart/2005/8/layout/orgChart1"/>
    <dgm:cxn modelId="{E1F0121C-EE2D-44CE-A698-F7141A4C0A20}" type="presParOf" srcId="{03710DE3-9785-4FC5-97E0-74A66B835BD1}" destId="{0E3EEAA0-B0BD-4FBF-95C4-2F9CD7138568}" srcOrd="1" destOrd="0" presId="urn:microsoft.com/office/officeart/2005/8/layout/orgChart1"/>
    <dgm:cxn modelId="{18E2689C-6BF0-4868-A961-1A30D8E50B43}" type="presParOf" srcId="{03710DE3-9785-4FC5-97E0-74A66B835BD1}" destId="{1064D35F-F4BF-4C9C-BD50-B05654FA1A33}" srcOrd="2" destOrd="0" presId="urn:microsoft.com/office/officeart/2005/8/layout/orgChart1"/>
    <dgm:cxn modelId="{ECFF848B-0DFA-4533-8462-9BF562280515}" type="presParOf" srcId="{EE7B117A-1C90-4A25-820B-3AED1AFCFE82}" destId="{39AE548E-BF9A-4D10-964D-7EABAA7A2E44}" srcOrd="8" destOrd="0" presId="urn:microsoft.com/office/officeart/2005/8/layout/orgChart1"/>
    <dgm:cxn modelId="{4FE7D7B5-F266-448B-9111-C9A077EA1B45}" type="presParOf" srcId="{EE7B117A-1C90-4A25-820B-3AED1AFCFE82}" destId="{5CFC7338-3249-4C33-A9A7-E604397A67A2}" srcOrd="9" destOrd="0" presId="urn:microsoft.com/office/officeart/2005/8/layout/orgChart1"/>
    <dgm:cxn modelId="{5DD02E4D-4A68-4AE7-A06A-D418ADF23A67}" type="presParOf" srcId="{5CFC7338-3249-4C33-A9A7-E604397A67A2}" destId="{A3665DA6-7038-45B2-8934-B62D5C8229A3}" srcOrd="0" destOrd="0" presId="urn:microsoft.com/office/officeart/2005/8/layout/orgChart1"/>
    <dgm:cxn modelId="{AE5EA3D6-D43C-450F-A9BE-FE6C21F67E4D}" type="presParOf" srcId="{A3665DA6-7038-45B2-8934-B62D5C8229A3}" destId="{127A48DD-6CAB-4AD8-B875-42EFF20A6FAA}" srcOrd="0" destOrd="0" presId="urn:microsoft.com/office/officeart/2005/8/layout/orgChart1"/>
    <dgm:cxn modelId="{091C72C1-4B6C-4A24-94A0-FB2B90770758}" type="presParOf" srcId="{A3665DA6-7038-45B2-8934-B62D5C8229A3}" destId="{0DAC0112-2093-44AA-82DF-A0870AF68E9F}" srcOrd="1" destOrd="0" presId="urn:microsoft.com/office/officeart/2005/8/layout/orgChart1"/>
    <dgm:cxn modelId="{902F2575-79EA-4898-932A-CDEEDE48E0AE}" type="presParOf" srcId="{5CFC7338-3249-4C33-A9A7-E604397A67A2}" destId="{8B340B42-AA0A-4F75-AEAD-222DDA6A05ED}" srcOrd="1" destOrd="0" presId="urn:microsoft.com/office/officeart/2005/8/layout/orgChart1"/>
    <dgm:cxn modelId="{F5C8DCAB-B3A9-4B50-A637-24A1808D3DBA}" type="presParOf" srcId="{5CFC7338-3249-4C33-A9A7-E604397A67A2}" destId="{C25BEC46-B70C-4646-85B8-0DE4E4EDF633}" srcOrd="2" destOrd="0" presId="urn:microsoft.com/office/officeart/2005/8/layout/orgChart1"/>
    <dgm:cxn modelId="{386C72EA-D29A-4463-94FE-E897F94B8C39}" type="presParOf" srcId="{D43E1387-152B-46AE-BF26-C4AE4737B4BB}" destId="{D32938B0-B859-4538-9F7D-449275B7251F}" srcOrd="2" destOrd="0" presId="urn:microsoft.com/office/officeart/2005/8/layout/orgChart1"/>
    <dgm:cxn modelId="{BF420F0C-4DA4-4682-A741-B82F66DB4C05}" type="presParOf" srcId="{E8F41181-1983-4A1A-8AC0-F06E003D82CB}" destId="{F6385BB8-E39A-41E0-B683-BDD3CFFD9A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30198C-4F16-4768-9C4A-7C208372448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3966A725-C242-4D03-B0AD-9076EFF8716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500 000 руб.</a:t>
          </a:r>
        </a:p>
      </dgm:t>
    </dgm:pt>
    <dgm:pt modelId="{FC9E17EB-30A0-4BA3-9B26-7E2741AABEA0}" type="parTrans" cxnId="{B1033947-87C6-4D2F-BC36-E23386593D10}">
      <dgm:prSet/>
      <dgm:spPr/>
      <dgm:t>
        <a:bodyPr/>
        <a:lstStyle/>
        <a:p>
          <a:endParaRPr lang="ru-RU"/>
        </a:p>
      </dgm:t>
    </dgm:pt>
    <dgm:pt modelId="{5328B784-B535-4AC3-9A1D-DCD15AB32D9F}" type="sibTrans" cxnId="{B1033947-87C6-4D2F-BC36-E23386593D10}">
      <dgm:prSet/>
      <dgm:spPr/>
      <dgm:t>
        <a:bodyPr/>
        <a:lstStyle/>
        <a:p>
          <a:endParaRPr lang="ru-RU"/>
        </a:p>
      </dgm:t>
    </dgm:pt>
    <dgm:pt modelId="{450A84C0-0B7F-45D5-880B-7C3D3174C87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Центральный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gm:t>
    </dgm:pt>
    <dgm:pt modelId="{43CD9E28-6A59-462E-90A2-3A071CC97ABA}" type="parTrans" cxnId="{C54FA63B-EA24-4690-9143-AE3F263F3350}">
      <dgm:prSet/>
      <dgm:spPr/>
      <dgm:t>
        <a:bodyPr/>
        <a:lstStyle/>
        <a:p>
          <a:endParaRPr lang="ru-RU"/>
        </a:p>
      </dgm:t>
    </dgm:pt>
    <dgm:pt modelId="{835D64D4-7C1C-4E93-A387-068645701FB5}" type="sibTrans" cxnId="{C54FA63B-EA24-4690-9143-AE3F263F3350}">
      <dgm:prSet/>
      <dgm:spPr/>
      <dgm:t>
        <a:bodyPr/>
        <a:lstStyle/>
        <a:p>
          <a:endParaRPr lang="ru-RU"/>
        </a:p>
      </dgm:t>
    </dgm:pt>
    <dgm:pt modelId="{9799D5FF-36EC-49FE-B94F-6E5DBA24120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Сбербанк</a:t>
          </a:r>
        </a:p>
      </dgm:t>
    </dgm:pt>
    <dgm:pt modelId="{236E044E-4E1E-4CEB-9F49-119BB42064FB}" type="parTrans" cxnId="{A6E5DAC1-0E30-48BE-8900-38690DBFD1BF}">
      <dgm:prSet/>
      <dgm:spPr/>
      <dgm:t>
        <a:bodyPr/>
        <a:lstStyle/>
        <a:p>
          <a:endParaRPr lang="ru-RU"/>
        </a:p>
      </dgm:t>
    </dgm:pt>
    <dgm:pt modelId="{AB61E23F-08DB-4E1F-8D9F-3147BAD278D4}" type="sibTrans" cxnId="{A6E5DAC1-0E30-48BE-8900-38690DBFD1BF}">
      <dgm:prSet/>
      <dgm:spPr/>
      <dgm:t>
        <a:bodyPr/>
        <a:lstStyle/>
        <a:p>
          <a:endParaRPr lang="ru-RU"/>
        </a:p>
      </dgm:t>
    </dgm:pt>
    <dgm:pt modelId="{E119660A-ACE1-4BB4-B4ED-30395E8C9EC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Клиент</a:t>
          </a:r>
        </a:p>
      </dgm:t>
    </dgm:pt>
    <dgm:pt modelId="{8A1E53A9-D51B-46F0-98DB-DDA21C85FB39}" type="parTrans" cxnId="{A21B77AE-62E7-4DF3-87AA-91A2ABCD7512}">
      <dgm:prSet/>
      <dgm:spPr/>
      <dgm:t>
        <a:bodyPr/>
        <a:lstStyle/>
        <a:p>
          <a:endParaRPr lang="ru-RU"/>
        </a:p>
      </dgm:t>
    </dgm:pt>
    <dgm:pt modelId="{5C8F2FF3-5933-4A88-8783-19EA9308874B}" type="sibTrans" cxnId="{A21B77AE-62E7-4DF3-87AA-91A2ABCD7512}">
      <dgm:prSet/>
      <dgm:spPr/>
      <dgm:t>
        <a:bodyPr/>
        <a:lstStyle/>
        <a:p>
          <a:endParaRPr lang="ru-RU"/>
        </a:p>
      </dgm:t>
    </dgm:pt>
    <dgm:pt modelId="{FC2CAFA6-45EB-4BE6-9B94-53EAE6F6D2A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Фирма</a:t>
          </a:r>
        </a:p>
      </dgm:t>
    </dgm:pt>
    <dgm:pt modelId="{C92871AB-BE1D-416C-9E24-856A2FC21506}" type="parTrans" cxnId="{AEF183B7-3CDA-466F-BBB3-E293464B506D}">
      <dgm:prSet/>
      <dgm:spPr/>
      <dgm:t>
        <a:bodyPr/>
        <a:lstStyle/>
        <a:p>
          <a:endParaRPr lang="ru-RU"/>
        </a:p>
      </dgm:t>
    </dgm:pt>
    <dgm:pt modelId="{CDB32599-BF5E-4BF4-8DCE-230284A91FAD}" type="sibTrans" cxnId="{AEF183B7-3CDA-466F-BBB3-E293464B506D}">
      <dgm:prSet/>
      <dgm:spPr/>
      <dgm:t>
        <a:bodyPr/>
        <a:lstStyle/>
        <a:p>
          <a:endParaRPr lang="ru-RU"/>
        </a:p>
      </dgm:t>
    </dgm:pt>
    <dgm:pt modelId="{6D04996E-D684-490C-9F74-905F9EBFBB7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Мончебанк</a:t>
          </a:r>
        </a:p>
      </dgm:t>
    </dgm:pt>
    <dgm:pt modelId="{E81C391B-CF33-49F4-A6D9-EFA30BF9925F}" type="parTrans" cxnId="{B125EB3B-05A8-4F47-8C29-18264DDFFB04}">
      <dgm:prSet/>
      <dgm:spPr/>
      <dgm:t>
        <a:bodyPr/>
        <a:lstStyle/>
        <a:p>
          <a:endParaRPr lang="ru-RU"/>
        </a:p>
      </dgm:t>
    </dgm:pt>
    <dgm:pt modelId="{30F2F479-FCC4-41CB-8DC9-4B37D3A7718A}" type="sibTrans" cxnId="{B125EB3B-05A8-4F47-8C29-18264DDFFB04}">
      <dgm:prSet/>
      <dgm:spPr/>
      <dgm:t>
        <a:bodyPr/>
        <a:lstStyle/>
        <a:p>
          <a:endParaRPr lang="ru-RU"/>
        </a:p>
      </dgm:t>
    </dgm:pt>
    <dgm:pt modelId="{CC75429E-8F75-43BA-924E-676ED21D8755}" type="pres">
      <dgm:prSet presAssocID="{F130198C-4F16-4768-9C4A-7C20837244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A61F7F3-EF40-4282-A4D9-0948942EB27A}" type="pres">
      <dgm:prSet presAssocID="{3966A725-C242-4D03-B0AD-9076EFF87167}" presName="hierRoot1" presStyleCnt="0">
        <dgm:presLayoutVars>
          <dgm:hierBranch/>
        </dgm:presLayoutVars>
      </dgm:prSet>
      <dgm:spPr/>
    </dgm:pt>
    <dgm:pt modelId="{E1F414A8-A896-4902-ACBE-45049581D1BE}" type="pres">
      <dgm:prSet presAssocID="{3966A725-C242-4D03-B0AD-9076EFF87167}" presName="rootComposite1" presStyleCnt="0"/>
      <dgm:spPr/>
    </dgm:pt>
    <dgm:pt modelId="{9D2F5D92-8FBA-4C96-B663-DA6A0ACE99B3}" type="pres">
      <dgm:prSet presAssocID="{3966A725-C242-4D03-B0AD-9076EFF87167}" presName="rootText1" presStyleLbl="node0" presStyleIdx="0" presStyleCnt="1" custLinFactNeighborX="6649" custLinFactNeighborY="89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5FFE29-1CCB-4120-8BBA-5C007FBB77BA}" type="pres">
      <dgm:prSet presAssocID="{3966A725-C242-4D03-B0AD-9076EFF8716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E57CEDD-E8CB-46F0-8D85-4F7AA53833DA}" type="pres">
      <dgm:prSet presAssocID="{3966A725-C242-4D03-B0AD-9076EFF87167}" presName="hierChild2" presStyleCnt="0"/>
      <dgm:spPr/>
    </dgm:pt>
    <dgm:pt modelId="{2166814A-AE55-43CA-8BB3-F1643AF96820}" type="pres">
      <dgm:prSet presAssocID="{43CD9E28-6A59-462E-90A2-3A071CC97ABA}" presName="Name35" presStyleLbl="parChTrans1D2" presStyleIdx="0" presStyleCnt="5"/>
      <dgm:spPr/>
      <dgm:t>
        <a:bodyPr/>
        <a:lstStyle/>
        <a:p>
          <a:endParaRPr lang="ru-RU"/>
        </a:p>
      </dgm:t>
    </dgm:pt>
    <dgm:pt modelId="{9428903E-BA51-4916-81D5-806607E9488B}" type="pres">
      <dgm:prSet presAssocID="{450A84C0-0B7F-45D5-880B-7C3D3174C87C}" presName="hierRoot2" presStyleCnt="0">
        <dgm:presLayoutVars>
          <dgm:hierBranch/>
        </dgm:presLayoutVars>
      </dgm:prSet>
      <dgm:spPr/>
    </dgm:pt>
    <dgm:pt modelId="{0CE45326-2B2B-4886-9582-092AD05DBC62}" type="pres">
      <dgm:prSet presAssocID="{450A84C0-0B7F-45D5-880B-7C3D3174C87C}" presName="rootComposite" presStyleCnt="0"/>
      <dgm:spPr/>
    </dgm:pt>
    <dgm:pt modelId="{1831FAEA-EEF2-4043-AC57-5DB1D8D6329F}" type="pres">
      <dgm:prSet presAssocID="{450A84C0-0B7F-45D5-880B-7C3D3174C87C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822A48-1AEF-4268-88C3-C9D451284D83}" type="pres">
      <dgm:prSet presAssocID="{450A84C0-0B7F-45D5-880B-7C3D3174C87C}" presName="rootConnector" presStyleLbl="node2" presStyleIdx="0" presStyleCnt="5"/>
      <dgm:spPr/>
      <dgm:t>
        <a:bodyPr/>
        <a:lstStyle/>
        <a:p>
          <a:endParaRPr lang="ru-RU"/>
        </a:p>
      </dgm:t>
    </dgm:pt>
    <dgm:pt modelId="{3D92FA78-16AB-4A29-A8CD-47A102A259EF}" type="pres">
      <dgm:prSet presAssocID="{450A84C0-0B7F-45D5-880B-7C3D3174C87C}" presName="hierChild4" presStyleCnt="0"/>
      <dgm:spPr/>
    </dgm:pt>
    <dgm:pt modelId="{C48CDF21-C34F-44E6-A8C4-5D9EE141B09A}" type="pres">
      <dgm:prSet presAssocID="{450A84C0-0B7F-45D5-880B-7C3D3174C87C}" presName="hierChild5" presStyleCnt="0"/>
      <dgm:spPr/>
    </dgm:pt>
    <dgm:pt modelId="{C62C5C34-6F37-4536-8E2D-0941DE618060}" type="pres">
      <dgm:prSet presAssocID="{236E044E-4E1E-4CEB-9F49-119BB42064FB}" presName="Name35" presStyleLbl="parChTrans1D2" presStyleIdx="1" presStyleCnt="5"/>
      <dgm:spPr/>
      <dgm:t>
        <a:bodyPr/>
        <a:lstStyle/>
        <a:p>
          <a:endParaRPr lang="ru-RU"/>
        </a:p>
      </dgm:t>
    </dgm:pt>
    <dgm:pt modelId="{73BEC162-1B61-413E-AE55-43A5F09FA089}" type="pres">
      <dgm:prSet presAssocID="{9799D5FF-36EC-49FE-B94F-6E5DBA241208}" presName="hierRoot2" presStyleCnt="0">
        <dgm:presLayoutVars>
          <dgm:hierBranch/>
        </dgm:presLayoutVars>
      </dgm:prSet>
      <dgm:spPr/>
    </dgm:pt>
    <dgm:pt modelId="{65414FA4-4CBB-4270-BCD7-0AAD8F69C24A}" type="pres">
      <dgm:prSet presAssocID="{9799D5FF-36EC-49FE-B94F-6E5DBA241208}" presName="rootComposite" presStyleCnt="0"/>
      <dgm:spPr/>
    </dgm:pt>
    <dgm:pt modelId="{59F952F3-A488-4F7D-B249-E3F912FB482B}" type="pres">
      <dgm:prSet presAssocID="{9799D5FF-36EC-49FE-B94F-6E5DBA241208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153426-37FB-4921-8CAE-BEEA68319DF4}" type="pres">
      <dgm:prSet presAssocID="{9799D5FF-36EC-49FE-B94F-6E5DBA241208}" presName="rootConnector" presStyleLbl="node2" presStyleIdx="1" presStyleCnt="5"/>
      <dgm:spPr/>
      <dgm:t>
        <a:bodyPr/>
        <a:lstStyle/>
        <a:p>
          <a:endParaRPr lang="ru-RU"/>
        </a:p>
      </dgm:t>
    </dgm:pt>
    <dgm:pt modelId="{AD8B8DA6-FFE8-4A1D-BD8E-BFCE89B08549}" type="pres">
      <dgm:prSet presAssocID="{9799D5FF-36EC-49FE-B94F-6E5DBA241208}" presName="hierChild4" presStyleCnt="0"/>
      <dgm:spPr/>
    </dgm:pt>
    <dgm:pt modelId="{13E0F52B-079D-443D-95C5-B8A5DBEDDEF4}" type="pres">
      <dgm:prSet presAssocID="{9799D5FF-36EC-49FE-B94F-6E5DBA241208}" presName="hierChild5" presStyleCnt="0"/>
      <dgm:spPr/>
    </dgm:pt>
    <dgm:pt modelId="{0BE02477-C445-4E7E-9FA4-33B787C37D03}" type="pres">
      <dgm:prSet presAssocID="{8A1E53A9-D51B-46F0-98DB-DDA21C85FB39}" presName="Name35" presStyleLbl="parChTrans1D2" presStyleIdx="2" presStyleCnt="5"/>
      <dgm:spPr/>
      <dgm:t>
        <a:bodyPr/>
        <a:lstStyle/>
        <a:p>
          <a:endParaRPr lang="ru-RU"/>
        </a:p>
      </dgm:t>
    </dgm:pt>
    <dgm:pt modelId="{409FCD29-E78E-4141-81F4-D0DB6905FCC7}" type="pres">
      <dgm:prSet presAssocID="{E119660A-ACE1-4BB4-B4ED-30395E8C9ECC}" presName="hierRoot2" presStyleCnt="0">
        <dgm:presLayoutVars>
          <dgm:hierBranch/>
        </dgm:presLayoutVars>
      </dgm:prSet>
      <dgm:spPr/>
    </dgm:pt>
    <dgm:pt modelId="{9685510D-E8FA-41CF-907E-058C7F5D9EFE}" type="pres">
      <dgm:prSet presAssocID="{E119660A-ACE1-4BB4-B4ED-30395E8C9ECC}" presName="rootComposite" presStyleCnt="0"/>
      <dgm:spPr/>
    </dgm:pt>
    <dgm:pt modelId="{E964634D-C574-411C-82AB-5800F02ED790}" type="pres">
      <dgm:prSet presAssocID="{E119660A-ACE1-4BB4-B4ED-30395E8C9ECC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E1BC49-BB12-4ABE-BA01-7C7C17602A82}" type="pres">
      <dgm:prSet presAssocID="{E119660A-ACE1-4BB4-B4ED-30395E8C9ECC}" presName="rootConnector" presStyleLbl="node2" presStyleIdx="2" presStyleCnt="5"/>
      <dgm:spPr/>
      <dgm:t>
        <a:bodyPr/>
        <a:lstStyle/>
        <a:p>
          <a:endParaRPr lang="ru-RU"/>
        </a:p>
      </dgm:t>
    </dgm:pt>
    <dgm:pt modelId="{0F4791D2-2948-476E-939E-837CCEE1D37D}" type="pres">
      <dgm:prSet presAssocID="{E119660A-ACE1-4BB4-B4ED-30395E8C9ECC}" presName="hierChild4" presStyleCnt="0"/>
      <dgm:spPr/>
    </dgm:pt>
    <dgm:pt modelId="{D6ABC024-B509-440C-98F9-B250BC0B75A2}" type="pres">
      <dgm:prSet presAssocID="{E119660A-ACE1-4BB4-B4ED-30395E8C9ECC}" presName="hierChild5" presStyleCnt="0"/>
      <dgm:spPr/>
    </dgm:pt>
    <dgm:pt modelId="{D695B00B-8BDA-47C6-A942-D801A6D11E95}" type="pres">
      <dgm:prSet presAssocID="{C92871AB-BE1D-416C-9E24-856A2FC21506}" presName="Name35" presStyleLbl="parChTrans1D2" presStyleIdx="3" presStyleCnt="5"/>
      <dgm:spPr/>
      <dgm:t>
        <a:bodyPr/>
        <a:lstStyle/>
        <a:p>
          <a:endParaRPr lang="ru-RU"/>
        </a:p>
      </dgm:t>
    </dgm:pt>
    <dgm:pt modelId="{8CCE2F48-5522-4DEC-98FF-6C90E6B7B685}" type="pres">
      <dgm:prSet presAssocID="{FC2CAFA6-45EB-4BE6-9B94-53EAE6F6D2A5}" presName="hierRoot2" presStyleCnt="0">
        <dgm:presLayoutVars>
          <dgm:hierBranch/>
        </dgm:presLayoutVars>
      </dgm:prSet>
      <dgm:spPr/>
    </dgm:pt>
    <dgm:pt modelId="{199BDB41-69F9-4304-A5FF-EBB680EC79F7}" type="pres">
      <dgm:prSet presAssocID="{FC2CAFA6-45EB-4BE6-9B94-53EAE6F6D2A5}" presName="rootComposite" presStyleCnt="0"/>
      <dgm:spPr/>
    </dgm:pt>
    <dgm:pt modelId="{B3862890-FCC7-4EE9-A382-25A339F46473}" type="pres">
      <dgm:prSet presAssocID="{FC2CAFA6-45EB-4BE6-9B94-53EAE6F6D2A5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023FA5-C356-4B71-8B37-1779F20F1492}" type="pres">
      <dgm:prSet presAssocID="{FC2CAFA6-45EB-4BE6-9B94-53EAE6F6D2A5}" presName="rootConnector" presStyleLbl="node2" presStyleIdx="3" presStyleCnt="5"/>
      <dgm:spPr/>
      <dgm:t>
        <a:bodyPr/>
        <a:lstStyle/>
        <a:p>
          <a:endParaRPr lang="ru-RU"/>
        </a:p>
      </dgm:t>
    </dgm:pt>
    <dgm:pt modelId="{C9390627-E1EB-4030-BB0A-73BAE5C89916}" type="pres">
      <dgm:prSet presAssocID="{FC2CAFA6-45EB-4BE6-9B94-53EAE6F6D2A5}" presName="hierChild4" presStyleCnt="0"/>
      <dgm:spPr/>
    </dgm:pt>
    <dgm:pt modelId="{18251139-000A-4140-89A9-BC3E380B32EA}" type="pres">
      <dgm:prSet presAssocID="{FC2CAFA6-45EB-4BE6-9B94-53EAE6F6D2A5}" presName="hierChild5" presStyleCnt="0"/>
      <dgm:spPr/>
    </dgm:pt>
    <dgm:pt modelId="{5E7C35DA-6AA5-49E1-A597-B865D6E518DA}" type="pres">
      <dgm:prSet presAssocID="{E81C391B-CF33-49F4-A6D9-EFA30BF9925F}" presName="Name35" presStyleLbl="parChTrans1D2" presStyleIdx="4" presStyleCnt="5"/>
      <dgm:spPr/>
      <dgm:t>
        <a:bodyPr/>
        <a:lstStyle/>
        <a:p>
          <a:endParaRPr lang="ru-RU"/>
        </a:p>
      </dgm:t>
    </dgm:pt>
    <dgm:pt modelId="{C0EAF0A3-5AD7-492B-91AC-97994C08FBCC}" type="pres">
      <dgm:prSet presAssocID="{6D04996E-D684-490C-9F74-905F9EBFBB74}" presName="hierRoot2" presStyleCnt="0">
        <dgm:presLayoutVars>
          <dgm:hierBranch/>
        </dgm:presLayoutVars>
      </dgm:prSet>
      <dgm:spPr/>
    </dgm:pt>
    <dgm:pt modelId="{AEE31A17-7769-4F02-89DC-63A88BCF6A42}" type="pres">
      <dgm:prSet presAssocID="{6D04996E-D684-490C-9F74-905F9EBFBB74}" presName="rootComposite" presStyleCnt="0"/>
      <dgm:spPr/>
    </dgm:pt>
    <dgm:pt modelId="{99ADA0DE-26B0-4A8B-A477-BA1C56C2AB1A}" type="pres">
      <dgm:prSet presAssocID="{6D04996E-D684-490C-9F74-905F9EBFBB74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6011E5-12D3-4C23-A078-78C330D67FC5}" type="pres">
      <dgm:prSet presAssocID="{6D04996E-D684-490C-9F74-905F9EBFBB74}" presName="rootConnector" presStyleLbl="node2" presStyleIdx="4" presStyleCnt="5"/>
      <dgm:spPr/>
      <dgm:t>
        <a:bodyPr/>
        <a:lstStyle/>
        <a:p>
          <a:endParaRPr lang="ru-RU"/>
        </a:p>
      </dgm:t>
    </dgm:pt>
    <dgm:pt modelId="{74638A2E-687D-4DC7-BE1B-73A9C8C9DE5D}" type="pres">
      <dgm:prSet presAssocID="{6D04996E-D684-490C-9F74-905F9EBFBB74}" presName="hierChild4" presStyleCnt="0"/>
      <dgm:spPr/>
    </dgm:pt>
    <dgm:pt modelId="{406A51D1-0303-4692-BFE5-77836FE4FE88}" type="pres">
      <dgm:prSet presAssocID="{6D04996E-D684-490C-9F74-905F9EBFBB74}" presName="hierChild5" presStyleCnt="0"/>
      <dgm:spPr/>
    </dgm:pt>
    <dgm:pt modelId="{0316C2B5-637C-4E4D-B31F-157D87C1AB1A}" type="pres">
      <dgm:prSet presAssocID="{3966A725-C242-4D03-B0AD-9076EFF87167}" presName="hierChild3" presStyleCnt="0"/>
      <dgm:spPr/>
    </dgm:pt>
  </dgm:ptLst>
  <dgm:cxnLst>
    <dgm:cxn modelId="{E3AB77B2-2F10-4A54-A045-42514252CCDC}" type="presOf" srcId="{450A84C0-0B7F-45D5-880B-7C3D3174C87C}" destId="{1831FAEA-EEF2-4043-AC57-5DB1D8D6329F}" srcOrd="0" destOrd="0" presId="urn:microsoft.com/office/officeart/2005/8/layout/orgChart1"/>
    <dgm:cxn modelId="{42167C25-DC89-4C9C-9A49-563D04364E57}" type="presOf" srcId="{236E044E-4E1E-4CEB-9F49-119BB42064FB}" destId="{C62C5C34-6F37-4536-8E2D-0941DE618060}" srcOrd="0" destOrd="0" presId="urn:microsoft.com/office/officeart/2005/8/layout/orgChart1"/>
    <dgm:cxn modelId="{52BF5927-1379-4DD8-B735-C39F1DB8E915}" type="presOf" srcId="{FC2CAFA6-45EB-4BE6-9B94-53EAE6F6D2A5}" destId="{E8023FA5-C356-4B71-8B37-1779F20F1492}" srcOrd="1" destOrd="0" presId="urn:microsoft.com/office/officeart/2005/8/layout/orgChart1"/>
    <dgm:cxn modelId="{48D19782-B355-4424-82E1-160075FAEBCE}" type="presOf" srcId="{E119660A-ACE1-4BB4-B4ED-30395E8C9ECC}" destId="{CEE1BC49-BB12-4ABE-BA01-7C7C17602A82}" srcOrd="1" destOrd="0" presId="urn:microsoft.com/office/officeart/2005/8/layout/orgChart1"/>
    <dgm:cxn modelId="{AEF183B7-3CDA-466F-BBB3-E293464B506D}" srcId="{3966A725-C242-4D03-B0AD-9076EFF87167}" destId="{FC2CAFA6-45EB-4BE6-9B94-53EAE6F6D2A5}" srcOrd="3" destOrd="0" parTransId="{C92871AB-BE1D-416C-9E24-856A2FC21506}" sibTransId="{CDB32599-BF5E-4BF4-8DCE-230284A91FAD}"/>
    <dgm:cxn modelId="{9EEC2A8A-9D69-4915-887E-E260D18939D2}" type="presOf" srcId="{C92871AB-BE1D-416C-9E24-856A2FC21506}" destId="{D695B00B-8BDA-47C6-A942-D801A6D11E95}" srcOrd="0" destOrd="0" presId="urn:microsoft.com/office/officeart/2005/8/layout/orgChart1"/>
    <dgm:cxn modelId="{E27ADAC8-5EE6-49C0-89E5-33DE82191E97}" type="presOf" srcId="{F130198C-4F16-4768-9C4A-7C2083724489}" destId="{CC75429E-8F75-43BA-924E-676ED21D8755}" srcOrd="0" destOrd="0" presId="urn:microsoft.com/office/officeart/2005/8/layout/orgChart1"/>
    <dgm:cxn modelId="{ED87F7F7-AB8E-4F5D-8995-5EB738DC40CB}" type="presOf" srcId="{6D04996E-D684-490C-9F74-905F9EBFBB74}" destId="{99ADA0DE-26B0-4A8B-A477-BA1C56C2AB1A}" srcOrd="0" destOrd="0" presId="urn:microsoft.com/office/officeart/2005/8/layout/orgChart1"/>
    <dgm:cxn modelId="{2173CC3B-80AD-4267-92AA-EF181E6B71B3}" type="presOf" srcId="{FC2CAFA6-45EB-4BE6-9B94-53EAE6F6D2A5}" destId="{B3862890-FCC7-4EE9-A382-25A339F46473}" srcOrd="0" destOrd="0" presId="urn:microsoft.com/office/officeart/2005/8/layout/orgChart1"/>
    <dgm:cxn modelId="{C56061BB-FCEC-49B8-A421-7A45BFE3E696}" type="presOf" srcId="{9799D5FF-36EC-49FE-B94F-6E5DBA241208}" destId="{D9153426-37FB-4921-8CAE-BEEA68319DF4}" srcOrd="1" destOrd="0" presId="urn:microsoft.com/office/officeart/2005/8/layout/orgChart1"/>
    <dgm:cxn modelId="{A21B77AE-62E7-4DF3-87AA-91A2ABCD7512}" srcId="{3966A725-C242-4D03-B0AD-9076EFF87167}" destId="{E119660A-ACE1-4BB4-B4ED-30395E8C9ECC}" srcOrd="2" destOrd="0" parTransId="{8A1E53A9-D51B-46F0-98DB-DDA21C85FB39}" sibTransId="{5C8F2FF3-5933-4A88-8783-19EA9308874B}"/>
    <dgm:cxn modelId="{D7843A27-1C25-471F-84A0-F919E6549D43}" type="presOf" srcId="{E81C391B-CF33-49F4-A6D9-EFA30BF9925F}" destId="{5E7C35DA-6AA5-49E1-A597-B865D6E518DA}" srcOrd="0" destOrd="0" presId="urn:microsoft.com/office/officeart/2005/8/layout/orgChart1"/>
    <dgm:cxn modelId="{C4230380-A8A4-49B3-BF2E-CC23F74C319B}" type="presOf" srcId="{3966A725-C242-4D03-B0AD-9076EFF87167}" destId="{9D2F5D92-8FBA-4C96-B663-DA6A0ACE99B3}" srcOrd="0" destOrd="0" presId="urn:microsoft.com/office/officeart/2005/8/layout/orgChart1"/>
    <dgm:cxn modelId="{945B67B1-E618-4F78-966F-CAA73A9A851A}" type="presOf" srcId="{E119660A-ACE1-4BB4-B4ED-30395E8C9ECC}" destId="{E964634D-C574-411C-82AB-5800F02ED790}" srcOrd="0" destOrd="0" presId="urn:microsoft.com/office/officeart/2005/8/layout/orgChart1"/>
    <dgm:cxn modelId="{74ADA0B2-1545-4934-BD0A-3DEB310E1461}" type="presOf" srcId="{3966A725-C242-4D03-B0AD-9076EFF87167}" destId="{F05FFE29-1CCB-4120-8BBA-5C007FBB77BA}" srcOrd="1" destOrd="0" presId="urn:microsoft.com/office/officeart/2005/8/layout/orgChart1"/>
    <dgm:cxn modelId="{99540E81-9F48-4204-92F3-5C8DDE083D6B}" type="presOf" srcId="{8A1E53A9-D51B-46F0-98DB-DDA21C85FB39}" destId="{0BE02477-C445-4E7E-9FA4-33B787C37D03}" srcOrd="0" destOrd="0" presId="urn:microsoft.com/office/officeart/2005/8/layout/orgChart1"/>
    <dgm:cxn modelId="{C54FA63B-EA24-4690-9143-AE3F263F3350}" srcId="{3966A725-C242-4D03-B0AD-9076EFF87167}" destId="{450A84C0-0B7F-45D5-880B-7C3D3174C87C}" srcOrd="0" destOrd="0" parTransId="{43CD9E28-6A59-462E-90A2-3A071CC97ABA}" sibTransId="{835D64D4-7C1C-4E93-A387-068645701FB5}"/>
    <dgm:cxn modelId="{CEC78FD1-CF90-457E-A0F5-B852036002D2}" type="presOf" srcId="{9799D5FF-36EC-49FE-B94F-6E5DBA241208}" destId="{59F952F3-A488-4F7D-B249-E3F912FB482B}" srcOrd="0" destOrd="0" presId="urn:microsoft.com/office/officeart/2005/8/layout/orgChart1"/>
    <dgm:cxn modelId="{558E6BB8-BC00-4D5E-A22F-9ECE22C54435}" type="presOf" srcId="{6D04996E-D684-490C-9F74-905F9EBFBB74}" destId="{266011E5-12D3-4C23-A078-78C330D67FC5}" srcOrd="1" destOrd="0" presId="urn:microsoft.com/office/officeart/2005/8/layout/orgChart1"/>
    <dgm:cxn modelId="{A6E5DAC1-0E30-48BE-8900-38690DBFD1BF}" srcId="{3966A725-C242-4D03-B0AD-9076EFF87167}" destId="{9799D5FF-36EC-49FE-B94F-6E5DBA241208}" srcOrd="1" destOrd="0" parTransId="{236E044E-4E1E-4CEB-9F49-119BB42064FB}" sibTransId="{AB61E23F-08DB-4E1F-8D9F-3147BAD278D4}"/>
    <dgm:cxn modelId="{B1033947-87C6-4D2F-BC36-E23386593D10}" srcId="{F130198C-4F16-4768-9C4A-7C2083724489}" destId="{3966A725-C242-4D03-B0AD-9076EFF87167}" srcOrd="0" destOrd="0" parTransId="{FC9E17EB-30A0-4BA3-9B26-7E2741AABEA0}" sibTransId="{5328B784-B535-4AC3-9A1D-DCD15AB32D9F}"/>
    <dgm:cxn modelId="{7955C269-6272-47DF-AC4A-E899166DD39A}" type="presOf" srcId="{450A84C0-0B7F-45D5-880B-7C3D3174C87C}" destId="{33822A48-1AEF-4268-88C3-C9D451284D83}" srcOrd="1" destOrd="0" presId="urn:microsoft.com/office/officeart/2005/8/layout/orgChart1"/>
    <dgm:cxn modelId="{94FC1443-7F1E-4B25-B45F-1A5A1D41BA52}" type="presOf" srcId="{43CD9E28-6A59-462E-90A2-3A071CC97ABA}" destId="{2166814A-AE55-43CA-8BB3-F1643AF96820}" srcOrd="0" destOrd="0" presId="urn:microsoft.com/office/officeart/2005/8/layout/orgChart1"/>
    <dgm:cxn modelId="{B125EB3B-05A8-4F47-8C29-18264DDFFB04}" srcId="{3966A725-C242-4D03-B0AD-9076EFF87167}" destId="{6D04996E-D684-490C-9F74-905F9EBFBB74}" srcOrd="4" destOrd="0" parTransId="{E81C391B-CF33-49F4-A6D9-EFA30BF9925F}" sibTransId="{30F2F479-FCC4-41CB-8DC9-4B37D3A7718A}"/>
    <dgm:cxn modelId="{032E0FCB-C52C-474A-8FF9-DF9A53F03C8F}" type="presParOf" srcId="{CC75429E-8F75-43BA-924E-676ED21D8755}" destId="{2A61F7F3-EF40-4282-A4D9-0948942EB27A}" srcOrd="0" destOrd="0" presId="urn:microsoft.com/office/officeart/2005/8/layout/orgChart1"/>
    <dgm:cxn modelId="{315E1AF9-52F7-4D4B-92D6-DC8E31635F1C}" type="presParOf" srcId="{2A61F7F3-EF40-4282-A4D9-0948942EB27A}" destId="{E1F414A8-A896-4902-ACBE-45049581D1BE}" srcOrd="0" destOrd="0" presId="urn:microsoft.com/office/officeart/2005/8/layout/orgChart1"/>
    <dgm:cxn modelId="{40A95520-EC21-4073-B444-FE4A4A699B55}" type="presParOf" srcId="{E1F414A8-A896-4902-ACBE-45049581D1BE}" destId="{9D2F5D92-8FBA-4C96-B663-DA6A0ACE99B3}" srcOrd="0" destOrd="0" presId="urn:microsoft.com/office/officeart/2005/8/layout/orgChart1"/>
    <dgm:cxn modelId="{7ADD6AF7-B85B-4D7D-8A51-5BBC19CEBF8E}" type="presParOf" srcId="{E1F414A8-A896-4902-ACBE-45049581D1BE}" destId="{F05FFE29-1CCB-4120-8BBA-5C007FBB77BA}" srcOrd="1" destOrd="0" presId="urn:microsoft.com/office/officeart/2005/8/layout/orgChart1"/>
    <dgm:cxn modelId="{D8A77040-E87D-4720-8107-E282C9CDE00E}" type="presParOf" srcId="{2A61F7F3-EF40-4282-A4D9-0948942EB27A}" destId="{FE57CEDD-E8CB-46F0-8D85-4F7AA53833DA}" srcOrd="1" destOrd="0" presId="urn:microsoft.com/office/officeart/2005/8/layout/orgChart1"/>
    <dgm:cxn modelId="{F7BC250D-9B90-4DE1-AB19-3A3042F956DA}" type="presParOf" srcId="{FE57CEDD-E8CB-46F0-8D85-4F7AA53833DA}" destId="{2166814A-AE55-43CA-8BB3-F1643AF96820}" srcOrd="0" destOrd="0" presId="urn:microsoft.com/office/officeart/2005/8/layout/orgChart1"/>
    <dgm:cxn modelId="{8F5C6F50-97D3-405D-91C9-8E9F772DD99E}" type="presParOf" srcId="{FE57CEDD-E8CB-46F0-8D85-4F7AA53833DA}" destId="{9428903E-BA51-4916-81D5-806607E9488B}" srcOrd="1" destOrd="0" presId="urn:microsoft.com/office/officeart/2005/8/layout/orgChart1"/>
    <dgm:cxn modelId="{0E3091A3-C2A5-48A1-84C6-0D7FCEC0AEBF}" type="presParOf" srcId="{9428903E-BA51-4916-81D5-806607E9488B}" destId="{0CE45326-2B2B-4886-9582-092AD05DBC62}" srcOrd="0" destOrd="0" presId="urn:microsoft.com/office/officeart/2005/8/layout/orgChart1"/>
    <dgm:cxn modelId="{3CCA142C-8677-47C2-9B5C-ABD3E38C6399}" type="presParOf" srcId="{0CE45326-2B2B-4886-9582-092AD05DBC62}" destId="{1831FAEA-EEF2-4043-AC57-5DB1D8D6329F}" srcOrd="0" destOrd="0" presId="urn:microsoft.com/office/officeart/2005/8/layout/orgChart1"/>
    <dgm:cxn modelId="{D9D3A156-08F1-41D5-99F8-7ECA14FA6747}" type="presParOf" srcId="{0CE45326-2B2B-4886-9582-092AD05DBC62}" destId="{33822A48-1AEF-4268-88C3-C9D451284D83}" srcOrd="1" destOrd="0" presId="urn:microsoft.com/office/officeart/2005/8/layout/orgChart1"/>
    <dgm:cxn modelId="{D111003F-5949-47EB-8583-4D8FCF1F3CB8}" type="presParOf" srcId="{9428903E-BA51-4916-81D5-806607E9488B}" destId="{3D92FA78-16AB-4A29-A8CD-47A102A259EF}" srcOrd="1" destOrd="0" presId="urn:microsoft.com/office/officeart/2005/8/layout/orgChart1"/>
    <dgm:cxn modelId="{0EEB7EE5-B06A-4BF5-B072-27E848654BC0}" type="presParOf" srcId="{9428903E-BA51-4916-81D5-806607E9488B}" destId="{C48CDF21-C34F-44E6-A8C4-5D9EE141B09A}" srcOrd="2" destOrd="0" presId="urn:microsoft.com/office/officeart/2005/8/layout/orgChart1"/>
    <dgm:cxn modelId="{51CB1802-F8EE-4787-81B3-76FD0E94A085}" type="presParOf" srcId="{FE57CEDD-E8CB-46F0-8D85-4F7AA53833DA}" destId="{C62C5C34-6F37-4536-8E2D-0941DE618060}" srcOrd="2" destOrd="0" presId="urn:microsoft.com/office/officeart/2005/8/layout/orgChart1"/>
    <dgm:cxn modelId="{603B6186-DBAC-41DC-A3A4-86671A477211}" type="presParOf" srcId="{FE57CEDD-E8CB-46F0-8D85-4F7AA53833DA}" destId="{73BEC162-1B61-413E-AE55-43A5F09FA089}" srcOrd="3" destOrd="0" presId="urn:microsoft.com/office/officeart/2005/8/layout/orgChart1"/>
    <dgm:cxn modelId="{03BDA458-F43D-43DC-B1DF-D6786792CACC}" type="presParOf" srcId="{73BEC162-1B61-413E-AE55-43A5F09FA089}" destId="{65414FA4-4CBB-4270-BCD7-0AAD8F69C24A}" srcOrd="0" destOrd="0" presId="urn:microsoft.com/office/officeart/2005/8/layout/orgChart1"/>
    <dgm:cxn modelId="{C711DEC1-FD7A-43B9-8378-DA87FE880258}" type="presParOf" srcId="{65414FA4-4CBB-4270-BCD7-0AAD8F69C24A}" destId="{59F952F3-A488-4F7D-B249-E3F912FB482B}" srcOrd="0" destOrd="0" presId="urn:microsoft.com/office/officeart/2005/8/layout/orgChart1"/>
    <dgm:cxn modelId="{1A17C7E2-55BF-4CDD-A49E-E33C0B5ABB8E}" type="presParOf" srcId="{65414FA4-4CBB-4270-BCD7-0AAD8F69C24A}" destId="{D9153426-37FB-4921-8CAE-BEEA68319DF4}" srcOrd="1" destOrd="0" presId="urn:microsoft.com/office/officeart/2005/8/layout/orgChart1"/>
    <dgm:cxn modelId="{1F878BCC-7B41-4C35-B08A-5BBC5B5907B2}" type="presParOf" srcId="{73BEC162-1B61-413E-AE55-43A5F09FA089}" destId="{AD8B8DA6-FFE8-4A1D-BD8E-BFCE89B08549}" srcOrd="1" destOrd="0" presId="urn:microsoft.com/office/officeart/2005/8/layout/orgChart1"/>
    <dgm:cxn modelId="{CAFA1FDA-4B7B-4B8B-8610-58CD825883BE}" type="presParOf" srcId="{73BEC162-1B61-413E-AE55-43A5F09FA089}" destId="{13E0F52B-079D-443D-95C5-B8A5DBEDDEF4}" srcOrd="2" destOrd="0" presId="urn:microsoft.com/office/officeart/2005/8/layout/orgChart1"/>
    <dgm:cxn modelId="{260C67B0-1E7F-430E-84ED-2BC85784A1AB}" type="presParOf" srcId="{FE57CEDD-E8CB-46F0-8D85-4F7AA53833DA}" destId="{0BE02477-C445-4E7E-9FA4-33B787C37D03}" srcOrd="4" destOrd="0" presId="urn:microsoft.com/office/officeart/2005/8/layout/orgChart1"/>
    <dgm:cxn modelId="{AE4FD5D4-0023-4474-9E07-09DD8E8ABD02}" type="presParOf" srcId="{FE57CEDD-E8CB-46F0-8D85-4F7AA53833DA}" destId="{409FCD29-E78E-4141-81F4-D0DB6905FCC7}" srcOrd="5" destOrd="0" presId="urn:microsoft.com/office/officeart/2005/8/layout/orgChart1"/>
    <dgm:cxn modelId="{5BC0A55C-9E0A-49D5-8CAA-734BB84308D2}" type="presParOf" srcId="{409FCD29-E78E-4141-81F4-D0DB6905FCC7}" destId="{9685510D-E8FA-41CF-907E-058C7F5D9EFE}" srcOrd="0" destOrd="0" presId="urn:microsoft.com/office/officeart/2005/8/layout/orgChart1"/>
    <dgm:cxn modelId="{B38B9D6E-9C67-4C7E-A55B-F2180C4791AE}" type="presParOf" srcId="{9685510D-E8FA-41CF-907E-058C7F5D9EFE}" destId="{E964634D-C574-411C-82AB-5800F02ED790}" srcOrd="0" destOrd="0" presId="urn:microsoft.com/office/officeart/2005/8/layout/orgChart1"/>
    <dgm:cxn modelId="{92902B27-3FBD-4F37-BFDD-371E383D9CCB}" type="presParOf" srcId="{9685510D-E8FA-41CF-907E-058C7F5D9EFE}" destId="{CEE1BC49-BB12-4ABE-BA01-7C7C17602A82}" srcOrd="1" destOrd="0" presId="urn:microsoft.com/office/officeart/2005/8/layout/orgChart1"/>
    <dgm:cxn modelId="{5C9AEED0-B299-4BFA-8A3A-20EC331F6E76}" type="presParOf" srcId="{409FCD29-E78E-4141-81F4-D0DB6905FCC7}" destId="{0F4791D2-2948-476E-939E-837CCEE1D37D}" srcOrd="1" destOrd="0" presId="urn:microsoft.com/office/officeart/2005/8/layout/orgChart1"/>
    <dgm:cxn modelId="{F8B583A2-CA15-4A51-A5BC-2D624793BFFB}" type="presParOf" srcId="{409FCD29-E78E-4141-81F4-D0DB6905FCC7}" destId="{D6ABC024-B509-440C-98F9-B250BC0B75A2}" srcOrd="2" destOrd="0" presId="urn:microsoft.com/office/officeart/2005/8/layout/orgChart1"/>
    <dgm:cxn modelId="{808A96B1-7339-40CE-9878-481D8BA43310}" type="presParOf" srcId="{FE57CEDD-E8CB-46F0-8D85-4F7AA53833DA}" destId="{D695B00B-8BDA-47C6-A942-D801A6D11E95}" srcOrd="6" destOrd="0" presId="urn:microsoft.com/office/officeart/2005/8/layout/orgChart1"/>
    <dgm:cxn modelId="{1AABF2CF-A3D7-433C-935B-6FAA4E1D25E7}" type="presParOf" srcId="{FE57CEDD-E8CB-46F0-8D85-4F7AA53833DA}" destId="{8CCE2F48-5522-4DEC-98FF-6C90E6B7B685}" srcOrd="7" destOrd="0" presId="urn:microsoft.com/office/officeart/2005/8/layout/orgChart1"/>
    <dgm:cxn modelId="{79E8927E-41B6-44F9-B255-EFCDB414F3A7}" type="presParOf" srcId="{8CCE2F48-5522-4DEC-98FF-6C90E6B7B685}" destId="{199BDB41-69F9-4304-A5FF-EBB680EC79F7}" srcOrd="0" destOrd="0" presId="urn:microsoft.com/office/officeart/2005/8/layout/orgChart1"/>
    <dgm:cxn modelId="{E7A031EA-DEB2-4B2D-93D0-D8A42596EB50}" type="presParOf" srcId="{199BDB41-69F9-4304-A5FF-EBB680EC79F7}" destId="{B3862890-FCC7-4EE9-A382-25A339F46473}" srcOrd="0" destOrd="0" presId="urn:microsoft.com/office/officeart/2005/8/layout/orgChart1"/>
    <dgm:cxn modelId="{D3FCEAA7-FEFD-4CBE-9A2E-E43DD0390D10}" type="presParOf" srcId="{199BDB41-69F9-4304-A5FF-EBB680EC79F7}" destId="{E8023FA5-C356-4B71-8B37-1779F20F1492}" srcOrd="1" destOrd="0" presId="urn:microsoft.com/office/officeart/2005/8/layout/orgChart1"/>
    <dgm:cxn modelId="{9EC5B8B7-FB1F-4CD6-B055-0B179C6A92B8}" type="presParOf" srcId="{8CCE2F48-5522-4DEC-98FF-6C90E6B7B685}" destId="{C9390627-E1EB-4030-BB0A-73BAE5C89916}" srcOrd="1" destOrd="0" presId="urn:microsoft.com/office/officeart/2005/8/layout/orgChart1"/>
    <dgm:cxn modelId="{7B2378A3-BAF4-4A41-B0B1-317F697493A3}" type="presParOf" srcId="{8CCE2F48-5522-4DEC-98FF-6C90E6B7B685}" destId="{18251139-000A-4140-89A9-BC3E380B32EA}" srcOrd="2" destOrd="0" presId="urn:microsoft.com/office/officeart/2005/8/layout/orgChart1"/>
    <dgm:cxn modelId="{7C8AB0C1-2F14-4BC5-AE57-7E6F292BAA07}" type="presParOf" srcId="{FE57CEDD-E8CB-46F0-8D85-4F7AA53833DA}" destId="{5E7C35DA-6AA5-49E1-A597-B865D6E518DA}" srcOrd="8" destOrd="0" presId="urn:microsoft.com/office/officeart/2005/8/layout/orgChart1"/>
    <dgm:cxn modelId="{8E9C951F-6029-4C91-BD1B-222ABBEB4369}" type="presParOf" srcId="{FE57CEDD-E8CB-46F0-8D85-4F7AA53833DA}" destId="{C0EAF0A3-5AD7-492B-91AC-97994C08FBCC}" srcOrd="9" destOrd="0" presId="urn:microsoft.com/office/officeart/2005/8/layout/orgChart1"/>
    <dgm:cxn modelId="{47A6D8EF-8CBC-4892-BA7E-659977D52998}" type="presParOf" srcId="{C0EAF0A3-5AD7-492B-91AC-97994C08FBCC}" destId="{AEE31A17-7769-4F02-89DC-63A88BCF6A42}" srcOrd="0" destOrd="0" presId="urn:microsoft.com/office/officeart/2005/8/layout/orgChart1"/>
    <dgm:cxn modelId="{EF7B17EE-0BBE-47B4-989C-A0EF5D17DFB3}" type="presParOf" srcId="{AEE31A17-7769-4F02-89DC-63A88BCF6A42}" destId="{99ADA0DE-26B0-4A8B-A477-BA1C56C2AB1A}" srcOrd="0" destOrd="0" presId="urn:microsoft.com/office/officeart/2005/8/layout/orgChart1"/>
    <dgm:cxn modelId="{D7DFAB29-21C9-47EE-9836-BCED9FFEC8A6}" type="presParOf" srcId="{AEE31A17-7769-4F02-89DC-63A88BCF6A42}" destId="{266011E5-12D3-4C23-A078-78C330D67FC5}" srcOrd="1" destOrd="0" presId="urn:microsoft.com/office/officeart/2005/8/layout/orgChart1"/>
    <dgm:cxn modelId="{59750D87-6439-4675-928A-6448FD9A6418}" type="presParOf" srcId="{C0EAF0A3-5AD7-492B-91AC-97994C08FBCC}" destId="{74638A2E-687D-4DC7-BE1B-73A9C8C9DE5D}" srcOrd="1" destOrd="0" presId="urn:microsoft.com/office/officeart/2005/8/layout/orgChart1"/>
    <dgm:cxn modelId="{CF16B4C7-1500-4D6A-BB35-536DF0A8C8F1}" type="presParOf" srcId="{C0EAF0A3-5AD7-492B-91AC-97994C08FBCC}" destId="{406A51D1-0303-4692-BFE5-77836FE4FE88}" srcOrd="2" destOrd="0" presId="urn:microsoft.com/office/officeart/2005/8/layout/orgChart1"/>
    <dgm:cxn modelId="{CE6AA49D-5E63-4033-A755-EF8972FE85AE}" type="presParOf" srcId="{2A61F7F3-EF40-4282-A4D9-0948942EB27A}" destId="{0316C2B5-637C-4E4D-B31F-157D87C1AB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AE548E-BF9A-4D10-964D-7EABAA7A2E44}">
      <dsp:nvSpPr>
        <dsp:cNvPr id="0" name=""/>
        <dsp:cNvSpPr/>
      </dsp:nvSpPr>
      <dsp:spPr>
        <a:xfrm>
          <a:off x="4122737" y="3300901"/>
          <a:ext cx="3416205" cy="296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23"/>
              </a:lnTo>
              <a:lnTo>
                <a:pt x="3416205" y="148223"/>
              </a:lnTo>
              <a:lnTo>
                <a:pt x="3416205" y="2964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7894C4-6556-4DC3-A761-3340BC50F122}">
      <dsp:nvSpPr>
        <dsp:cNvPr id="0" name=""/>
        <dsp:cNvSpPr/>
      </dsp:nvSpPr>
      <dsp:spPr>
        <a:xfrm>
          <a:off x="4122737" y="3300901"/>
          <a:ext cx="1708102" cy="296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23"/>
              </a:lnTo>
              <a:lnTo>
                <a:pt x="1708102" y="148223"/>
              </a:lnTo>
              <a:lnTo>
                <a:pt x="1708102" y="2964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210E5-12E4-4FF9-B9B9-4C46BFE34A74}">
      <dsp:nvSpPr>
        <dsp:cNvPr id="0" name=""/>
        <dsp:cNvSpPr/>
      </dsp:nvSpPr>
      <dsp:spPr>
        <a:xfrm>
          <a:off x="4077017" y="3300901"/>
          <a:ext cx="91440" cy="2964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64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6E20E8-0BBA-401A-B009-793B5A359275}">
      <dsp:nvSpPr>
        <dsp:cNvPr id="0" name=""/>
        <dsp:cNvSpPr/>
      </dsp:nvSpPr>
      <dsp:spPr>
        <a:xfrm>
          <a:off x="2414634" y="3300901"/>
          <a:ext cx="1708102" cy="296447"/>
        </a:xfrm>
        <a:custGeom>
          <a:avLst/>
          <a:gdLst/>
          <a:ahLst/>
          <a:cxnLst/>
          <a:rect l="0" t="0" r="0" b="0"/>
          <a:pathLst>
            <a:path>
              <a:moveTo>
                <a:pt x="1708102" y="0"/>
              </a:moveTo>
              <a:lnTo>
                <a:pt x="1708102" y="148223"/>
              </a:lnTo>
              <a:lnTo>
                <a:pt x="0" y="148223"/>
              </a:lnTo>
              <a:lnTo>
                <a:pt x="0" y="2964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5657C-BC12-4067-80F5-EB06C0F79D89}">
      <dsp:nvSpPr>
        <dsp:cNvPr id="0" name=""/>
        <dsp:cNvSpPr/>
      </dsp:nvSpPr>
      <dsp:spPr>
        <a:xfrm>
          <a:off x="706532" y="3300901"/>
          <a:ext cx="3416205" cy="296447"/>
        </a:xfrm>
        <a:custGeom>
          <a:avLst/>
          <a:gdLst/>
          <a:ahLst/>
          <a:cxnLst/>
          <a:rect l="0" t="0" r="0" b="0"/>
          <a:pathLst>
            <a:path>
              <a:moveTo>
                <a:pt x="3416205" y="0"/>
              </a:moveTo>
              <a:lnTo>
                <a:pt x="3416205" y="148223"/>
              </a:lnTo>
              <a:lnTo>
                <a:pt x="0" y="148223"/>
              </a:lnTo>
              <a:lnTo>
                <a:pt x="0" y="2964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0381F-5FCE-4A47-8E13-35FB4AE4AD69}">
      <dsp:nvSpPr>
        <dsp:cNvPr id="0" name=""/>
        <dsp:cNvSpPr/>
      </dsp:nvSpPr>
      <dsp:spPr>
        <a:xfrm>
          <a:off x="4077017" y="2298626"/>
          <a:ext cx="91440" cy="2964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64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45DCF-FD47-402A-BBDA-F5A1ED83BB55}">
      <dsp:nvSpPr>
        <dsp:cNvPr id="0" name=""/>
        <dsp:cNvSpPr/>
      </dsp:nvSpPr>
      <dsp:spPr>
        <a:xfrm>
          <a:off x="3416909" y="1592798"/>
          <a:ext cx="1411655" cy="7058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Центральный банк</a:t>
          </a:r>
        </a:p>
      </dsp:txBody>
      <dsp:txXfrm>
        <a:off x="3416909" y="1592798"/>
        <a:ext cx="1411655" cy="705827"/>
      </dsp:txXfrm>
    </dsp:sp>
    <dsp:sp modelId="{EDFF2E03-5512-4CD1-AF91-187D237A3D76}">
      <dsp:nvSpPr>
        <dsp:cNvPr id="0" name=""/>
        <dsp:cNvSpPr/>
      </dsp:nvSpPr>
      <dsp:spPr>
        <a:xfrm>
          <a:off x="3416909" y="2595073"/>
          <a:ext cx="1411655" cy="7058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Коммерческие банки</a:t>
          </a:r>
        </a:p>
      </dsp:txBody>
      <dsp:txXfrm>
        <a:off x="3416909" y="2595073"/>
        <a:ext cx="1411655" cy="705827"/>
      </dsp:txXfrm>
    </dsp:sp>
    <dsp:sp modelId="{836DD9C0-453B-4901-9186-58EE04DE64E5}">
      <dsp:nvSpPr>
        <dsp:cNvPr id="0" name=""/>
        <dsp:cNvSpPr/>
      </dsp:nvSpPr>
      <dsp:spPr>
        <a:xfrm>
          <a:off x="704" y="3597348"/>
          <a:ext cx="1411655" cy="7058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СБЕРБАНК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РОССИИ</a:t>
          </a:r>
        </a:p>
      </dsp:txBody>
      <dsp:txXfrm>
        <a:off x="704" y="3597348"/>
        <a:ext cx="1411655" cy="705827"/>
      </dsp:txXfrm>
    </dsp:sp>
    <dsp:sp modelId="{8E4B95FA-595A-4CCB-9306-D40D33929472}">
      <dsp:nvSpPr>
        <dsp:cNvPr id="0" name=""/>
        <dsp:cNvSpPr/>
      </dsp:nvSpPr>
      <dsp:spPr>
        <a:xfrm>
          <a:off x="1708807" y="3597348"/>
          <a:ext cx="1411655" cy="7058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МОНЧЕ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sp:txBody>
      <dsp:txXfrm>
        <a:off x="1708807" y="3597348"/>
        <a:ext cx="1411655" cy="705827"/>
      </dsp:txXfrm>
    </dsp:sp>
    <dsp:sp modelId="{38D3234B-B6D3-4891-ADB9-04FA6C0122CF}">
      <dsp:nvSpPr>
        <dsp:cNvPr id="0" name=""/>
        <dsp:cNvSpPr/>
      </dsp:nvSpPr>
      <dsp:spPr>
        <a:xfrm>
          <a:off x="3416909" y="3597348"/>
          <a:ext cx="1411655" cy="7058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ПРИВАТ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sp:txBody>
      <dsp:txXfrm>
        <a:off x="3416909" y="3597348"/>
        <a:ext cx="1411655" cy="705827"/>
      </dsp:txXfrm>
    </dsp:sp>
    <dsp:sp modelId="{4B7140E7-73A2-4117-8E2D-A59AB3812F11}">
      <dsp:nvSpPr>
        <dsp:cNvPr id="0" name=""/>
        <dsp:cNvSpPr/>
      </dsp:nvSpPr>
      <dsp:spPr>
        <a:xfrm>
          <a:off x="5125012" y="3597348"/>
          <a:ext cx="1411655" cy="7058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БАРЕНЦ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sp:txBody>
      <dsp:txXfrm>
        <a:off x="5125012" y="3597348"/>
        <a:ext cx="1411655" cy="705827"/>
      </dsp:txXfrm>
    </dsp:sp>
    <dsp:sp modelId="{127A48DD-6CAB-4AD8-B875-42EFF20A6FAA}">
      <dsp:nvSpPr>
        <dsp:cNvPr id="0" name=""/>
        <dsp:cNvSpPr/>
      </dsp:nvSpPr>
      <dsp:spPr>
        <a:xfrm>
          <a:off x="6833115" y="3597348"/>
          <a:ext cx="1411655" cy="7058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АЛЬФА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5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sp:txBody>
      <dsp:txXfrm>
        <a:off x="6833115" y="3597348"/>
        <a:ext cx="1411655" cy="7058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7C35DA-6AA5-49E1-A597-B865D6E518DA}">
      <dsp:nvSpPr>
        <dsp:cNvPr id="0" name=""/>
        <dsp:cNvSpPr/>
      </dsp:nvSpPr>
      <dsp:spPr>
        <a:xfrm>
          <a:off x="4279108" y="2577712"/>
          <a:ext cx="3371597" cy="236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12"/>
              </a:lnTo>
              <a:lnTo>
                <a:pt x="3371597" y="86112"/>
              </a:lnTo>
              <a:lnTo>
                <a:pt x="3371597" y="236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5B00B-8BDA-47C6-A942-D801A6D11E95}">
      <dsp:nvSpPr>
        <dsp:cNvPr id="0" name=""/>
        <dsp:cNvSpPr/>
      </dsp:nvSpPr>
      <dsp:spPr>
        <a:xfrm>
          <a:off x="4279108" y="2577712"/>
          <a:ext cx="1638172" cy="236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12"/>
              </a:lnTo>
              <a:lnTo>
                <a:pt x="1638172" y="86112"/>
              </a:lnTo>
              <a:lnTo>
                <a:pt x="1638172" y="236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02477-C445-4E7E-9FA4-33B787C37D03}">
      <dsp:nvSpPr>
        <dsp:cNvPr id="0" name=""/>
        <dsp:cNvSpPr/>
      </dsp:nvSpPr>
      <dsp:spPr>
        <a:xfrm>
          <a:off x="4183856" y="2577712"/>
          <a:ext cx="95252" cy="236533"/>
        </a:xfrm>
        <a:custGeom>
          <a:avLst/>
          <a:gdLst/>
          <a:ahLst/>
          <a:cxnLst/>
          <a:rect l="0" t="0" r="0" b="0"/>
          <a:pathLst>
            <a:path>
              <a:moveTo>
                <a:pt x="95252" y="0"/>
              </a:moveTo>
              <a:lnTo>
                <a:pt x="95252" y="86112"/>
              </a:lnTo>
              <a:lnTo>
                <a:pt x="0" y="86112"/>
              </a:lnTo>
              <a:lnTo>
                <a:pt x="0" y="236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C5C34-6F37-4536-8E2D-0941DE618060}">
      <dsp:nvSpPr>
        <dsp:cNvPr id="0" name=""/>
        <dsp:cNvSpPr/>
      </dsp:nvSpPr>
      <dsp:spPr>
        <a:xfrm>
          <a:off x="2450431" y="2577712"/>
          <a:ext cx="1828677" cy="236533"/>
        </a:xfrm>
        <a:custGeom>
          <a:avLst/>
          <a:gdLst/>
          <a:ahLst/>
          <a:cxnLst/>
          <a:rect l="0" t="0" r="0" b="0"/>
          <a:pathLst>
            <a:path>
              <a:moveTo>
                <a:pt x="1828677" y="0"/>
              </a:moveTo>
              <a:lnTo>
                <a:pt x="1828677" y="86112"/>
              </a:lnTo>
              <a:lnTo>
                <a:pt x="0" y="86112"/>
              </a:lnTo>
              <a:lnTo>
                <a:pt x="0" y="236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6814A-AE55-43CA-8BB3-F1643AF96820}">
      <dsp:nvSpPr>
        <dsp:cNvPr id="0" name=""/>
        <dsp:cNvSpPr/>
      </dsp:nvSpPr>
      <dsp:spPr>
        <a:xfrm>
          <a:off x="717006" y="2577712"/>
          <a:ext cx="3562102" cy="236533"/>
        </a:xfrm>
        <a:custGeom>
          <a:avLst/>
          <a:gdLst/>
          <a:ahLst/>
          <a:cxnLst/>
          <a:rect l="0" t="0" r="0" b="0"/>
          <a:pathLst>
            <a:path>
              <a:moveTo>
                <a:pt x="3562102" y="0"/>
              </a:moveTo>
              <a:lnTo>
                <a:pt x="3562102" y="86112"/>
              </a:lnTo>
              <a:lnTo>
                <a:pt x="0" y="86112"/>
              </a:lnTo>
              <a:lnTo>
                <a:pt x="0" y="2365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F5D92-8FBA-4C96-B663-DA6A0ACE99B3}">
      <dsp:nvSpPr>
        <dsp:cNvPr id="0" name=""/>
        <dsp:cNvSpPr/>
      </dsp:nvSpPr>
      <dsp:spPr>
        <a:xfrm>
          <a:off x="3562817" y="1861421"/>
          <a:ext cx="1432582" cy="716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500 000 руб.</a:t>
          </a:r>
        </a:p>
      </dsp:txBody>
      <dsp:txXfrm>
        <a:off x="3562817" y="1861421"/>
        <a:ext cx="1432582" cy="716291"/>
      </dsp:txXfrm>
    </dsp:sp>
    <dsp:sp modelId="{1831FAEA-EEF2-4043-AC57-5DB1D8D6329F}">
      <dsp:nvSpPr>
        <dsp:cNvPr id="0" name=""/>
        <dsp:cNvSpPr/>
      </dsp:nvSpPr>
      <dsp:spPr>
        <a:xfrm>
          <a:off x="715" y="2814246"/>
          <a:ext cx="1432582" cy="716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Центральный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банк</a:t>
          </a:r>
        </a:p>
      </dsp:txBody>
      <dsp:txXfrm>
        <a:off x="715" y="2814246"/>
        <a:ext cx="1432582" cy="716291"/>
      </dsp:txXfrm>
    </dsp:sp>
    <dsp:sp modelId="{59F952F3-A488-4F7D-B249-E3F912FB482B}">
      <dsp:nvSpPr>
        <dsp:cNvPr id="0" name=""/>
        <dsp:cNvSpPr/>
      </dsp:nvSpPr>
      <dsp:spPr>
        <a:xfrm>
          <a:off x="1734139" y="2814246"/>
          <a:ext cx="1432582" cy="716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Сбербанк</a:t>
          </a:r>
        </a:p>
      </dsp:txBody>
      <dsp:txXfrm>
        <a:off x="1734139" y="2814246"/>
        <a:ext cx="1432582" cy="716291"/>
      </dsp:txXfrm>
    </dsp:sp>
    <dsp:sp modelId="{E964634D-C574-411C-82AB-5800F02ED790}">
      <dsp:nvSpPr>
        <dsp:cNvPr id="0" name=""/>
        <dsp:cNvSpPr/>
      </dsp:nvSpPr>
      <dsp:spPr>
        <a:xfrm>
          <a:off x="3467564" y="2814246"/>
          <a:ext cx="1432582" cy="716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Клиент</a:t>
          </a:r>
        </a:p>
      </dsp:txBody>
      <dsp:txXfrm>
        <a:off x="3467564" y="2814246"/>
        <a:ext cx="1432582" cy="716291"/>
      </dsp:txXfrm>
    </dsp:sp>
    <dsp:sp modelId="{B3862890-FCC7-4EE9-A382-25A339F46473}">
      <dsp:nvSpPr>
        <dsp:cNvPr id="0" name=""/>
        <dsp:cNvSpPr/>
      </dsp:nvSpPr>
      <dsp:spPr>
        <a:xfrm>
          <a:off x="5200989" y="2814246"/>
          <a:ext cx="1432582" cy="716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Фирма</a:t>
          </a:r>
        </a:p>
      </dsp:txBody>
      <dsp:txXfrm>
        <a:off x="5200989" y="2814246"/>
        <a:ext cx="1432582" cy="716291"/>
      </dsp:txXfrm>
    </dsp:sp>
    <dsp:sp modelId="{99ADA0DE-26B0-4A8B-A477-BA1C56C2AB1A}">
      <dsp:nvSpPr>
        <dsp:cNvPr id="0" name=""/>
        <dsp:cNvSpPr/>
      </dsp:nvSpPr>
      <dsp:spPr>
        <a:xfrm>
          <a:off x="6934414" y="2814246"/>
          <a:ext cx="1432582" cy="716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6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Мончебанк</a:t>
          </a:r>
        </a:p>
      </dsp:txBody>
      <dsp:txXfrm>
        <a:off x="6934414" y="2814246"/>
        <a:ext cx="1432582" cy="716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8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5.wmf"/><Relationship Id="rId5" Type="http://schemas.openxmlformats.org/officeDocument/2006/relationships/image" Target="../media/image6.wmf"/><Relationship Id="rId4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3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BDBAB-9CA0-4624-BEB2-81D1DD6FAC5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F8C4B-7025-46B8-A293-1579D0C987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3DA1D-A2FE-4DD0-B32E-83243D19157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2F254-58EB-4B2C-B1B1-70C45D386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341EA-5530-4307-A4E1-C6025924AEA7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2376F-53A2-4363-93B4-8F3097EB0B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828E5-8DBA-4CF0-A24B-0B6C8CD3D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9EFFB-F63A-42ED-8216-EE9BCE42B4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DFC2D-66BD-478A-A810-7B1DDE1B2E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1DAE0-2AFE-4A16-9414-94E3B9A9A7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E6E51-5EA6-46E9-B9E2-3C45F7C1ED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3DD33-12DF-4AA8-B2A8-B8E5C4501FDB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F1410-CD50-4542-98C7-7B000E2A6F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386A8-4643-485A-877D-D487F943F7F3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36C2E-D083-4E9A-A958-CFBAEDFEF9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F0199-479C-4778-9F1B-7E07217DB1BA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86D83-2185-4A45-BFE6-65D20A1115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F7F68-DEF6-445F-9E3F-7C7848276FE0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965EB-A78B-453D-A8F1-2CAB67C2EF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33668-CC5F-489A-82F8-DCB40EE51EA5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BE779-6E2C-4E4D-9CB8-CE2C6BCE46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5ECE9-D48E-4E00-933E-90AC2CEE2809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01210-2F7C-4E90-81F3-B18BB3E8B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F10CA-F768-4858-8FC8-622014C9FFAF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C90CF-36BB-4D61-9BBA-EAE965F34A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891C8-0B66-47F0-B8CA-A391EB634114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78F99-A3F6-41AC-9A05-D04C6AFC45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A9F143-B8EB-40FC-BB5A-0177BDF6FE74}" type="datetimeFigureOut">
              <a:rPr lang="ru-RU"/>
              <a:pPr>
                <a:defRPr/>
              </a:pPr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6AEC3A-BFF3-44E9-BBED-9183192C99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6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3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32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468313" y="1557338"/>
            <a:ext cx="8280400" cy="3095625"/>
          </a:xfrm>
          <a:prstGeom prst="roundRect">
            <a:avLst>
              <a:gd name="adj" fmla="val 16667"/>
            </a:avLst>
          </a:prstGeom>
          <a:solidFill>
            <a:srgbClr val="FFFFC5"/>
          </a:solidFill>
          <a:ln w="9525">
            <a:round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B7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95288" y="269875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333375"/>
            <a:ext cx="8229600" cy="638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Тема урока:</a:t>
            </a:r>
          </a:p>
        </p:txBody>
      </p:sp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755650" y="1773238"/>
            <a:ext cx="7561263" cy="2663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>
                <a:rot lat="20099988" lon="0" rev="0"/>
              </a:camera>
              <a:lightRig rig="legacyFlat2" dir="t"/>
            </a:scene3d>
            <a:sp3d extrusionH="252400" prstMaterial="legacyMatte">
              <a:extrusionClr>
                <a:srgbClr val="5BE0FF"/>
              </a:extrusionClr>
            </a:sp3d>
          </a:bodyPr>
          <a:lstStyle/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solidFill>
                  <a:srgbClr val="0033CC"/>
                </a:solidFill>
                <a:latin typeface="Arial Black"/>
              </a:rPr>
              <a:t>ЗАЧЕМ   НУЖНА</a:t>
            </a:r>
          </a:p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solidFill>
                  <a:srgbClr val="0033CC"/>
                </a:solidFill>
                <a:latin typeface="Arial Black"/>
              </a:rPr>
              <a:t>ПРОГРЕССИЯ   БАНКИРАМ ?</a:t>
            </a:r>
          </a:p>
          <a:p>
            <a:pPr algn="ctr"/>
            <a:r>
              <a:rPr lang="ru-RU" sz="3600" b="1" kern="10">
                <a:ln w="9525">
                  <a:round/>
                  <a:headEnd/>
                  <a:tailEnd/>
                </a:ln>
                <a:solidFill>
                  <a:srgbClr val="0033CC"/>
                </a:solidFill>
                <a:latin typeface="Arial Black"/>
              </a:rPr>
              <a:t>ИНТЕРЕСНО...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51275" y="4868863"/>
            <a:ext cx="4897438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</a:rPr>
              <a:t>Работа выполнена</a:t>
            </a:r>
          </a:p>
          <a:p>
            <a:r>
              <a:rPr lang="ru-RU" sz="2400">
                <a:latin typeface="Times New Roman" pitchFamily="18" charset="0"/>
              </a:rPr>
              <a:t>учителем математики</a:t>
            </a:r>
          </a:p>
          <a:p>
            <a:r>
              <a:rPr lang="ru-RU" sz="2400">
                <a:latin typeface="Times New Roman" pitchFamily="18" charset="0"/>
              </a:rPr>
              <a:t>МОУ СОШ №22 г. Оленегорска</a:t>
            </a:r>
          </a:p>
          <a:p>
            <a:r>
              <a:rPr lang="ru-RU" sz="2400">
                <a:latin typeface="Times New Roman" pitchFamily="18" charset="0"/>
              </a:rPr>
              <a:t>Левко И.Е.</a:t>
            </a:r>
          </a:p>
          <a:p>
            <a:r>
              <a:rPr lang="ru-RU" sz="2400">
                <a:latin typeface="Times New Roman" pitchFamily="18" charset="0"/>
              </a:rPr>
              <a:t>2014 год.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292" grpId="0" animBg="1"/>
      <p:bldP spid="12293" grpId="0" animBg="1"/>
      <p:bldP spid="12294" grpId="0" animBg="1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395288" y="4076700"/>
            <a:ext cx="8280400" cy="1727200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323850" y="1557338"/>
            <a:ext cx="8280400" cy="1655762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268413"/>
            <a:ext cx="8353425" cy="4513262"/>
          </a:xfrm>
        </p:spPr>
        <p:txBody>
          <a:bodyPr rtlCol="0">
            <a:normAutofit/>
          </a:bodyPr>
          <a:lstStyle/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dirty="0"/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>
                <a:solidFill>
                  <a:schemeClr val="tx1"/>
                </a:solidFill>
              </a:rPr>
              <a:t>1. Р=400000 </a:t>
            </a:r>
            <a:r>
              <a:rPr lang="en-US" sz="4000" dirty="0">
                <a:solidFill>
                  <a:schemeClr val="tx1"/>
                </a:solidFill>
                <a:cs typeface="Arial" charset="0"/>
              </a:rPr>
              <a:t>×</a:t>
            </a:r>
            <a:r>
              <a:rPr lang="ru-RU" sz="4000" dirty="0">
                <a:solidFill>
                  <a:schemeClr val="tx1"/>
                </a:solidFill>
                <a:cs typeface="Arial" charset="0"/>
              </a:rPr>
              <a:t> 0,15=60000(руб.)-      обязательные резервы банка.</a:t>
            </a: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>
              <a:cs typeface="Arial" charset="0"/>
            </a:endParaRP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>
              <a:cs typeface="Arial" charset="0"/>
            </a:endParaRP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>
                <a:solidFill>
                  <a:schemeClr val="tx1"/>
                </a:solidFill>
                <a:cs typeface="Arial" charset="0"/>
              </a:rPr>
              <a:t>2. </a:t>
            </a:r>
            <a:r>
              <a:rPr lang="en-US" sz="4000" dirty="0">
                <a:solidFill>
                  <a:schemeClr val="tx1"/>
                </a:solidFill>
                <a:cs typeface="Arial" charset="0"/>
              </a:rPr>
              <a:t>S</a:t>
            </a:r>
            <a:r>
              <a:rPr lang="ru-RU" sz="4000" baseline="-20000" dirty="0">
                <a:solidFill>
                  <a:schemeClr val="tx1"/>
                </a:solidFill>
                <a:cs typeface="Arial" charset="0"/>
              </a:rPr>
              <a:t>о</a:t>
            </a:r>
            <a:r>
              <a:rPr lang="ru-RU" sz="4000" dirty="0">
                <a:solidFill>
                  <a:schemeClr val="tx1"/>
                </a:solidFill>
                <a:cs typeface="Arial" charset="0"/>
              </a:rPr>
              <a:t>=400000 </a:t>
            </a:r>
            <a:r>
              <a:rPr lang="en-US" sz="4000" dirty="0">
                <a:solidFill>
                  <a:schemeClr val="tx1"/>
                </a:solidFill>
                <a:cs typeface="Arial" charset="0"/>
              </a:rPr>
              <a:t>×</a:t>
            </a:r>
            <a:r>
              <a:rPr lang="ru-RU" sz="4000" dirty="0">
                <a:solidFill>
                  <a:schemeClr val="tx1"/>
                </a:solidFill>
                <a:cs typeface="Arial" charset="0"/>
              </a:rPr>
              <a:t> 0,85=340000(руб.)- свободные резервы банка.</a:t>
            </a: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>
              <a:cs typeface="Arial" charset="0"/>
            </a:endParaRPr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395288" y="260350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468313" y="333375"/>
            <a:ext cx="8229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3600" b="1">
                <a:solidFill>
                  <a:schemeClr val="tx2"/>
                </a:solidFill>
              </a:rPr>
              <a:t>Решение: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1" grpId="0" animBg="1"/>
      <p:bldP spid="21513" grpId="0" animBg="1"/>
      <p:bldP spid="215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395288" y="260350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468313" y="333375"/>
            <a:ext cx="8229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3600" b="1">
                <a:solidFill>
                  <a:schemeClr val="tx2"/>
                </a:solidFill>
              </a:rPr>
              <a:t>СИСТЕМА БАНКОВ: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838" y="1814513"/>
            <a:ext cx="8518525" cy="377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28650" y="4537075"/>
            <a:ext cx="1079500" cy="369888"/>
          </a:xfrm>
          <a:prstGeom prst="rect">
            <a:avLst/>
          </a:prstGeom>
          <a:solidFill>
            <a:srgbClr val="71DA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100000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 animBg="1"/>
      <p:bldP spid="21514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31150" cy="2692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ru-RU" sz="2000" smtClean="0"/>
              <a:t>S</a:t>
            </a:r>
            <a:r>
              <a:rPr lang="ru-RU" altLang="ru-RU" sz="2000" baseline="-20000" smtClean="0"/>
              <a:t>вклада</a:t>
            </a:r>
            <a:r>
              <a:rPr lang="ru-RU" altLang="ru-RU" sz="2000" smtClean="0"/>
              <a:t> = </a:t>
            </a:r>
            <a:r>
              <a:rPr lang="ru-RU" altLang="ru-RU" sz="2800" b="1" smtClean="0">
                <a:solidFill>
                  <a:srgbClr val="000066"/>
                </a:solidFill>
              </a:rPr>
              <a:t>500000 руб.</a:t>
            </a:r>
            <a:r>
              <a:rPr lang="ru-RU" altLang="ru-RU" sz="2000" smtClean="0"/>
              <a:t> (сумма вклада),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smtClean="0"/>
              <a:t>Р% = </a:t>
            </a:r>
            <a:r>
              <a:rPr lang="ru-RU" altLang="ru-RU" sz="2800" b="1" smtClean="0">
                <a:solidFill>
                  <a:srgbClr val="000066"/>
                </a:solidFill>
              </a:rPr>
              <a:t>20%</a:t>
            </a:r>
            <a:r>
              <a:rPr lang="ru-RU" altLang="ru-RU" sz="2000" smtClean="0"/>
              <a:t> (процентная ставка обязательных резервов),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ru-RU" sz="2000" smtClean="0"/>
              <a:t>S</a:t>
            </a:r>
            <a:r>
              <a:rPr lang="ru-RU" altLang="ru-RU" sz="2000" baseline="-20000" smtClean="0"/>
              <a:t>о  </a:t>
            </a:r>
            <a:r>
              <a:rPr lang="ru-RU" altLang="ru-RU" sz="2000" smtClean="0"/>
              <a:t>=</a:t>
            </a:r>
            <a:r>
              <a:rPr lang="ru-RU" altLang="ru-RU" sz="2000" smtClean="0">
                <a:solidFill>
                  <a:srgbClr val="000066"/>
                </a:solidFill>
              </a:rPr>
              <a:t> </a:t>
            </a:r>
            <a:r>
              <a:rPr lang="ru-RU" altLang="ru-RU" sz="2800" b="1" smtClean="0">
                <a:solidFill>
                  <a:srgbClr val="000066"/>
                </a:solidFill>
              </a:rPr>
              <a:t>?</a:t>
            </a:r>
            <a:r>
              <a:rPr lang="ru-RU" altLang="ru-RU" sz="2000" smtClean="0"/>
              <a:t> (величина обязательных резервов),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ru-RU" sz="2000" smtClean="0"/>
              <a:t>S</a:t>
            </a:r>
            <a:r>
              <a:rPr lang="ru-RU" altLang="ru-RU" sz="2000" baseline="-20000" smtClean="0"/>
              <a:t>св </a:t>
            </a:r>
            <a:r>
              <a:rPr lang="ru-RU" altLang="ru-RU" sz="2000" smtClean="0"/>
              <a:t>= </a:t>
            </a:r>
            <a:r>
              <a:rPr lang="ru-RU" altLang="ru-RU" sz="2800" b="1" smtClean="0">
                <a:solidFill>
                  <a:srgbClr val="000066"/>
                </a:solidFill>
              </a:rPr>
              <a:t>?</a:t>
            </a:r>
            <a:r>
              <a:rPr lang="ru-RU" altLang="ru-RU" sz="2000" smtClean="0"/>
              <a:t> (свободные</a:t>
            </a:r>
            <a:r>
              <a:rPr lang="en-US" altLang="ru-RU" sz="2000" smtClean="0"/>
              <a:t> </a:t>
            </a:r>
            <a:r>
              <a:rPr lang="ru-RU" altLang="ru-RU" sz="2000" smtClean="0"/>
              <a:t>резервы).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ru-RU" sz="2000" baseline="-20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000" baseline="-20000" smtClean="0"/>
          </a:p>
        </p:txBody>
      </p:sp>
      <p:graphicFrame>
        <p:nvGraphicFramePr>
          <p:cNvPr id="91139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79388" y="4365625"/>
          <a:ext cx="2665412" cy="971550"/>
        </p:xfrm>
        <a:graphic>
          <a:graphicData uri="http://schemas.openxmlformats.org/presentationml/2006/ole">
            <p:oleObj spid="_x0000_s18435" name="Формула" r:id="rId3" imgW="1079032" imgH="393529" progId="Equation.3">
              <p:embed/>
            </p:oleObj>
          </a:graphicData>
        </a:graphic>
      </p:graphicFrame>
      <p:graphicFrame>
        <p:nvGraphicFramePr>
          <p:cNvPr id="91140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916238" y="4365625"/>
          <a:ext cx="6011862" cy="969963"/>
        </p:xfrm>
        <a:graphic>
          <a:graphicData uri="http://schemas.openxmlformats.org/presentationml/2006/ole">
            <p:oleObj spid="_x0000_s18436" name="Формула" r:id="rId4" imgW="2438400" imgH="393700" progId="Equation.3">
              <p:embed/>
            </p:oleObj>
          </a:graphicData>
        </a:graphic>
      </p:graphicFrame>
      <p:sp>
        <p:nvSpPr>
          <p:cNvPr id="91141" name="AutoShape 5"/>
          <p:cNvSpPr>
            <a:spLocks noChangeArrowheads="1"/>
          </p:cNvSpPr>
          <p:nvPr/>
        </p:nvSpPr>
        <p:spPr bwMode="auto">
          <a:xfrm>
            <a:off x="250825" y="269875"/>
            <a:ext cx="8137525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250825" y="333375"/>
            <a:ext cx="8229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</a:rPr>
              <a:t>НАХОЖДЕНИЕ ОБЯЗАТЕЛЬНЫХ И СВОБОДНЫХ РЕЗЕРВОВ.</a:t>
            </a:r>
          </a:p>
        </p:txBody>
      </p:sp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179388" y="5949950"/>
          <a:ext cx="2663825" cy="576263"/>
        </p:xfrm>
        <a:graphic>
          <a:graphicData uri="http://schemas.openxmlformats.org/presentationml/2006/ole">
            <p:oleObj spid="_x0000_s18439" name="Формула" r:id="rId5" imgW="1054100" imgH="228600" progId="Equation.3">
              <p:embed/>
            </p:oleObj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2987675" y="5949950"/>
          <a:ext cx="3240088" cy="561975"/>
        </p:xfrm>
        <a:graphic>
          <a:graphicData uri="http://schemas.openxmlformats.org/presentationml/2006/ole">
            <p:oleObj spid="_x0000_s18440" name="Формула" r:id="rId6" imgW="1117600" imgH="228600" progId="Equation.3">
              <p:embed/>
            </p:oleObj>
          </a:graphicData>
        </a:graphic>
      </p:graphicFrame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79388" y="5445125"/>
            <a:ext cx="2520950" cy="366713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Ответ: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1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1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1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1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1" grpId="0" animBg="1"/>
      <p:bldP spid="91142" grpId="0"/>
      <p:bldP spid="911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7" name="AutoShape 21"/>
          <p:cNvSpPr>
            <a:spLocks noChangeArrowheads="1"/>
          </p:cNvSpPr>
          <p:nvPr/>
        </p:nvSpPr>
        <p:spPr bwMode="auto">
          <a:xfrm>
            <a:off x="395288" y="269875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29718" name="Rectangle 22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333375"/>
            <a:ext cx="8229600" cy="638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/>
              <a:t>Схема:</a:t>
            </a:r>
          </a:p>
        </p:txBody>
      </p:sp>
      <p:grpSp>
        <p:nvGrpSpPr>
          <p:cNvPr id="19460" name="Organization Chart 2"/>
          <p:cNvGrpSpPr>
            <a:grpSpLocks/>
          </p:cNvGrpSpPr>
          <p:nvPr/>
        </p:nvGrpSpPr>
        <p:grpSpPr bwMode="auto">
          <a:xfrm>
            <a:off x="395288" y="1341438"/>
            <a:ext cx="8367712" cy="5327650"/>
            <a:chOff x="68" y="974"/>
            <a:chExt cx="5692" cy="2841"/>
          </a:xfrm>
        </p:grpSpPr>
        <p:graphicFrame>
          <p:nvGraphicFramePr>
            <p:cNvPr id="8" name="Схема 7"/>
            <p:cNvGraphicFramePr/>
            <p:nvPr/>
          </p:nvGraphicFramePr>
          <p:xfrm>
            <a:off x="68" y="974"/>
            <a:ext cx="5692" cy="284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9468" name="Line 15"/>
            <p:cNvSpPr>
              <a:spLocks noChangeShapeType="1"/>
            </p:cNvSpPr>
            <p:nvPr/>
          </p:nvSpPr>
          <p:spPr bwMode="auto">
            <a:xfrm>
              <a:off x="2207" y="2702"/>
              <a:ext cx="318" cy="1"/>
            </a:xfrm>
            <a:prstGeom prst="line">
              <a:avLst/>
            </a:prstGeom>
            <a:noFill/>
            <a:ln w="76200">
              <a:solidFill>
                <a:srgbClr val="00FF00"/>
              </a:solidFill>
              <a:round/>
              <a:headEnd type="none" w="lg" len="lg"/>
              <a:tailEnd type="stealth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9" name="Line 16"/>
            <p:cNvSpPr>
              <a:spLocks noChangeShapeType="1"/>
            </p:cNvSpPr>
            <p:nvPr/>
          </p:nvSpPr>
          <p:spPr bwMode="auto">
            <a:xfrm>
              <a:off x="1587" y="1609"/>
              <a:ext cx="1" cy="599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 type="none" w="lg" len="lg"/>
              <a:tailEnd type="stealth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0" name="AutoShape 17"/>
            <p:cNvSpPr>
              <a:spLocks noChangeArrowheads="1"/>
            </p:cNvSpPr>
            <p:nvPr/>
          </p:nvSpPr>
          <p:spPr bwMode="auto">
            <a:xfrm>
              <a:off x="1734" y="1630"/>
              <a:ext cx="1265" cy="372"/>
            </a:xfrm>
            <a:prstGeom prst="wedgeRoundRectCallout">
              <a:avLst>
                <a:gd name="adj1" fmla="val -1227"/>
                <a:gd name="adj2" fmla="val 226995"/>
                <a:gd name="adj3" fmla="val 16667"/>
              </a:avLst>
            </a:prstGeom>
            <a:solidFill>
              <a:srgbClr val="FBAFF6"/>
            </a:solidFill>
            <a:ln w="28575">
              <a:noFill/>
              <a:miter lim="800000"/>
              <a:headEnd type="none" w="lg" len="lg"/>
              <a:tailEnd/>
            </a:ln>
            <a:effectLst/>
          </p:spPr>
          <p:txBody>
            <a:bodyPr/>
            <a:lstStyle/>
            <a:p>
              <a:pPr algn="ctr"/>
              <a:r>
                <a:rPr lang="ru-RU" altLang="ru-RU" sz="1400" b="1">
                  <a:latin typeface="Arial" charset="0"/>
                </a:rPr>
                <a:t>80% свободные резервы</a:t>
              </a:r>
            </a:p>
          </p:txBody>
        </p:sp>
        <p:sp>
          <p:nvSpPr>
            <p:cNvPr id="19471" name="AutoShape 18"/>
            <p:cNvSpPr>
              <a:spLocks noChangeArrowheads="1"/>
            </p:cNvSpPr>
            <p:nvPr/>
          </p:nvSpPr>
          <p:spPr bwMode="auto">
            <a:xfrm>
              <a:off x="3334" y="1647"/>
              <a:ext cx="1044" cy="371"/>
            </a:xfrm>
            <a:prstGeom prst="wedgeRoundRectCallout">
              <a:avLst>
                <a:gd name="adj1" fmla="val -28639"/>
                <a:gd name="adj2" fmla="val 182745"/>
                <a:gd name="adj3" fmla="val 16667"/>
              </a:avLst>
            </a:prstGeom>
            <a:solidFill>
              <a:srgbClr val="FBAFF6"/>
            </a:solidFill>
            <a:ln w="28575">
              <a:noFill/>
              <a:miter lim="800000"/>
              <a:headEnd type="none" w="lg" len="lg"/>
              <a:tailEnd/>
            </a:ln>
            <a:effectLst/>
          </p:spPr>
          <p:txBody>
            <a:bodyPr/>
            <a:lstStyle/>
            <a:p>
              <a:pPr algn="ctr"/>
              <a:r>
                <a:rPr lang="ru-RU" altLang="ru-RU" sz="1400" b="1">
                  <a:latin typeface="Arial" charset="0"/>
                </a:rPr>
                <a:t>Приобрел товар</a:t>
              </a:r>
            </a:p>
          </p:txBody>
        </p:sp>
        <p:sp>
          <p:nvSpPr>
            <p:cNvPr id="19472" name="AutoShape 19"/>
            <p:cNvSpPr>
              <a:spLocks noChangeArrowheads="1"/>
            </p:cNvSpPr>
            <p:nvPr/>
          </p:nvSpPr>
          <p:spPr bwMode="auto">
            <a:xfrm>
              <a:off x="4468" y="1647"/>
              <a:ext cx="1044" cy="371"/>
            </a:xfrm>
            <a:prstGeom prst="wedgeRoundRectCallout">
              <a:avLst>
                <a:gd name="adj1" fmla="val -31514"/>
                <a:gd name="adj2" fmla="val 245333"/>
                <a:gd name="adj3" fmla="val 16667"/>
              </a:avLst>
            </a:prstGeom>
            <a:solidFill>
              <a:srgbClr val="FBAFF6"/>
            </a:solidFill>
            <a:ln w="28575">
              <a:noFill/>
              <a:miter lim="800000"/>
              <a:headEnd type="none" w="lg" len="lg"/>
              <a:tailEnd/>
            </a:ln>
            <a:effectLst/>
          </p:spPr>
          <p:txBody>
            <a:bodyPr/>
            <a:lstStyle/>
            <a:p>
              <a:pPr algn="ctr"/>
              <a:r>
                <a:rPr lang="ru-RU" altLang="ru-RU" sz="1400" b="1">
                  <a:latin typeface="Arial" charset="0"/>
                </a:rPr>
                <a:t>Кредит</a:t>
              </a:r>
            </a:p>
          </p:txBody>
        </p:sp>
      </p:grpSp>
      <p:sp>
        <p:nvSpPr>
          <p:cNvPr id="29772" name="Line 76"/>
          <p:cNvSpPr>
            <a:spLocks noChangeShapeType="1"/>
          </p:cNvSpPr>
          <p:nvPr/>
        </p:nvSpPr>
        <p:spPr bwMode="auto">
          <a:xfrm flipH="1">
            <a:off x="1816100" y="4581525"/>
            <a:ext cx="504825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 type="none" w="lg" len="lg"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74" name="Line 78"/>
          <p:cNvSpPr>
            <a:spLocks noChangeShapeType="1"/>
          </p:cNvSpPr>
          <p:nvPr/>
        </p:nvSpPr>
        <p:spPr bwMode="auto">
          <a:xfrm>
            <a:off x="5287963" y="4652963"/>
            <a:ext cx="431800" cy="0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 type="none" w="lg" len="lg"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75" name="Line 79"/>
          <p:cNvSpPr>
            <a:spLocks noChangeShapeType="1"/>
          </p:cNvSpPr>
          <p:nvPr/>
        </p:nvSpPr>
        <p:spPr bwMode="auto">
          <a:xfrm flipH="1">
            <a:off x="5219700" y="4365625"/>
            <a:ext cx="431800" cy="0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lg" len="lg"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76" name="Line 80"/>
          <p:cNvSpPr>
            <a:spLocks noChangeShapeType="1"/>
          </p:cNvSpPr>
          <p:nvPr/>
        </p:nvSpPr>
        <p:spPr bwMode="auto">
          <a:xfrm>
            <a:off x="7019925" y="4652963"/>
            <a:ext cx="431800" cy="0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 type="none" w="lg" len="lg"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78" name="AutoShape 82"/>
          <p:cNvSpPr>
            <a:spLocks noChangeArrowheads="1"/>
          </p:cNvSpPr>
          <p:nvPr/>
        </p:nvSpPr>
        <p:spPr bwMode="auto">
          <a:xfrm>
            <a:off x="755650" y="2590800"/>
            <a:ext cx="1657350" cy="720725"/>
          </a:xfrm>
          <a:prstGeom prst="wedgeRoundRectCallout">
            <a:avLst>
              <a:gd name="adj1" fmla="val 32185"/>
              <a:gd name="adj2" fmla="val 232597"/>
              <a:gd name="adj3" fmla="val 16667"/>
            </a:avLst>
          </a:prstGeom>
          <a:solidFill>
            <a:srgbClr val="FBAFF6"/>
          </a:solidFill>
          <a:ln w="28575">
            <a:noFill/>
            <a:miter lim="800000"/>
            <a:headEnd type="none" w="lg" len="lg"/>
            <a:tailEnd/>
          </a:ln>
        </p:spPr>
        <p:txBody>
          <a:bodyPr/>
          <a:lstStyle/>
          <a:p>
            <a:pPr algn="ctr"/>
            <a:r>
              <a:rPr lang="ru-RU" altLang="ru-RU" sz="1400" b="1"/>
              <a:t>20% обязательные резервы</a:t>
            </a:r>
          </a:p>
        </p:txBody>
      </p:sp>
      <p:sp>
        <p:nvSpPr>
          <p:cNvPr id="29781" name="AutoShape 85"/>
          <p:cNvSpPr>
            <a:spLocks noChangeArrowheads="1"/>
          </p:cNvSpPr>
          <p:nvPr/>
        </p:nvSpPr>
        <p:spPr bwMode="auto">
          <a:xfrm>
            <a:off x="5038725" y="5949950"/>
            <a:ext cx="1657350" cy="709613"/>
          </a:xfrm>
          <a:prstGeom prst="wedgeRoundRectCallout">
            <a:avLst>
              <a:gd name="adj1" fmla="val -27301"/>
              <a:gd name="adj2" fmla="val -230986"/>
              <a:gd name="adj3" fmla="val 16667"/>
            </a:avLst>
          </a:prstGeom>
          <a:solidFill>
            <a:srgbClr val="FBAFF6"/>
          </a:solidFill>
          <a:ln w="28575">
            <a:noFill/>
            <a:miter lim="800000"/>
            <a:headEnd type="none" w="lg" len="lg"/>
            <a:tailEnd/>
          </a:ln>
        </p:spPr>
        <p:txBody>
          <a:bodyPr/>
          <a:lstStyle/>
          <a:p>
            <a:pPr algn="ctr"/>
            <a:r>
              <a:rPr lang="ru-RU" altLang="ru-RU" sz="1400" b="1"/>
              <a:t>Заплатил за товар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9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0"/>
                                        <p:tgtEl>
                                          <p:spTgt spid="29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9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7" grpId="0" animBg="1"/>
      <p:bldP spid="29718" grpId="0" animBg="1"/>
      <p:bldP spid="29772" grpId="0" animBg="1"/>
      <p:bldP spid="29774" grpId="0" animBg="1"/>
      <p:bldP spid="29775" grpId="0" animBg="1"/>
      <p:bldP spid="29776" grpId="0" animBg="1"/>
      <p:bldP spid="29778" grpId="0" animBg="1"/>
      <p:bldP spid="2978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4" name="Group 2"/>
          <p:cNvGraphicFramePr>
            <a:graphicFrameLocks noGrp="1"/>
          </p:cNvGraphicFramePr>
          <p:nvPr>
            <p:ph type="tbl" idx="1"/>
          </p:nvPr>
        </p:nvGraphicFramePr>
        <p:xfrm>
          <a:off x="250825" y="1341438"/>
          <a:ext cx="8642350" cy="5327651"/>
        </p:xfrm>
        <a:graphic>
          <a:graphicData uri="http://schemas.openxmlformats.org/drawingml/2006/table">
            <a:tbl>
              <a:tblPr/>
              <a:tblGrid>
                <a:gridCol w="531813"/>
                <a:gridCol w="2528887"/>
                <a:gridCol w="1860550"/>
                <a:gridCol w="1992313"/>
                <a:gridCol w="1728787"/>
              </a:tblGrid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БАНК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 ВКЛАДА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ОБЯЗАТЕЛЬНЫЕ РЕЗЕРВЫ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СВОБОДНЫЕ РЕЗЕРВЫ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Сбербанк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Мончебанк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Приватбанк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Баренцбанк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256000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Альфабанк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204800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</a:tbl>
          </a:graphicData>
        </a:graphic>
      </p:graphicFrame>
      <p:sp>
        <p:nvSpPr>
          <p:cNvPr id="69678" name="AutoShape 46"/>
          <p:cNvSpPr>
            <a:spLocks noChangeArrowheads="1"/>
          </p:cNvSpPr>
          <p:nvPr/>
        </p:nvSpPr>
        <p:spPr bwMode="auto">
          <a:xfrm>
            <a:off x="395288" y="269875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69679" name="Rectangle 47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333375"/>
            <a:ext cx="8229600" cy="638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/>
              <a:t>Сводная таблица: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9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78" grpId="0" animBg="1"/>
      <p:bldP spid="6967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832" name="Group 88"/>
          <p:cNvGraphicFramePr>
            <a:graphicFrameLocks noGrp="1"/>
          </p:cNvGraphicFramePr>
          <p:nvPr>
            <p:ph type="tbl" idx="1"/>
          </p:nvPr>
        </p:nvGraphicFramePr>
        <p:xfrm>
          <a:off x="250825" y="1341438"/>
          <a:ext cx="8642350" cy="5327651"/>
        </p:xfrm>
        <a:graphic>
          <a:graphicData uri="http://schemas.openxmlformats.org/drawingml/2006/table">
            <a:tbl>
              <a:tblPr/>
              <a:tblGrid>
                <a:gridCol w="531813"/>
                <a:gridCol w="2528887"/>
                <a:gridCol w="1860550"/>
                <a:gridCol w="1992313"/>
                <a:gridCol w="1728787"/>
              </a:tblGrid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БАНК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 ВКЛАДА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ОБЯЗАТЕЛЬНЫЕ РЕЗЕРВЫ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СВОБОДНЫЕ РЕЗЕРВЫ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Сбербанк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Мончебанк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80000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Приватбанк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64000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256000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Баренцбанк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256000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51200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204800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Альфабанк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204800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40960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163840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</a:tbl>
          </a:graphicData>
        </a:graphic>
      </p:graphicFrame>
      <p:sp>
        <p:nvSpPr>
          <p:cNvPr id="31827" name="AutoShape 83"/>
          <p:cNvSpPr>
            <a:spLocks noChangeArrowheads="1"/>
          </p:cNvSpPr>
          <p:nvPr/>
        </p:nvSpPr>
        <p:spPr bwMode="auto">
          <a:xfrm>
            <a:off x="395288" y="269875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31828" name="Rectangle 84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333375"/>
            <a:ext cx="8229600" cy="638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/>
              <a:t>Сводная таблица: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27" grpId="0" animBg="1"/>
      <p:bldP spid="318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3500438"/>
            <a:ext cx="8856662" cy="29083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4400" b="1" smtClean="0"/>
              <a:t>400000; 400000</a:t>
            </a:r>
            <a:r>
              <a:rPr lang="en-US" altLang="ru-RU" sz="4400" b="1" smtClean="0">
                <a:cs typeface="Arial" charset="0"/>
              </a:rPr>
              <a:t>×</a:t>
            </a:r>
            <a:r>
              <a:rPr lang="ru-RU" altLang="ru-RU" sz="4400" b="1" smtClean="0">
                <a:cs typeface="Arial" charset="0"/>
              </a:rPr>
              <a:t>0,8;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4400" b="1" smtClean="0">
                <a:cs typeface="Arial" charset="0"/>
              </a:rPr>
              <a:t>320000</a:t>
            </a:r>
            <a:r>
              <a:rPr lang="en-US" altLang="ru-RU" sz="4400" b="1" smtClean="0">
                <a:cs typeface="Arial" charset="0"/>
              </a:rPr>
              <a:t>×</a:t>
            </a:r>
            <a:r>
              <a:rPr lang="ru-RU" altLang="ru-RU" sz="4400" b="1" smtClean="0">
                <a:cs typeface="Arial" charset="0"/>
              </a:rPr>
              <a:t>0,8=4</a:t>
            </a:r>
            <a:r>
              <a:rPr lang="ru-RU" altLang="ru-RU" sz="4400" b="1" smtClean="0"/>
              <a:t>00000</a:t>
            </a:r>
            <a:r>
              <a:rPr lang="en-US" altLang="ru-RU" sz="4400" b="1" smtClean="0">
                <a:cs typeface="Arial" charset="0"/>
              </a:rPr>
              <a:t>×</a:t>
            </a:r>
            <a:r>
              <a:rPr lang="ru-RU" altLang="ru-RU" sz="4400" b="1" smtClean="0">
                <a:cs typeface="Arial" charset="0"/>
              </a:rPr>
              <a:t>(0,8)</a:t>
            </a:r>
            <a:r>
              <a:rPr lang="ru-RU" altLang="ru-RU" sz="4400" b="1" baseline="30000" smtClean="0">
                <a:cs typeface="Arial" charset="0"/>
              </a:rPr>
              <a:t>2</a:t>
            </a:r>
            <a:r>
              <a:rPr lang="ru-RU" altLang="ru-RU" sz="4400" b="1" smtClean="0">
                <a:cs typeface="Arial" charset="0"/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4400" b="1" smtClean="0">
                <a:cs typeface="Arial" charset="0"/>
              </a:rPr>
              <a:t>256000</a:t>
            </a:r>
            <a:r>
              <a:rPr lang="en-US" altLang="ru-RU" sz="4400" b="1" smtClean="0">
                <a:cs typeface="Arial" charset="0"/>
              </a:rPr>
              <a:t>×</a:t>
            </a:r>
            <a:r>
              <a:rPr lang="ru-RU" altLang="ru-RU" sz="4400" b="1" smtClean="0">
                <a:cs typeface="Arial" charset="0"/>
              </a:rPr>
              <a:t>0,8=</a:t>
            </a:r>
            <a:r>
              <a:rPr lang="ru-RU" altLang="ru-RU" sz="4400" b="1" smtClean="0"/>
              <a:t>400000</a:t>
            </a:r>
            <a:r>
              <a:rPr lang="en-US" altLang="ru-RU" sz="4400" b="1" smtClean="0">
                <a:cs typeface="Arial" charset="0"/>
              </a:rPr>
              <a:t>×</a:t>
            </a:r>
            <a:r>
              <a:rPr lang="ru-RU" altLang="ru-RU" sz="4400" b="1" smtClean="0">
                <a:cs typeface="Arial" charset="0"/>
              </a:rPr>
              <a:t>(0,8)</a:t>
            </a:r>
            <a:r>
              <a:rPr lang="ru-RU" altLang="ru-RU" sz="4400" b="1" baseline="30000" smtClean="0">
                <a:cs typeface="Arial" charset="0"/>
              </a:rPr>
              <a:t>3 </a:t>
            </a:r>
            <a:r>
              <a:rPr lang="ru-RU" altLang="ru-RU" sz="4400" b="1" smtClean="0">
                <a:cs typeface="Arial" charset="0"/>
              </a:rPr>
              <a:t>;</a:t>
            </a:r>
            <a:endParaRPr lang="ru-RU" altLang="ru-RU" sz="4400" b="1" baseline="300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4400" b="1" smtClean="0">
                <a:cs typeface="Arial" charset="0"/>
              </a:rPr>
              <a:t>204000</a:t>
            </a:r>
            <a:r>
              <a:rPr lang="en-US" altLang="ru-RU" sz="4400" b="1" smtClean="0">
                <a:cs typeface="Arial" charset="0"/>
              </a:rPr>
              <a:t>×</a:t>
            </a:r>
            <a:r>
              <a:rPr lang="ru-RU" altLang="ru-RU" sz="4400" b="1" smtClean="0">
                <a:cs typeface="Arial" charset="0"/>
              </a:rPr>
              <a:t>(0,8)= </a:t>
            </a:r>
            <a:r>
              <a:rPr lang="ru-RU" altLang="ru-RU" sz="4400" b="1" smtClean="0"/>
              <a:t>400000</a:t>
            </a:r>
            <a:r>
              <a:rPr lang="en-US" altLang="ru-RU" sz="4400" b="1" smtClean="0">
                <a:cs typeface="Arial" charset="0"/>
              </a:rPr>
              <a:t>×</a:t>
            </a:r>
            <a:r>
              <a:rPr lang="ru-RU" altLang="ru-RU" sz="4400" b="1" smtClean="0">
                <a:cs typeface="Arial" charset="0"/>
              </a:rPr>
              <a:t>(0,8)</a:t>
            </a:r>
            <a:r>
              <a:rPr lang="ru-RU" altLang="ru-RU" sz="4400" b="1" baseline="30000" smtClean="0">
                <a:cs typeface="Arial" charset="0"/>
              </a:rPr>
              <a:t>4</a:t>
            </a:r>
            <a:r>
              <a:rPr lang="ru-RU" altLang="ru-RU" sz="4400" b="1" smtClean="0">
                <a:cs typeface="Arial" charset="0"/>
              </a:rPr>
              <a:t> .</a:t>
            </a:r>
          </a:p>
          <a:p>
            <a:pPr eaLnBrk="1" hangingPunct="1">
              <a:lnSpc>
                <a:spcPct val="90000"/>
              </a:lnSpc>
            </a:pPr>
            <a:endParaRPr lang="ru-RU" altLang="ru-RU" sz="4000" b="1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ru-RU" sz="44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ru-RU" sz="28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ru-RU" sz="28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ru-RU" sz="2800" smtClean="0">
              <a:cs typeface="Arial" charset="0"/>
            </a:endParaRPr>
          </a:p>
        </p:txBody>
      </p:sp>
      <p:sp>
        <p:nvSpPr>
          <p:cNvPr id="70659" name="AutoShape 3"/>
          <p:cNvSpPr>
            <a:spLocks noChangeArrowheads="1"/>
          </p:cNvSpPr>
          <p:nvPr/>
        </p:nvSpPr>
        <p:spPr bwMode="auto">
          <a:xfrm>
            <a:off x="395288" y="269875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68313" y="333375"/>
            <a:ext cx="8229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3600" b="1">
                <a:solidFill>
                  <a:schemeClr val="tx2"/>
                </a:solidFill>
              </a:rPr>
              <a:t>Геометрическая прогрессия</a:t>
            </a:r>
          </a:p>
        </p:txBody>
      </p:sp>
      <p:graphicFrame>
        <p:nvGraphicFramePr>
          <p:cNvPr id="70661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60413" y="1268413"/>
          <a:ext cx="7116762" cy="1658937"/>
        </p:xfrm>
        <a:graphic>
          <a:graphicData uri="http://schemas.openxmlformats.org/presentationml/2006/ole">
            <p:oleObj spid="_x0000_s22533" name="Формула" r:id="rId3" imgW="1688367" imgH="393529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0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0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build="p"/>
      <p:bldP spid="70659" grpId="0" animBg="1"/>
      <p:bldP spid="706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2908300"/>
          </a:xfrm>
          <a:solidFill>
            <a:srgbClr val="FFFF00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4000" b="1" smtClean="0"/>
              <a:t>400000; 400000</a:t>
            </a:r>
            <a:r>
              <a:rPr lang="en-US" altLang="ru-RU" sz="4000" b="1" smtClean="0">
                <a:cs typeface="Arial" charset="0"/>
              </a:rPr>
              <a:t>×</a:t>
            </a:r>
            <a:r>
              <a:rPr lang="ru-RU" altLang="ru-RU" sz="4000" b="1" smtClean="0">
                <a:cs typeface="Arial" charset="0"/>
              </a:rPr>
              <a:t>0,8 ; </a:t>
            </a:r>
            <a:r>
              <a:rPr lang="ru-RU" altLang="ru-RU" sz="4000" b="1" smtClean="0"/>
              <a:t>400000</a:t>
            </a:r>
            <a:r>
              <a:rPr lang="en-US" altLang="ru-RU" sz="4000" b="1" smtClean="0">
                <a:cs typeface="Arial" charset="0"/>
              </a:rPr>
              <a:t>×</a:t>
            </a:r>
            <a:r>
              <a:rPr lang="ru-RU" altLang="ru-RU" sz="4000" b="1" smtClean="0">
                <a:cs typeface="Arial" charset="0"/>
              </a:rPr>
              <a:t>(0,8)</a:t>
            </a:r>
            <a:r>
              <a:rPr lang="ru-RU" altLang="ru-RU" sz="4000" b="1" baseline="30000" smtClean="0">
                <a:cs typeface="Arial" charset="0"/>
              </a:rPr>
              <a:t>2</a:t>
            </a:r>
            <a:r>
              <a:rPr lang="ru-RU" altLang="ru-RU" sz="4000" b="1" smtClean="0">
                <a:cs typeface="Arial" charset="0"/>
              </a:rPr>
              <a:t> ; </a:t>
            </a:r>
            <a:r>
              <a:rPr lang="ru-RU" altLang="ru-RU" sz="4000" b="1" smtClean="0"/>
              <a:t>400000</a:t>
            </a:r>
            <a:r>
              <a:rPr lang="en-US" altLang="ru-RU" sz="4000" b="1" smtClean="0">
                <a:cs typeface="Arial" charset="0"/>
              </a:rPr>
              <a:t>×</a:t>
            </a:r>
            <a:r>
              <a:rPr lang="ru-RU" altLang="ru-RU" sz="4000" b="1" smtClean="0">
                <a:cs typeface="Arial" charset="0"/>
              </a:rPr>
              <a:t>(0,8)</a:t>
            </a:r>
            <a:r>
              <a:rPr lang="ru-RU" altLang="ru-RU" sz="4000" b="1" baseline="30000" smtClean="0">
                <a:cs typeface="Arial" charset="0"/>
              </a:rPr>
              <a:t>3 ;</a:t>
            </a:r>
            <a:r>
              <a:rPr lang="ru-RU" altLang="ru-RU" sz="4000" b="1" smtClean="0">
                <a:cs typeface="Arial" charset="0"/>
              </a:rPr>
              <a:t> </a:t>
            </a:r>
            <a:r>
              <a:rPr lang="ru-RU" altLang="ru-RU" sz="4000" b="1" smtClean="0"/>
              <a:t>400000</a:t>
            </a:r>
            <a:r>
              <a:rPr lang="en-US" altLang="ru-RU" sz="4000" b="1" smtClean="0">
                <a:cs typeface="Arial" charset="0"/>
              </a:rPr>
              <a:t>×</a:t>
            </a:r>
            <a:r>
              <a:rPr lang="ru-RU" altLang="ru-RU" sz="4000" b="1" smtClean="0">
                <a:cs typeface="Arial" charset="0"/>
              </a:rPr>
              <a:t>(0,8)</a:t>
            </a:r>
            <a:r>
              <a:rPr lang="ru-RU" altLang="ru-RU" sz="4000" b="1" baseline="30000" smtClean="0">
                <a:cs typeface="Arial" charset="0"/>
              </a:rPr>
              <a:t>4</a:t>
            </a:r>
            <a:r>
              <a:rPr lang="ru-RU" altLang="ru-RU" sz="4000" b="1" smtClean="0">
                <a:cs typeface="Arial" charset="0"/>
              </a:rPr>
              <a:t> .</a:t>
            </a:r>
          </a:p>
          <a:p>
            <a:pPr eaLnBrk="1" hangingPunct="1">
              <a:lnSpc>
                <a:spcPct val="80000"/>
              </a:lnSpc>
            </a:pPr>
            <a:endParaRPr lang="ru-RU" altLang="ru-RU" sz="4000" b="1" smtClean="0"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ru-RU" sz="4000" b="1" smtClean="0">
                <a:cs typeface="Arial" charset="0"/>
              </a:rPr>
              <a:t>b</a:t>
            </a:r>
            <a:r>
              <a:rPr lang="en-US" altLang="ru-RU" sz="4000" b="1" baseline="-25000" smtClean="0">
                <a:cs typeface="Arial" charset="0"/>
              </a:rPr>
              <a:t>1</a:t>
            </a:r>
            <a:r>
              <a:rPr lang="en-US" altLang="ru-RU" sz="4000" b="1" smtClean="0">
                <a:cs typeface="Arial" charset="0"/>
              </a:rPr>
              <a:t> =400000   q=0,8</a:t>
            </a:r>
            <a:r>
              <a:rPr lang="en-US" altLang="ru-RU" sz="4000" smtClean="0">
                <a:cs typeface="Arial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ru-RU" sz="4000" smtClean="0"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ru-RU" sz="2400" smtClean="0"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ru-RU" sz="2400" smtClean="0"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ru-RU" sz="2400" smtClean="0">
              <a:cs typeface="Arial" charset="0"/>
            </a:endParaRPr>
          </a:p>
        </p:txBody>
      </p:sp>
      <p:sp>
        <p:nvSpPr>
          <p:cNvPr id="34829" name="AutoShape 13"/>
          <p:cNvSpPr>
            <a:spLocks noChangeArrowheads="1"/>
          </p:cNvSpPr>
          <p:nvPr/>
        </p:nvSpPr>
        <p:spPr bwMode="auto">
          <a:xfrm>
            <a:off x="395288" y="269875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468313" y="333375"/>
            <a:ext cx="8229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3600" b="1">
                <a:solidFill>
                  <a:schemeClr val="tx2"/>
                </a:solidFill>
              </a:rPr>
              <a:t>Геометрическая прогрессия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nimBg="1"/>
      <p:bldP spid="34829" grpId="0" animBg="1"/>
      <p:bldP spid="348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468313" y="1484313"/>
          <a:ext cx="8064500" cy="1533525"/>
        </p:xfrm>
        <a:graphic>
          <a:graphicData uri="http://schemas.openxmlformats.org/presentationml/2006/ole">
            <p:oleObj spid="_x0000_s24578" name="Формула" r:id="rId3" imgW="2336800" imgH="444500" progId="Equation.3">
              <p:embed/>
            </p:oleObj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468313" y="3716338"/>
          <a:ext cx="8064500" cy="1565275"/>
        </p:xfrm>
        <a:graphic>
          <a:graphicData uri="http://schemas.openxmlformats.org/presentationml/2006/ole">
            <p:oleObj spid="_x0000_s24579" name="Формула" r:id="rId4" imgW="2120900" imgH="419100" progId="Equation.3">
              <p:embed/>
            </p:oleObj>
          </a:graphicData>
        </a:graphic>
      </p:graphicFrame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395288" y="269875"/>
            <a:ext cx="7993062" cy="10715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333375"/>
            <a:ext cx="7848600" cy="863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/>
              <a:t>Вычисление суммарного объема кредитов с использованием формулы суммы геометрической прогрессии.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 animBg="1"/>
      <p:bldP spid="604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8" name="AutoShape 6"/>
          <p:cNvSpPr>
            <a:spLocks noChangeArrowheads="1"/>
          </p:cNvSpPr>
          <p:nvPr/>
        </p:nvSpPr>
        <p:spPr bwMode="auto">
          <a:xfrm rot="8466709">
            <a:off x="6500813" y="3736975"/>
            <a:ext cx="2160587" cy="1655763"/>
          </a:xfrm>
          <a:prstGeom prst="cloudCallout">
            <a:avLst>
              <a:gd name="adj1" fmla="val -43134"/>
              <a:gd name="adj2" fmla="val 68986"/>
            </a:avLst>
          </a:prstGeom>
          <a:solidFill>
            <a:schemeClr val="accent1"/>
          </a:solidFill>
          <a:ln w="28575">
            <a:noFill/>
            <a:round/>
            <a:headEnd type="none" w="lg" len="lg"/>
            <a:tailEnd/>
          </a:ln>
        </p:spPr>
        <p:txBody>
          <a:bodyPr rot="10800000"/>
          <a:lstStyle/>
          <a:p>
            <a:pPr algn="ctr"/>
            <a:endParaRPr lang="ru-RU" altLang="ru-RU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900113" y="4652963"/>
            <a:ext cx="4535487" cy="914400"/>
          </a:xfrm>
          <a:prstGeom prst="roundRect">
            <a:avLst>
              <a:gd name="adj" fmla="val 16667"/>
            </a:avLst>
          </a:prstGeom>
          <a:solidFill>
            <a:srgbClr val="FF9999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99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435975" cy="41767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Полученная сумма кредитов равна</a:t>
            </a:r>
            <a:r>
              <a:rPr lang="ru-RU" altLang="ru-RU" sz="900" b="1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ru-RU" altLang="ru-RU" sz="900" b="1" smtClean="0"/>
          </a:p>
          <a:p>
            <a:pPr eaLnBrk="1" hangingPunct="1">
              <a:lnSpc>
                <a:spcPct val="80000"/>
              </a:lnSpc>
            </a:pPr>
            <a:endParaRPr lang="ru-RU" altLang="ru-RU" sz="900" smtClean="0"/>
          </a:p>
          <a:p>
            <a:pPr eaLnBrk="1" hangingPunct="1">
              <a:lnSpc>
                <a:spcPct val="80000"/>
              </a:lnSpc>
            </a:pPr>
            <a:endParaRPr lang="ru-RU" altLang="ru-RU" sz="9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4000" b="1" smtClean="0"/>
              <a:t>1344640 рублей.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/>
              <a:t>Один миллион триста сорок четыре тысячи шестьсот сорок рублей.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ru-RU" altLang="ru-RU" sz="20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1400" i="1" smtClean="0"/>
              <a:t>                                                             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1400" b="1" i="1" smtClean="0"/>
              <a:t>                                                                                                                                                             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2800" b="1" i="1" smtClean="0"/>
              <a:t>                                                                      </a:t>
            </a:r>
            <a:r>
              <a:rPr lang="ru-RU" altLang="ru-RU" sz="4000" b="1" i="1" smtClean="0"/>
              <a:t>Ого!</a:t>
            </a:r>
            <a:endParaRPr lang="en-US" altLang="ru-RU" sz="4000" b="1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900" smtClean="0">
                <a:cs typeface="Arial" charset="0"/>
              </a:rPr>
              <a:t>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b="1" smtClean="0">
                <a:cs typeface="Arial" charset="0"/>
              </a:rPr>
              <a:t>       </a:t>
            </a:r>
            <a:r>
              <a:rPr lang="en-US" altLang="ru-RU" sz="2800" b="1" smtClean="0">
                <a:cs typeface="Arial" charset="0"/>
              </a:rPr>
              <a:t>13446</a:t>
            </a:r>
            <a:r>
              <a:rPr lang="ru-RU" altLang="ru-RU" sz="2800" b="1" smtClean="0">
                <a:cs typeface="Arial" charset="0"/>
              </a:rPr>
              <a:t>4</a:t>
            </a:r>
            <a:r>
              <a:rPr lang="en-US" altLang="ru-RU" sz="2800" b="1" smtClean="0">
                <a:cs typeface="Arial" charset="0"/>
              </a:rPr>
              <a:t>0÷400000</a:t>
            </a:r>
            <a:r>
              <a:rPr lang="en-US" altLang="ru-RU" sz="2800" b="1" smtClean="0">
                <a:cs typeface="Arial" charset="0"/>
                <a:sym typeface="Symbol" pitchFamily="18" charset="2"/>
              </a:rPr>
              <a:t>3,36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800" smtClean="0"/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395288" y="269875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468313" y="333375"/>
            <a:ext cx="8229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</a:rPr>
              <a:t>Суммарный объем кредитов, выданных рассматриваемой системой банков.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" presetClass="emph" presetSubtype="2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0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7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  <p:bldP spid="33796" grpId="0" animBg="1"/>
      <p:bldP spid="33799" grpId="0" animBg="1"/>
      <p:bldP spid="338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395288" y="269875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333375"/>
            <a:ext cx="8229600" cy="638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/>
              <a:t>Цель урока: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468313" y="1412875"/>
            <a:ext cx="8280400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800"/>
              <a:t>Как банки дают кредиты различным фирмам и как система банков может значительно увеличить возможности кредитования фирм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animBg="1"/>
      <p:bldP spid="66563" grpId="0" animBg="1"/>
      <p:bldP spid="665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9" name="Object 5"/>
          <p:cNvGraphicFramePr>
            <a:graphicFrameLocks noGrp="1" noChangeAspect="1"/>
          </p:cNvGraphicFramePr>
          <p:nvPr>
            <p:ph sz="half" idx="1"/>
          </p:nvPr>
        </p:nvGraphicFramePr>
        <p:xfrm>
          <a:off x="250825" y="3141663"/>
          <a:ext cx="5832475" cy="782637"/>
        </p:xfrm>
        <a:graphic>
          <a:graphicData uri="http://schemas.openxmlformats.org/presentationml/2006/ole">
            <p:oleObj spid="_x0000_s26626" name="Формула" r:id="rId3" imgW="1701800" imgH="228600" progId="Equation.3">
              <p:embed/>
            </p:oleObj>
          </a:graphicData>
        </a:graphic>
      </p:graphicFrame>
      <p:graphicFrame>
        <p:nvGraphicFramePr>
          <p:cNvPr id="36871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250825" y="1773238"/>
          <a:ext cx="8712200" cy="1385887"/>
        </p:xfrm>
        <a:graphic>
          <a:graphicData uri="http://schemas.openxmlformats.org/presentationml/2006/ole">
            <p:oleObj spid="_x0000_s26627" name="Формула" r:id="rId4" imgW="2794000" imgH="444500" progId="Equation.3">
              <p:embed/>
            </p:oleObj>
          </a:graphicData>
        </a:graphic>
      </p:graphicFrame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50825" y="5445125"/>
            <a:ext cx="8713788" cy="641350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 type="none" w="lg" len="lg"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/>
              <a:t>Задача: </a:t>
            </a:r>
            <a:r>
              <a:rPr lang="en-US" altLang="ru-RU" sz="3600"/>
              <a:t>n</a:t>
            </a:r>
            <a:r>
              <a:rPr lang="ru-RU" altLang="ru-RU" sz="3600"/>
              <a:t>=7, </a:t>
            </a:r>
            <a:r>
              <a:rPr lang="en-US" altLang="ru-RU" sz="3600"/>
              <a:t>n</a:t>
            </a:r>
            <a:r>
              <a:rPr lang="ru-RU" altLang="ru-RU" sz="3600"/>
              <a:t>=10,</a:t>
            </a:r>
            <a:r>
              <a:rPr lang="en-US" altLang="ru-RU" sz="3600"/>
              <a:t> n=</a:t>
            </a:r>
            <a:r>
              <a:rPr lang="ru-RU" altLang="ru-RU" sz="3600"/>
              <a:t>20,</a:t>
            </a:r>
            <a:r>
              <a:rPr lang="en-US" altLang="ru-RU" sz="3600"/>
              <a:t> n=30, n=40.</a:t>
            </a:r>
            <a:endParaRPr lang="ru-RU" altLang="ru-RU" sz="3600"/>
          </a:p>
        </p:txBody>
      </p:sp>
      <p:sp>
        <p:nvSpPr>
          <p:cNvPr id="36874" name="AutoShape 10"/>
          <p:cNvSpPr>
            <a:spLocks noChangeArrowheads="1"/>
          </p:cNvSpPr>
          <p:nvPr/>
        </p:nvSpPr>
        <p:spPr bwMode="auto">
          <a:xfrm>
            <a:off x="250825" y="269875"/>
            <a:ext cx="8497888" cy="8556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468313" y="333375"/>
            <a:ext cx="8229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800" b="1">
                <a:solidFill>
                  <a:schemeClr val="tx2"/>
                </a:solidFill>
              </a:rPr>
              <a:t>Суммарная величина кредитов системы из </a:t>
            </a:r>
            <a:r>
              <a:rPr lang="en-US" altLang="ru-RU" sz="2800" b="1">
                <a:solidFill>
                  <a:schemeClr val="tx2"/>
                </a:solidFill>
              </a:rPr>
              <a:t>n-</a:t>
            </a:r>
            <a:r>
              <a:rPr lang="ru-RU" altLang="ru-RU" sz="2800" b="1">
                <a:solidFill>
                  <a:schemeClr val="tx2"/>
                </a:solidFill>
              </a:rPr>
              <a:t>банков.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3" grpId="0" animBg="1"/>
      <p:bldP spid="36874" grpId="0" animBg="1"/>
      <p:bldP spid="3687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395288" y="269875"/>
            <a:ext cx="7993062" cy="9271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863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/>
              <a:t>Формула суммы геометрической прогрессии.</a:t>
            </a:r>
          </a:p>
        </p:txBody>
      </p:sp>
      <p:graphicFrame>
        <p:nvGraphicFramePr>
          <p:cNvPr id="62470" name="Object 6"/>
          <p:cNvGraphicFramePr>
            <a:graphicFrameLocks noGrp="1" noChangeAspect="1"/>
          </p:cNvGraphicFramePr>
          <p:nvPr>
            <p:ph sz="half" idx="1"/>
          </p:nvPr>
        </p:nvGraphicFramePr>
        <p:xfrm>
          <a:off x="1116013" y="1628775"/>
          <a:ext cx="4154487" cy="1889125"/>
        </p:xfrm>
        <a:graphic>
          <a:graphicData uri="http://schemas.openxmlformats.org/presentationml/2006/ole">
            <p:oleObj spid="_x0000_s27652" name="Формула" r:id="rId3" imgW="977476" imgH="444307" progId="Equation.3">
              <p:embed/>
            </p:oleObj>
          </a:graphicData>
        </a:graphic>
      </p:graphicFrame>
      <p:graphicFrame>
        <p:nvGraphicFramePr>
          <p:cNvPr id="62472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3924300" y="3789363"/>
          <a:ext cx="4173538" cy="1871662"/>
        </p:xfrm>
        <a:graphic>
          <a:graphicData uri="http://schemas.openxmlformats.org/presentationml/2006/ole">
            <p:oleObj spid="_x0000_s27653" name="Формула" r:id="rId4" imgW="990170" imgH="444307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 animBg="1"/>
      <p:bldP spid="6246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395288" y="269875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/>
              <a:t>Мультипликатор</a:t>
            </a:r>
            <a:endParaRPr lang="ru-RU" sz="4000" b="1" dirty="0"/>
          </a:p>
        </p:txBody>
      </p:sp>
      <p:graphicFrame>
        <p:nvGraphicFramePr>
          <p:cNvPr id="65542" name="Object 6"/>
          <p:cNvGraphicFramePr>
            <a:graphicFrameLocks noGrp="1" noChangeAspect="1"/>
          </p:cNvGraphicFramePr>
          <p:nvPr>
            <p:ph sz="half" idx="1"/>
          </p:nvPr>
        </p:nvGraphicFramePr>
        <p:xfrm>
          <a:off x="3059113" y="1484313"/>
          <a:ext cx="2371725" cy="1701800"/>
        </p:xfrm>
        <a:graphic>
          <a:graphicData uri="http://schemas.openxmlformats.org/presentationml/2006/ole">
            <p:oleObj spid="_x0000_s28676" name="Формула" r:id="rId3" imgW="583947" imgH="418918" progId="Equation.3">
              <p:embed/>
            </p:oleObj>
          </a:graphicData>
        </a:graphic>
      </p:graphicFrame>
      <p:graphicFrame>
        <p:nvGraphicFramePr>
          <p:cNvPr id="65544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755650" y="3860800"/>
          <a:ext cx="7632700" cy="1712913"/>
        </p:xfrm>
        <a:graphic>
          <a:graphicData uri="http://schemas.openxmlformats.org/presentationml/2006/ole">
            <p:oleObj spid="_x0000_s28677" name="Формула" r:id="rId4" imgW="1866900" imgH="4191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nimBg="1"/>
      <p:bldP spid="6554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AutoShape 3"/>
          <p:cNvSpPr>
            <a:spLocks noChangeArrowheads="1"/>
          </p:cNvSpPr>
          <p:nvPr/>
        </p:nvSpPr>
        <p:spPr bwMode="auto">
          <a:xfrm>
            <a:off x="395288" y="333375"/>
            <a:ext cx="8353425" cy="61833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r>
              <a:rPr lang="ru-RU" altLang="ru-RU" sz="15000" b="1">
                <a:latin typeface="Impact" pitchFamily="34" charset="0"/>
              </a:rPr>
              <a:t>Спасибо</a:t>
            </a:r>
          </a:p>
          <a:p>
            <a:r>
              <a:rPr lang="ru-RU" altLang="ru-RU" sz="15000" b="1">
                <a:latin typeface="Impact" pitchFamily="34" charset="0"/>
              </a:rPr>
              <a:t> за урок!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4" name="Oval 166"/>
          <p:cNvSpPr>
            <a:spLocks noChangeArrowheads="1"/>
          </p:cNvSpPr>
          <p:nvPr/>
        </p:nvSpPr>
        <p:spPr bwMode="auto">
          <a:xfrm>
            <a:off x="4624388" y="246063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graphicFrame>
        <p:nvGraphicFramePr>
          <p:cNvPr id="2243" name="Group 195"/>
          <p:cNvGraphicFramePr>
            <a:graphicFrameLocks noGrp="1"/>
          </p:cNvGraphicFramePr>
          <p:nvPr>
            <p:ph type="tbl" idx="1"/>
          </p:nvPr>
        </p:nvGraphicFramePr>
        <p:xfrm>
          <a:off x="250825" y="115888"/>
          <a:ext cx="8785225" cy="6537327"/>
        </p:xfrm>
        <a:graphic>
          <a:graphicData uri="http://schemas.openxmlformats.org/drawingml/2006/table">
            <a:tbl>
              <a:tblPr/>
              <a:tblGrid>
                <a:gridCol w="696913"/>
                <a:gridCol w="3624262"/>
                <a:gridCol w="576263"/>
                <a:gridCol w="3887787"/>
              </a:tblGrid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Формула суммы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-первых членов геометрической прогрессии.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Формула среднего геометрического.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Формула суммы бесконечно убывающей геометрической прогрессии.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Формула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-го члена геометрической прогрессии.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Рекуррентная формула геометрической прогрессии.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Знаменатель геометрической прогрессии.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11" name="Rectangle 6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10" name="Object 62"/>
          <p:cNvGraphicFramePr>
            <a:graphicFrameLocks noChangeAspect="1"/>
          </p:cNvGraphicFramePr>
          <p:nvPr/>
        </p:nvGraphicFramePr>
        <p:xfrm>
          <a:off x="971550" y="142875"/>
          <a:ext cx="1871663" cy="611188"/>
        </p:xfrm>
        <a:graphic>
          <a:graphicData uri="http://schemas.openxmlformats.org/presentationml/2006/ole">
            <p:oleObj spid="_x0000_s9277" name="Формула" r:id="rId3" imgW="736600" imgH="241300" progId="Equation.3">
              <p:embed/>
            </p:oleObj>
          </a:graphicData>
        </a:graphic>
      </p:graphicFrame>
      <p:sp>
        <p:nvSpPr>
          <p:cNvPr id="2113" name="Rectangle 65"/>
          <p:cNvSpPr>
            <a:spLocks noChangeArrowheads="1"/>
          </p:cNvSpPr>
          <p:nvPr/>
        </p:nvSpPr>
        <p:spPr bwMode="auto">
          <a:xfrm>
            <a:off x="0" y="3095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12" name="Object 64"/>
          <p:cNvGraphicFramePr>
            <a:graphicFrameLocks noChangeAspect="1"/>
          </p:cNvGraphicFramePr>
          <p:nvPr/>
        </p:nvGraphicFramePr>
        <p:xfrm>
          <a:off x="971550" y="692150"/>
          <a:ext cx="2879725" cy="781050"/>
        </p:xfrm>
        <a:graphic>
          <a:graphicData uri="http://schemas.openxmlformats.org/presentationml/2006/ole">
            <p:oleObj spid="_x0000_s9279" name="Формула" r:id="rId4" imgW="1345616" imgH="444307" progId="Equation.3">
              <p:embed/>
            </p:oleObj>
          </a:graphicData>
        </a:graphic>
      </p:graphicFrame>
      <p:sp>
        <p:nvSpPr>
          <p:cNvPr id="2118" name="Oval 70"/>
          <p:cNvSpPr>
            <a:spLocks noChangeArrowheads="1"/>
          </p:cNvSpPr>
          <p:nvPr/>
        </p:nvSpPr>
        <p:spPr bwMode="auto">
          <a:xfrm>
            <a:off x="395288" y="260350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19" name="WordArt 71"/>
          <p:cNvSpPr>
            <a:spLocks noChangeArrowheads="1" noChangeShapeType="1" noTextEdit="1"/>
          </p:cNvSpPr>
          <p:nvPr/>
        </p:nvSpPr>
        <p:spPr bwMode="auto">
          <a:xfrm>
            <a:off x="539750" y="333375"/>
            <a:ext cx="1428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</a:t>
            </a:r>
          </a:p>
        </p:txBody>
      </p:sp>
      <p:sp>
        <p:nvSpPr>
          <p:cNvPr id="2121" name="Oval 73"/>
          <p:cNvSpPr>
            <a:spLocks noChangeArrowheads="1"/>
          </p:cNvSpPr>
          <p:nvPr/>
        </p:nvSpPr>
        <p:spPr bwMode="auto">
          <a:xfrm>
            <a:off x="384175" y="90963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22" name="WordArt 74"/>
          <p:cNvSpPr>
            <a:spLocks noChangeArrowheads="1" noChangeShapeType="1" noTextEdit="1"/>
          </p:cNvSpPr>
          <p:nvPr/>
        </p:nvSpPr>
        <p:spPr bwMode="auto">
          <a:xfrm>
            <a:off x="517525" y="969963"/>
            <a:ext cx="215900" cy="300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2</a:t>
            </a:r>
          </a:p>
        </p:txBody>
      </p:sp>
      <p:sp>
        <p:nvSpPr>
          <p:cNvPr id="2123" name="Oval 75"/>
          <p:cNvSpPr>
            <a:spLocks noChangeArrowheads="1"/>
          </p:cNvSpPr>
          <p:nvPr/>
        </p:nvSpPr>
        <p:spPr bwMode="auto">
          <a:xfrm>
            <a:off x="357188" y="155733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24" name="WordArt 76"/>
          <p:cNvSpPr>
            <a:spLocks noChangeArrowheads="1" noChangeShapeType="1" noTextEdit="1"/>
          </p:cNvSpPr>
          <p:nvPr/>
        </p:nvSpPr>
        <p:spPr bwMode="auto">
          <a:xfrm>
            <a:off x="490538" y="1617663"/>
            <a:ext cx="215900" cy="300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3</a:t>
            </a:r>
          </a:p>
        </p:txBody>
      </p:sp>
      <p:sp>
        <p:nvSpPr>
          <p:cNvPr id="2125" name="Oval 77"/>
          <p:cNvSpPr>
            <a:spLocks noChangeArrowheads="1"/>
          </p:cNvSpPr>
          <p:nvPr/>
        </p:nvSpPr>
        <p:spPr bwMode="auto">
          <a:xfrm>
            <a:off x="368300" y="2222500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26" name="WordArt 78"/>
          <p:cNvSpPr>
            <a:spLocks noChangeArrowheads="1" noChangeShapeType="1" noTextEdit="1"/>
          </p:cNvSpPr>
          <p:nvPr/>
        </p:nvSpPr>
        <p:spPr bwMode="auto">
          <a:xfrm>
            <a:off x="501650" y="2282825"/>
            <a:ext cx="215900" cy="300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4</a:t>
            </a:r>
          </a:p>
        </p:txBody>
      </p:sp>
      <p:sp>
        <p:nvSpPr>
          <p:cNvPr id="2127" name="Oval 79"/>
          <p:cNvSpPr>
            <a:spLocks noChangeArrowheads="1"/>
          </p:cNvSpPr>
          <p:nvPr/>
        </p:nvSpPr>
        <p:spPr bwMode="auto">
          <a:xfrm>
            <a:off x="373063" y="289718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28" name="WordArt 80"/>
          <p:cNvSpPr>
            <a:spLocks noChangeArrowheads="1" noChangeShapeType="1" noTextEdit="1"/>
          </p:cNvSpPr>
          <p:nvPr/>
        </p:nvSpPr>
        <p:spPr bwMode="auto">
          <a:xfrm>
            <a:off x="506413" y="2957513"/>
            <a:ext cx="215900" cy="300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5</a:t>
            </a:r>
          </a:p>
        </p:txBody>
      </p:sp>
      <p:sp>
        <p:nvSpPr>
          <p:cNvPr id="2129" name="Oval 81"/>
          <p:cNvSpPr>
            <a:spLocks noChangeArrowheads="1"/>
          </p:cNvSpPr>
          <p:nvPr/>
        </p:nvSpPr>
        <p:spPr bwMode="auto">
          <a:xfrm>
            <a:off x="373063" y="3562350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30" name="WordArt 82"/>
          <p:cNvSpPr>
            <a:spLocks noChangeArrowheads="1" noChangeShapeType="1" noTextEdit="1"/>
          </p:cNvSpPr>
          <p:nvPr/>
        </p:nvSpPr>
        <p:spPr bwMode="auto">
          <a:xfrm>
            <a:off x="506413" y="3622675"/>
            <a:ext cx="215900" cy="300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6</a:t>
            </a:r>
          </a:p>
        </p:txBody>
      </p:sp>
      <p:sp>
        <p:nvSpPr>
          <p:cNvPr id="2131" name="Oval 83"/>
          <p:cNvSpPr>
            <a:spLocks noChangeArrowheads="1"/>
          </p:cNvSpPr>
          <p:nvPr/>
        </p:nvSpPr>
        <p:spPr bwMode="auto">
          <a:xfrm>
            <a:off x="368300" y="4221163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32" name="WordArt 84"/>
          <p:cNvSpPr>
            <a:spLocks noChangeArrowheads="1" noChangeShapeType="1" noTextEdit="1"/>
          </p:cNvSpPr>
          <p:nvPr/>
        </p:nvSpPr>
        <p:spPr bwMode="auto">
          <a:xfrm>
            <a:off x="501650" y="4281488"/>
            <a:ext cx="215900" cy="300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7</a:t>
            </a:r>
          </a:p>
        </p:txBody>
      </p:sp>
      <p:sp>
        <p:nvSpPr>
          <p:cNvPr id="2133" name="Oval 85"/>
          <p:cNvSpPr>
            <a:spLocks noChangeArrowheads="1"/>
          </p:cNvSpPr>
          <p:nvPr/>
        </p:nvSpPr>
        <p:spPr bwMode="auto">
          <a:xfrm>
            <a:off x="368300" y="4848225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34" name="WordArt 86"/>
          <p:cNvSpPr>
            <a:spLocks noChangeArrowheads="1" noChangeShapeType="1" noTextEdit="1"/>
          </p:cNvSpPr>
          <p:nvPr/>
        </p:nvSpPr>
        <p:spPr bwMode="auto">
          <a:xfrm>
            <a:off x="501650" y="4908550"/>
            <a:ext cx="215900" cy="300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8</a:t>
            </a:r>
          </a:p>
        </p:txBody>
      </p:sp>
      <p:sp>
        <p:nvSpPr>
          <p:cNvPr id="2135" name="Oval 87"/>
          <p:cNvSpPr>
            <a:spLocks noChangeArrowheads="1"/>
          </p:cNvSpPr>
          <p:nvPr/>
        </p:nvSpPr>
        <p:spPr bwMode="auto">
          <a:xfrm>
            <a:off x="358775" y="5518150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36" name="WordArt 88"/>
          <p:cNvSpPr>
            <a:spLocks noChangeArrowheads="1" noChangeShapeType="1" noTextEdit="1"/>
          </p:cNvSpPr>
          <p:nvPr/>
        </p:nvSpPr>
        <p:spPr bwMode="auto">
          <a:xfrm>
            <a:off x="490538" y="5589588"/>
            <a:ext cx="215900" cy="300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9</a:t>
            </a:r>
          </a:p>
        </p:txBody>
      </p:sp>
      <p:sp>
        <p:nvSpPr>
          <p:cNvPr id="2137" name="Oval 89"/>
          <p:cNvSpPr>
            <a:spLocks noChangeArrowheads="1"/>
          </p:cNvSpPr>
          <p:nvPr/>
        </p:nvSpPr>
        <p:spPr bwMode="auto">
          <a:xfrm>
            <a:off x="357188" y="614838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138" name="WordArt 90"/>
          <p:cNvSpPr>
            <a:spLocks noChangeArrowheads="1" noChangeShapeType="1" noTextEdit="1"/>
          </p:cNvSpPr>
          <p:nvPr/>
        </p:nvSpPr>
        <p:spPr bwMode="auto">
          <a:xfrm>
            <a:off x="490538" y="6208713"/>
            <a:ext cx="215900" cy="300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10</a:t>
            </a:r>
          </a:p>
        </p:txBody>
      </p:sp>
      <p:sp>
        <p:nvSpPr>
          <p:cNvPr id="2140" name="Rectangle 92"/>
          <p:cNvSpPr>
            <a:spLocks noChangeArrowheads="1"/>
          </p:cNvSpPr>
          <p:nvPr/>
        </p:nvSpPr>
        <p:spPr bwMode="auto">
          <a:xfrm>
            <a:off x="0" y="3190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39" name="Object 91"/>
          <p:cNvGraphicFramePr>
            <a:graphicFrameLocks noChangeAspect="1"/>
          </p:cNvGraphicFramePr>
          <p:nvPr/>
        </p:nvGraphicFramePr>
        <p:xfrm>
          <a:off x="1020763" y="1412875"/>
          <a:ext cx="3406775" cy="692150"/>
        </p:xfrm>
        <a:graphic>
          <a:graphicData uri="http://schemas.openxmlformats.org/presentationml/2006/ole">
            <p:oleObj spid="_x0000_s9301" name="Формула" r:id="rId5" imgW="1916868" imgH="266584" progId="Equation.3">
              <p:embed/>
            </p:oleObj>
          </a:graphicData>
        </a:graphic>
      </p:graphicFrame>
      <p:sp>
        <p:nvSpPr>
          <p:cNvPr id="2142" name="Rectangle 9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41" name="Object 93"/>
          <p:cNvGraphicFramePr>
            <a:graphicFrameLocks noChangeAspect="1"/>
          </p:cNvGraphicFramePr>
          <p:nvPr/>
        </p:nvGraphicFramePr>
        <p:xfrm>
          <a:off x="971550" y="2781300"/>
          <a:ext cx="1871663" cy="687388"/>
        </p:xfrm>
        <a:graphic>
          <a:graphicData uri="http://schemas.openxmlformats.org/presentationml/2006/ole">
            <p:oleObj spid="_x0000_s9303" name="Формула" r:id="rId6" imgW="647700" imgH="241300" progId="Equation.3">
              <p:embed/>
            </p:oleObj>
          </a:graphicData>
        </a:graphic>
      </p:graphicFrame>
      <p:sp>
        <p:nvSpPr>
          <p:cNvPr id="2153" name="Rectangle 10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52" name="Object 104"/>
          <p:cNvGraphicFramePr>
            <a:graphicFrameLocks noChangeAspect="1"/>
          </p:cNvGraphicFramePr>
          <p:nvPr/>
        </p:nvGraphicFramePr>
        <p:xfrm>
          <a:off x="971550" y="3429000"/>
          <a:ext cx="2087563" cy="673100"/>
        </p:xfrm>
        <a:graphic>
          <a:graphicData uri="http://schemas.openxmlformats.org/presentationml/2006/ole">
            <p:oleObj spid="_x0000_s9305" name="Формула" r:id="rId7" imgW="698500" imgH="228600" progId="Equation.3">
              <p:embed/>
            </p:oleObj>
          </a:graphicData>
        </a:graphic>
      </p:graphicFrame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54" name="Object 106"/>
          <p:cNvGraphicFramePr>
            <a:graphicFrameLocks noChangeAspect="1"/>
          </p:cNvGraphicFramePr>
          <p:nvPr/>
        </p:nvGraphicFramePr>
        <p:xfrm>
          <a:off x="971550" y="2133600"/>
          <a:ext cx="2087563" cy="627063"/>
        </p:xfrm>
        <a:graphic>
          <a:graphicData uri="http://schemas.openxmlformats.org/presentationml/2006/ole">
            <p:oleObj spid="_x0000_s9307" name="Формула" r:id="rId8" imgW="749300" imgH="228600" progId="Equation.3">
              <p:embed/>
            </p:oleObj>
          </a:graphicData>
        </a:graphic>
      </p:graphicFrame>
      <p:sp>
        <p:nvSpPr>
          <p:cNvPr id="2157" name="Rectangle 10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56" name="Object 108"/>
          <p:cNvGraphicFramePr>
            <a:graphicFrameLocks noChangeAspect="1"/>
          </p:cNvGraphicFramePr>
          <p:nvPr/>
        </p:nvGraphicFramePr>
        <p:xfrm>
          <a:off x="971550" y="4076700"/>
          <a:ext cx="2160588" cy="649288"/>
        </p:xfrm>
        <a:graphic>
          <a:graphicData uri="http://schemas.openxmlformats.org/presentationml/2006/ole">
            <p:oleObj spid="_x0000_s9309" name="Формула" r:id="rId9" imgW="749300" imgH="228600" progId="Equation.3">
              <p:embed/>
            </p:oleObj>
          </a:graphicData>
        </a:graphic>
      </p:graphicFrame>
      <p:sp>
        <p:nvSpPr>
          <p:cNvPr id="2159" name="Rectangle 111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58" name="Object 110"/>
          <p:cNvGraphicFramePr>
            <a:graphicFrameLocks noChangeAspect="1"/>
          </p:cNvGraphicFramePr>
          <p:nvPr/>
        </p:nvGraphicFramePr>
        <p:xfrm>
          <a:off x="971550" y="4676775"/>
          <a:ext cx="2232025" cy="752475"/>
        </p:xfrm>
        <a:graphic>
          <a:graphicData uri="http://schemas.openxmlformats.org/presentationml/2006/ole">
            <p:oleObj spid="_x0000_s9311" name="Формула" r:id="rId10" imgW="1028700" imgH="419100" progId="Equation.3">
              <p:embed/>
            </p:oleObj>
          </a:graphicData>
        </a:graphic>
      </p:graphicFrame>
      <p:sp>
        <p:nvSpPr>
          <p:cNvPr id="2161" name="Rectangle 113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60" name="Object 112"/>
          <p:cNvGraphicFramePr>
            <a:graphicFrameLocks noChangeAspect="1"/>
          </p:cNvGraphicFramePr>
          <p:nvPr/>
        </p:nvGraphicFramePr>
        <p:xfrm>
          <a:off x="898525" y="5321300"/>
          <a:ext cx="1873250" cy="733425"/>
        </p:xfrm>
        <a:graphic>
          <a:graphicData uri="http://schemas.openxmlformats.org/presentationml/2006/ole">
            <p:oleObj spid="_x0000_s9313" name="Формула" r:id="rId11" imgW="1054100" imgH="419100" progId="Equation.3">
              <p:embed/>
            </p:oleObj>
          </a:graphicData>
        </a:graphic>
      </p:graphicFrame>
      <p:sp>
        <p:nvSpPr>
          <p:cNvPr id="2163" name="Rectangle 11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2162" name="Object 114"/>
          <p:cNvGraphicFramePr>
            <a:graphicFrameLocks noChangeAspect="1"/>
          </p:cNvGraphicFramePr>
          <p:nvPr/>
        </p:nvGraphicFramePr>
        <p:xfrm>
          <a:off x="971550" y="6026150"/>
          <a:ext cx="1871663" cy="639763"/>
        </p:xfrm>
        <a:graphic>
          <a:graphicData uri="http://schemas.openxmlformats.org/presentationml/2006/ole">
            <p:oleObj spid="_x0000_s9315" name="Формула" r:id="rId12" imgW="1206500" imgH="419100" progId="Equation.3">
              <p:embed/>
            </p:oleObj>
          </a:graphicData>
        </a:graphic>
      </p:graphicFrame>
      <p:sp>
        <p:nvSpPr>
          <p:cNvPr id="2165" name="Rectangle 117"/>
          <p:cNvSpPr>
            <a:spLocks noChangeArrowheads="1"/>
          </p:cNvSpPr>
          <p:nvPr/>
        </p:nvSpPr>
        <p:spPr bwMode="auto">
          <a:xfrm>
            <a:off x="-180975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sp>
        <p:nvSpPr>
          <p:cNvPr id="2215" name="Oval 167"/>
          <p:cNvSpPr>
            <a:spLocks noChangeArrowheads="1"/>
          </p:cNvSpPr>
          <p:nvPr/>
        </p:nvSpPr>
        <p:spPr bwMode="auto">
          <a:xfrm>
            <a:off x="4629150" y="155733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216" name="WordArt 168"/>
          <p:cNvSpPr>
            <a:spLocks noChangeArrowheads="1" noChangeShapeType="1" noTextEdit="1"/>
          </p:cNvSpPr>
          <p:nvPr/>
        </p:nvSpPr>
        <p:spPr bwMode="auto">
          <a:xfrm>
            <a:off x="4802188" y="1630363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B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2217" name="Oval 169"/>
          <p:cNvSpPr>
            <a:spLocks noChangeArrowheads="1"/>
          </p:cNvSpPr>
          <p:nvPr/>
        </p:nvSpPr>
        <p:spPr bwMode="auto">
          <a:xfrm>
            <a:off x="4629150" y="220503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218" name="WordArt 170"/>
          <p:cNvSpPr>
            <a:spLocks noChangeArrowheads="1" noChangeShapeType="1" noTextEdit="1"/>
          </p:cNvSpPr>
          <p:nvPr/>
        </p:nvSpPr>
        <p:spPr bwMode="auto">
          <a:xfrm>
            <a:off x="4802188" y="2278063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2221" name="Oval 173"/>
          <p:cNvSpPr>
            <a:spLocks noChangeArrowheads="1"/>
          </p:cNvSpPr>
          <p:nvPr/>
        </p:nvSpPr>
        <p:spPr bwMode="auto">
          <a:xfrm>
            <a:off x="4619625" y="4206875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222" name="WordArt 174"/>
          <p:cNvSpPr>
            <a:spLocks noChangeArrowheads="1" noChangeShapeType="1" noTextEdit="1"/>
          </p:cNvSpPr>
          <p:nvPr/>
        </p:nvSpPr>
        <p:spPr bwMode="auto">
          <a:xfrm>
            <a:off x="4802188" y="4279900"/>
            <a:ext cx="1428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E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2223" name="Oval 175"/>
          <p:cNvSpPr>
            <a:spLocks noChangeArrowheads="1"/>
          </p:cNvSpPr>
          <p:nvPr/>
        </p:nvSpPr>
        <p:spPr bwMode="auto">
          <a:xfrm>
            <a:off x="4624388" y="550703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224" name="WordArt 176"/>
          <p:cNvSpPr>
            <a:spLocks noChangeArrowheads="1" noChangeShapeType="1" noTextEdit="1"/>
          </p:cNvSpPr>
          <p:nvPr/>
        </p:nvSpPr>
        <p:spPr bwMode="auto">
          <a:xfrm>
            <a:off x="4806950" y="5580063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K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2225" name="Oval 177"/>
          <p:cNvSpPr>
            <a:spLocks noChangeArrowheads="1"/>
          </p:cNvSpPr>
          <p:nvPr/>
        </p:nvSpPr>
        <p:spPr bwMode="auto">
          <a:xfrm>
            <a:off x="4619625" y="3573463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226" name="WordArt 178"/>
          <p:cNvSpPr>
            <a:spLocks noChangeArrowheads="1" noChangeShapeType="1" noTextEdit="1"/>
          </p:cNvSpPr>
          <p:nvPr/>
        </p:nvSpPr>
        <p:spPr bwMode="auto">
          <a:xfrm>
            <a:off x="4802188" y="3646488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D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2245" name="Oval 197"/>
          <p:cNvSpPr>
            <a:spLocks noChangeArrowheads="1"/>
          </p:cNvSpPr>
          <p:nvPr/>
        </p:nvSpPr>
        <p:spPr bwMode="auto">
          <a:xfrm>
            <a:off x="4619625" y="23653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212" name="WordArt 164"/>
          <p:cNvSpPr>
            <a:spLocks noChangeArrowheads="1" noChangeShapeType="1" noTextEdit="1"/>
          </p:cNvSpPr>
          <p:nvPr/>
        </p:nvSpPr>
        <p:spPr bwMode="auto">
          <a:xfrm>
            <a:off x="4806950" y="309563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10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1000"/>
                                        <p:tgtEl>
                                          <p:spTgt spid="2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1000"/>
                                        <p:tgtEl>
                                          <p:spTgt spid="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1000"/>
                                        <p:tgtEl>
                                          <p:spTgt spid="2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1000"/>
                                        <p:tgtEl>
                                          <p:spTgt spid="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1000"/>
                                        <p:tgtEl>
                                          <p:spTgt spid="2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1000"/>
                                        <p:tgtEl>
                                          <p:spTgt spid="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1000"/>
                                        <p:tgtEl>
                                          <p:spTgt spid="2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1000"/>
                                        <p:tgtEl>
                                          <p:spTgt spid="2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1000"/>
                                        <p:tgtEl>
                                          <p:spTgt spid="2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1000"/>
                                        <p:tgtEl>
                                          <p:spTgt spid="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1000"/>
                                        <p:tgtEl>
                                          <p:spTgt spid="2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1000"/>
                                        <p:tgtEl>
                                          <p:spTgt spid="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1000"/>
                                        <p:tgtEl>
                                          <p:spTgt spid="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1000"/>
                                        <p:tgtEl>
                                          <p:spTgt spid="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1000"/>
                                        <p:tgtEl>
                                          <p:spTgt spid="2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1000"/>
                                        <p:tgtEl>
                                          <p:spTgt spid="2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1000"/>
                                        <p:tgtEl>
                                          <p:spTgt spid="2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1000"/>
                                        <p:tgtEl>
                                          <p:spTgt spid="2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1000"/>
                                        <p:tgtEl>
                                          <p:spTgt spid="2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1000"/>
                                        <p:tgtEl>
                                          <p:spTgt spid="2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1000"/>
                                        <p:tgtEl>
                                          <p:spTgt spid="2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1000"/>
                                        <p:tgtEl>
                                          <p:spTgt spid="2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1000"/>
                                        <p:tgtEl>
                                          <p:spTgt spid="2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1000"/>
                                        <p:tgtEl>
                                          <p:spTgt spid="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1000"/>
                                        <p:tgtEl>
                                          <p:spTgt spid="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1000"/>
                                        <p:tgtEl>
                                          <p:spTgt spid="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4" grpId="0" animBg="1"/>
      <p:bldP spid="2111" grpId="0" animBg="1"/>
      <p:bldP spid="2113" grpId="0" animBg="1"/>
      <p:bldP spid="2118" grpId="0" animBg="1"/>
      <p:bldP spid="2119" grpId="0" animBg="1"/>
      <p:bldP spid="2121" grpId="0" animBg="1"/>
      <p:bldP spid="2122" grpId="0" animBg="1"/>
      <p:bldP spid="2123" grpId="0" animBg="1"/>
      <p:bldP spid="2124" grpId="0" animBg="1"/>
      <p:bldP spid="2125" grpId="0" animBg="1"/>
      <p:bldP spid="2126" grpId="0" animBg="1"/>
      <p:bldP spid="2127" grpId="0" animBg="1"/>
      <p:bldP spid="2128" grpId="0" animBg="1"/>
      <p:bldP spid="2129" grpId="0" animBg="1"/>
      <p:bldP spid="2130" grpId="0" animBg="1"/>
      <p:bldP spid="2131" grpId="0" animBg="1"/>
      <p:bldP spid="2132" grpId="0" animBg="1"/>
      <p:bldP spid="2133" grpId="0" animBg="1"/>
      <p:bldP spid="2134" grpId="0" animBg="1"/>
      <p:bldP spid="2135" grpId="0" animBg="1"/>
      <p:bldP spid="2136" grpId="0" animBg="1"/>
      <p:bldP spid="2137" grpId="0" animBg="1"/>
      <p:bldP spid="2138" grpId="0" animBg="1"/>
      <p:bldP spid="2140" grpId="0" animBg="1"/>
      <p:bldP spid="2142" grpId="0" animBg="1"/>
      <p:bldP spid="2153" grpId="0" animBg="1"/>
      <p:bldP spid="2155" grpId="0" animBg="1"/>
      <p:bldP spid="2157" grpId="0" animBg="1"/>
      <p:bldP spid="2159" grpId="0" animBg="1"/>
      <p:bldP spid="2161" grpId="0" animBg="1"/>
      <p:bldP spid="2163" grpId="0" animBg="1"/>
      <p:bldP spid="2165" grpId="0" animBg="1"/>
      <p:bldP spid="2215" grpId="0" animBg="1"/>
      <p:bldP spid="2216" grpId="0" animBg="1"/>
      <p:bldP spid="2217" grpId="0" animBg="1"/>
      <p:bldP spid="2218" grpId="0" animBg="1"/>
      <p:bldP spid="2221" grpId="0" animBg="1"/>
      <p:bldP spid="2222" grpId="0" animBg="1"/>
      <p:bldP spid="2223" grpId="0" animBg="1"/>
      <p:bldP spid="2224" grpId="0" animBg="1"/>
      <p:bldP spid="2225" grpId="0" animBg="1"/>
      <p:bldP spid="2226" grpId="0" animBg="1"/>
      <p:bldP spid="2245" grpId="0" animBg="1"/>
      <p:bldP spid="22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44" name="AutoShape 236"/>
          <p:cNvSpPr>
            <a:spLocks noChangeArrowheads="1"/>
          </p:cNvSpPr>
          <p:nvPr/>
        </p:nvSpPr>
        <p:spPr bwMode="auto">
          <a:xfrm>
            <a:off x="611188" y="260350"/>
            <a:ext cx="7993062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43245" name="Rectangle 237"/>
          <p:cNvSpPr>
            <a:spLocks noGrp="1" noChangeArrowheads="1"/>
          </p:cNvSpPr>
          <p:nvPr>
            <p:ph type="title" sz="quarter"/>
          </p:nvPr>
        </p:nvSpPr>
        <p:spPr>
          <a:xfrm>
            <a:off x="611188" y="333375"/>
            <a:ext cx="8229600" cy="638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/>
              <a:t>ФОРМУЛЫ</a:t>
            </a:r>
          </a:p>
        </p:txBody>
      </p:sp>
      <p:graphicFrame>
        <p:nvGraphicFramePr>
          <p:cNvPr id="43398" name="Group 390"/>
          <p:cNvGraphicFramePr>
            <a:graphicFrameLocks noGrp="1"/>
          </p:cNvGraphicFramePr>
          <p:nvPr>
            <p:ph sz="quarter" idx="1"/>
          </p:nvPr>
        </p:nvGraphicFramePr>
        <p:xfrm>
          <a:off x="468313" y="1196975"/>
          <a:ext cx="8507412" cy="5327651"/>
        </p:xfrm>
        <a:graphic>
          <a:graphicData uri="http://schemas.openxmlformats.org/drawingml/2006/table">
            <a:tbl>
              <a:tblPr/>
              <a:tblGrid>
                <a:gridCol w="3178175"/>
                <a:gridCol w="3457575"/>
                <a:gridCol w="1871662"/>
              </a:tblGrid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Формула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-го члена геометрической прогрессии.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=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Формула суммы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-первых членов геометрической прогрессии.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=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Формула суммы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-первых членов геометрической прогрессии.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=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Формула среднего геометрического.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=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Знаменатель геометрической прогрессии.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=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Рекуррентная формула геометрической прогрессии.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=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Формула суммы бесконечно убывающей геометрической прогрессии.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=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283" name="Object 27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22300" y="1268413"/>
          <a:ext cx="2232025" cy="636587"/>
        </p:xfrm>
        <a:graphic>
          <a:graphicData uri="http://schemas.openxmlformats.org/presentationml/2006/ole">
            <p:oleObj spid="_x0000_s10278" name="Формула" r:id="rId3" imgW="736600" imgH="241300" progId="Equation.3">
              <p:embed/>
            </p:oleObj>
          </a:graphicData>
        </a:graphic>
      </p:graphicFrame>
      <p:graphicFrame>
        <p:nvGraphicFramePr>
          <p:cNvPr id="43319" name="Object 31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50863" y="1916113"/>
          <a:ext cx="2447925" cy="784225"/>
        </p:xfrm>
        <a:graphic>
          <a:graphicData uri="http://schemas.openxmlformats.org/presentationml/2006/ole">
            <p:oleObj spid="_x0000_s10279" name="Формула" r:id="rId4" imgW="1345616" imgH="444307" progId="Equation.3">
              <p:embed/>
            </p:oleObj>
          </a:graphicData>
        </a:graphic>
      </p:graphicFrame>
      <p:sp>
        <p:nvSpPr>
          <p:cNvPr id="43286" name="Oval 278"/>
          <p:cNvSpPr>
            <a:spLocks noChangeArrowheads="1"/>
          </p:cNvSpPr>
          <p:nvPr/>
        </p:nvSpPr>
        <p:spPr bwMode="auto">
          <a:xfrm>
            <a:off x="7235825" y="1355725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287" name="WordArt 279"/>
          <p:cNvSpPr>
            <a:spLocks noChangeArrowheads="1" noChangeShapeType="1" noTextEdit="1"/>
          </p:cNvSpPr>
          <p:nvPr/>
        </p:nvSpPr>
        <p:spPr bwMode="auto">
          <a:xfrm>
            <a:off x="7380288" y="1431925"/>
            <a:ext cx="1428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</a:t>
            </a:r>
          </a:p>
        </p:txBody>
      </p:sp>
      <p:sp>
        <p:nvSpPr>
          <p:cNvPr id="43288" name="Oval 280"/>
          <p:cNvSpPr>
            <a:spLocks noChangeArrowheads="1"/>
          </p:cNvSpPr>
          <p:nvPr/>
        </p:nvSpPr>
        <p:spPr bwMode="auto">
          <a:xfrm>
            <a:off x="8189913" y="1365250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289" name="WordArt 281"/>
          <p:cNvSpPr>
            <a:spLocks noChangeArrowheads="1" noChangeShapeType="1" noTextEdit="1"/>
          </p:cNvSpPr>
          <p:nvPr/>
        </p:nvSpPr>
        <p:spPr bwMode="auto">
          <a:xfrm>
            <a:off x="8372475" y="1443038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D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graphicFrame>
        <p:nvGraphicFramePr>
          <p:cNvPr id="43324" name="Object 316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479425" y="2708275"/>
          <a:ext cx="2303463" cy="800100"/>
        </p:xfrm>
        <a:graphic>
          <a:graphicData uri="http://schemas.openxmlformats.org/presentationml/2006/ole">
            <p:oleObj spid="_x0000_s10284" name="Формула" r:id="rId5" imgW="1206500" imgH="419100" progId="Equation.3">
              <p:embed/>
            </p:oleObj>
          </a:graphicData>
        </a:graphic>
      </p:graphicFrame>
      <p:graphicFrame>
        <p:nvGraphicFramePr>
          <p:cNvPr id="43327" name="Object 319"/>
          <p:cNvGraphicFramePr>
            <a:graphicFrameLocks noChangeAspect="1"/>
          </p:cNvGraphicFramePr>
          <p:nvPr/>
        </p:nvGraphicFramePr>
        <p:xfrm>
          <a:off x="479425" y="3529013"/>
          <a:ext cx="3024188" cy="695325"/>
        </p:xfrm>
        <a:graphic>
          <a:graphicData uri="http://schemas.openxmlformats.org/presentationml/2006/ole">
            <p:oleObj spid="_x0000_s10285" name="Формула" r:id="rId6" imgW="1916868" imgH="266584" progId="Equation.3">
              <p:embed/>
            </p:oleObj>
          </a:graphicData>
        </a:graphic>
      </p:graphicFrame>
      <p:graphicFrame>
        <p:nvGraphicFramePr>
          <p:cNvPr id="43328" name="Object 320"/>
          <p:cNvGraphicFramePr>
            <a:graphicFrameLocks noChangeAspect="1"/>
          </p:cNvGraphicFramePr>
          <p:nvPr/>
        </p:nvGraphicFramePr>
        <p:xfrm>
          <a:off x="550863" y="4311650"/>
          <a:ext cx="2087562" cy="627063"/>
        </p:xfrm>
        <a:graphic>
          <a:graphicData uri="http://schemas.openxmlformats.org/presentationml/2006/ole">
            <p:oleObj spid="_x0000_s10286" name="Формула" r:id="rId7" imgW="749300" imgH="228600" progId="Equation.3">
              <p:embed/>
            </p:oleObj>
          </a:graphicData>
        </a:graphic>
      </p:graphicFrame>
      <p:graphicFrame>
        <p:nvGraphicFramePr>
          <p:cNvPr id="43329" name="Object 321"/>
          <p:cNvGraphicFramePr>
            <a:graphicFrameLocks noChangeAspect="1"/>
          </p:cNvGraphicFramePr>
          <p:nvPr/>
        </p:nvGraphicFramePr>
        <p:xfrm>
          <a:off x="550863" y="5051425"/>
          <a:ext cx="2087562" cy="673100"/>
        </p:xfrm>
        <a:graphic>
          <a:graphicData uri="http://schemas.openxmlformats.org/presentationml/2006/ole">
            <p:oleObj spid="_x0000_s10287" name="Формула" r:id="rId8" imgW="698500" imgH="228600" progId="Equation.3">
              <p:embed/>
            </p:oleObj>
          </a:graphicData>
        </a:graphic>
      </p:graphicFrame>
      <p:graphicFrame>
        <p:nvGraphicFramePr>
          <p:cNvPr id="43330" name="Object 322"/>
          <p:cNvGraphicFramePr>
            <a:graphicFrameLocks noChangeAspect="1"/>
          </p:cNvGraphicFramePr>
          <p:nvPr/>
        </p:nvGraphicFramePr>
        <p:xfrm>
          <a:off x="517525" y="5757863"/>
          <a:ext cx="2592388" cy="752475"/>
        </p:xfrm>
        <a:graphic>
          <a:graphicData uri="http://schemas.openxmlformats.org/presentationml/2006/ole">
            <p:oleObj spid="_x0000_s10288" name="Формула" r:id="rId9" imgW="1028700" imgH="419100" progId="Equation.3">
              <p:embed/>
            </p:oleObj>
          </a:graphicData>
        </a:graphic>
      </p:graphicFrame>
      <p:sp>
        <p:nvSpPr>
          <p:cNvPr id="43372" name="Oval 364"/>
          <p:cNvSpPr>
            <a:spLocks noChangeArrowheads="1"/>
          </p:cNvSpPr>
          <p:nvPr/>
        </p:nvSpPr>
        <p:spPr bwMode="auto">
          <a:xfrm>
            <a:off x="7245350" y="2105025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73" name="WordArt 365"/>
          <p:cNvSpPr>
            <a:spLocks noChangeArrowheads="1" noChangeShapeType="1" noTextEdit="1"/>
          </p:cNvSpPr>
          <p:nvPr/>
        </p:nvSpPr>
        <p:spPr bwMode="auto">
          <a:xfrm>
            <a:off x="7408863" y="2181225"/>
            <a:ext cx="1428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2</a:t>
            </a:r>
          </a:p>
        </p:txBody>
      </p:sp>
      <p:sp>
        <p:nvSpPr>
          <p:cNvPr id="43374" name="Oval 366"/>
          <p:cNvSpPr>
            <a:spLocks noChangeArrowheads="1"/>
          </p:cNvSpPr>
          <p:nvPr/>
        </p:nvSpPr>
        <p:spPr bwMode="auto">
          <a:xfrm>
            <a:off x="8199438" y="2114550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75" name="WordArt 367"/>
          <p:cNvSpPr>
            <a:spLocks noChangeArrowheads="1" noChangeShapeType="1" noTextEdit="1"/>
          </p:cNvSpPr>
          <p:nvPr/>
        </p:nvSpPr>
        <p:spPr bwMode="auto">
          <a:xfrm>
            <a:off x="8382000" y="2192338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A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43376" name="Oval 368"/>
          <p:cNvSpPr>
            <a:spLocks noChangeArrowheads="1"/>
          </p:cNvSpPr>
          <p:nvPr/>
        </p:nvSpPr>
        <p:spPr bwMode="auto">
          <a:xfrm>
            <a:off x="7264400" y="2881313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77" name="WordArt 369"/>
          <p:cNvSpPr>
            <a:spLocks noChangeArrowheads="1" noChangeShapeType="1" noTextEdit="1"/>
          </p:cNvSpPr>
          <p:nvPr/>
        </p:nvSpPr>
        <p:spPr bwMode="auto">
          <a:xfrm>
            <a:off x="7427913" y="2957513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10</a:t>
            </a:r>
          </a:p>
        </p:txBody>
      </p:sp>
      <p:sp>
        <p:nvSpPr>
          <p:cNvPr id="43378" name="Oval 370"/>
          <p:cNvSpPr>
            <a:spLocks noChangeArrowheads="1"/>
          </p:cNvSpPr>
          <p:nvPr/>
        </p:nvSpPr>
        <p:spPr bwMode="auto">
          <a:xfrm>
            <a:off x="8218488" y="289083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79" name="WordArt 371"/>
          <p:cNvSpPr>
            <a:spLocks noChangeArrowheads="1" noChangeShapeType="1" noTextEdit="1"/>
          </p:cNvSpPr>
          <p:nvPr/>
        </p:nvSpPr>
        <p:spPr bwMode="auto">
          <a:xfrm>
            <a:off x="8401050" y="2968625"/>
            <a:ext cx="1428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A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43380" name="Oval 372"/>
          <p:cNvSpPr>
            <a:spLocks noChangeArrowheads="1"/>
          </p:cNvSpPr>
          <p:nvPr/>
        </p:nvSpPr>
        <p:spPr bwMode="auto">
          <a:xfrm>
            <a:off x="7254875" y="365918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81" name="WordArt 373"/>
          <p:cNvSpPr>
            <a:spLocks noChangeArrowheads="1" noChangeShapeType="1" noTextEdit="1"/>
          </p:cNvSpPr>
          <p:nvPr/>
        </p:nvSpPr>
        <p:spPr bwMode="auto">
          <a:xfrm>
            <a:off x="7427913" y="3735388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3</a:t>
            </a:r>
          </a:p>
        </p:txBody>
      </p:sp>
      <p:sp>
        <p:nvSpPr>
          <p:cNvPr id="43382" name="Oval 374"/>
          <p:cNvSpPr>
            <a:spLocks noChangeArrowheads="1"/>
          </p:cNvSpPr>
          <p:nvPr/>
        </p:nvSpPr>
        <p:spPr bwMode="auto">
          <a:xfrm>
            <a:off x="8208963" y="3668713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83" name="WordArt 375"/>
          <p:cNvSpPr>
            <a:spLocks noChangeArrowheads="1" noChangeShapeType="1" noTextEdit="1"/>
          </p:cNvSpPr>
          <p:nvPr/>
        </p:nvSpPr>
        <p:spPr bwMode="auto">
          <a:xfrm>
            <a:off x="8391525" y="3746500"/>
            <a:ext cx="1428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B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43384" name="Oval 376"/>
          <p:cNvSpPr>
            <a:spLocks noChangeArrowheads="1"/>
          </p:cNvSpPr>
          <p:nvPr/>
        </p:nvSpPr>
        <p:spPr bwMode="auto">
          <a:xfrm>
            <a:off x="7235825" y="4403725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85" name="WordArt 377"/>
          <p:cNvSpPr>
            <a:spLocks noChangeArrowheads="1" noChangeShapeType="1" noTextEdit="1"/>
          </p:cNvSpPr>
          <p:nvPr/>
        </p:nvSpPr>
        <p:spPr bwMode="auto">
          <a:xfrm>
            <a:off x="7399338" y="4479925"/>
            <a:ext cx="1428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4</a:t>
            </a:r>
          </a:p>
        </p:txBody>
      </p:sp>
      <p:sp>
        <p:nvSpPr>
          <p:cNvPr id="43386" name="Oval 378"/>
          <p:cNvSpPr>
            <a:spLocks noChangeArrowheads="1"/>
          </p:cNvSpPr>
          <p:nvPr/>
        </p:nvSpPr>
        <p:spPr bwMode="auto">
          <a:xfrm>
            <a:off x="8189913" y="4413250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87" name="WordArt 379"/>
          <p:cNvSpPr>
            <a:spLocks noChangeArrowheads="1" noChangeShapeType="1" noTextEdit="1"/>
          </p:cNvSpPr>
          <p:nvPr/>
        </p:nvSpPr>
        <p:spPr bwMode="auto">
          <a:xfrm>
            <a:off x="8372475" y="4491038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K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43388" name="Oval 380"/>
          <p:cNvSpPr>
            <a:spLocks noChangeArrowheads="1"/>
          </p:cNvSpPr>
          <p:nvPr/>
        </p:nvSpPr>
        <p:spPr bwMode="auto">
          <a:xfrm>
            <a:off x="7235825" y="5157788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89" name="WordArt 381"/>
          <p:cNvSpPr>
            <a:spLocks noChangeArrowheads="1" noChangeShapeType="1" noTextEdit="1"/>
          </p:cNvSpPr>
          <p:nvPr/>
        </p:nvSpPr>
        <p:spPr bwMode="auto">
          <a:xfrm>
            <a:off x="7408863" y="5233988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6</a:t>
            </a:r>
          </a:p>
        </p:txBody>
      </p:sp>
      <p:sp>
        <p:nvSpPr>
          <p:cNvPr id="43390" name="Oval 382"/>
          <p:cNvSpPr>
            <a:spLocks noChangeArrowheads="1"/>
          </p:cNvSpPr>
          <p:nvPr/>
        </p:nvSpPr>
        <p:spPr bwMode="auto">
          <a:xfrm>
            <a:off x="8189913" y="5167313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91" name="WordArt 383"/>
          <p:cNvSpPr>
            <a:spLocks noChangeArrowheads="1" noChangeShapeType="1" noTextEdit="1"/>
          </p:cNvSpPr>
          <p:nvPr/>
        </p:nvSpPr>
        <p:spPr bwMode="auto">
          <a:xfrm>
            <a:off x="8372475" y="5245100"/>
            <a:ext cx="1428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E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43392" name="Oval 384"/>
          <p:cNvSpPr>
            <a:spLocks noChangeArrowheads="1"/>
          </p:cNvSpPr>
          <p:nvPr/>
        </p:nvSpPr>
        <p:spPr bwMode="auto">
          <a:xfrm>
            <a:off x="7245350" y="5915025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93" name="WordArt 385"/>
          <p:cNvSpPr>
            <a:spLocks noChangeArrowheads="1" noChangeShapeType="1" noTextEdit="1"/>
          </p:cNvSpPr>
          <p:nvPr/>
        </p:nvSpPr>
        <p:spPr bwMode="auto">
          <a:xfrm>
            <a:off x="7418388" y="5991225"/>
            <a:ext cx="142875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8</a:t>
            </a:r>
          </a:p>
        </p:txBody>
      </p:sp>
      <p:sp>
        <p:nvSpPr>
          <p:cNvPr id="43394" name="Oval 386"/>
          <p:cNvSpPr>
            <a:spLocks noChangeArrowheads="1"/>
          </p:cNvSpPr>
          <p:nvPr/>
        </p:nvSpPr>
        <p:spPr bwMode="auto">
          <a:xfrm>
            <a:off x="8199438" y="5924550"/>
            <a:ext cx="48577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3395" name="WordArt 387"/>
          <p:cNvSpPr>
            <a:spLocks noChangeArrowheads="1" noChangeShapeType="1" noTextEdit="1"/>
          </p:cNvSpPr>
          <p:nvPr/>
        </p:nvSpPr>
        <p:spPr bwMode="auto">
          <a:xfrm>
            <a:off x="8382000" y="6002338"/>
            <a:ext cx="14287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</a:t>
            </a:r>
            <a:endParaRPr lang="ru-RU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3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4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43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4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43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3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43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43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4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4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4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4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4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4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43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43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4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1000"/>
                                        <p:tgtEl>
                                          <p:spTgt spid="4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4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4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4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0"/>
                                        <p:tgtEl>
                                          <p:spTgt spid="4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1000"/>
                                        <p:tgtEl>
                                          <p:spTgt spid="4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1000"/>
                                        <p:tgtEl>
                                          <p:spTgt spid="43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1000"/>
                                        <p:tgtEl>
                                          <p:spTgt spid="4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1000"/>
                                        <p:tgtEl>
                                          <p:spTgt spid="43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1000"/>
                                        <p:tgtEl>
                                          <p:spTgt spid="43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1000"/>
                                        <p:tgtEl>
                                          <p:spTgt spid="4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1000"/>
                                        <p:tgtEl>
                                          <p:spTgt spid="4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1000"/>
                                        <p:tgtEl>
                                          <p:spTgt spid="43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1000"/>
                                        <p:tgtEl>
                                          <p:spTgt spid="4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1000"/>
                                        <p:tgtEl>
                                          <p:spTgt spid="4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1000"/>
                                        <p:tgtEl>
                                          <p:spTgt spid="43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1000"/>
                                        <p:tgtEl>
                                          <p:spTgt spid="43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1000"/>
                                        <p:tgtEl>
                                          <p:spTgt spid="4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1000"/>
                                        <p:tgtEl>
                                          <p:spTgt spid="43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1000"/>
                                        <p:tgtEl>
                                          <p:spTgt spid="4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44" grpId="0" animBg="1"/>
      <p:bldP spid="43245" grpId="0" animBg="1"/>
      <p:bldP spid="43286" grpId="0" animBg="1"/>
      <p:bldP spid="43287" grpId="0" animBg="1"/>
      <p:bldP spid="43288" grpId="0" animBg="1"/>
      <p:bldP spid="43289" grpId="0" animBg="1"/>
      <p:bldP spid="43372" grpId="0" animBg="1"/>
      <p:bldP spid="43373" grpId="0" animBg="1"/>
      <p:bldP spid="43374" grpId="0" animBg="1"/>
      <p:bldP spid="43375" grpId="0" animBg="1"/>
      <p:bldP spid="43376" grpId="0" animBg="1"/>
      <p:bldP spid="43377" grpId="0" animBg="1"/>
      <p:bldP spid="43378" grpId="0" animBg="1"/>
      <p:bldP spid="43379" grpId="0" animBg="1"/>
      <p:bldP spid="43380" grpId="0" animBg="1"/>
      <p:bldP spid="43381" grpId="0" animBg="1"/>
      <p:bldP spid="43382" grpId="0" animBg="1"/>
      <p:bldP spid="43383" grpId="0" animBg="1"/>
      <p:bldP spid="43384" grpId="0" animBg="1"/>
      <p:bldP spid="43385" grpId="0" animBg="1"/>
      <p:bldP spid="43386" grpId="0" animBg="1"/>
      <p:bldP spid="43387" grpId="0" animBg="1"/>
      <p:bldP spid="43388" grpId="0" animBg="1"/>
      <p:bldP spid="43389" grpId="0" animBg="1"/>
      <p:bldP spid="43390" grpId="0" animBg="1"/>
      <p:bldP spid="43391" grpId="0" animBg="1"/>
      <p:bldP spid="43392" grpId="0" animBg="1"/>
      <p:bldP spid="43393" grpId="0" animBg="1"/>
      <p:bldP spid="43394" grpId="0" animBg="1"/>
      <p:bldP spid="4339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5" name="AutoShape 55"/>
          <p:cNvSpPr>
            <a:spLocks noChangeArrowheads="1"/>
          </p:cNvSpPr>
          <p:nvPr/>
        </p:nvSpPr>
        <p:spPr bwMode="auto">
          <a:xfrm>
            <a:off x="395288" y="269875"/>
            <a:ext cx="7993062" cy="9985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7931150" cy="633412"/>
          </a:xfrm>
        </p:spPr>
        <p:txBody>
          <a:bodyPr/>
          <a:lstStyle/>
          <a:p>
            <a:pPr eaLnBrk="1" hangingPunct="1"/>
            <a:r>
              <a:rPr lang="ru-RU" altLang="ru-RU" sz="3200" smtClean="0"/>
              <a:t>Структура банковской системы России.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31800" y="701675"/>
          <a:ext cx="8245475" cy="589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15" grpId="0" animBg="1"/>
      <p:bldP spid="15362" grpId="0"/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395288" y="4221163"/>
            <a:ext cx="7993062" cy="1512887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28575">
            <a:noFill/>
            <a:round/>
            <a:headEnd type="none" w="lg" len="lg"/>
            <a:tailEnd/>
          </a:ln>
        </p:spPr>
        <p:txBody>
          <a:bodyPr wrap="none" anchor="ctr"/>
          <a:lstStyle/>
          <a:p>
            <a:pPr algn="ctr"/>
            <a:endParaRPr lang="ru-RU" altLang="ru-RU">
              <a:solidFill>
                <a:schemeClr val="folHlink"/>
              </a:solidFill>
            </a:endParaRP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395288" y="1628775"/>
            <a:ext cx="7991475" cy="2447925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28575">
            <a:noFill/>
            <a:round/>
            <a:headEnd type="none" w="lg" len="lg"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395288" y="269875"/>
            <a:ext cx="7993062" cy="8556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altLang="ru-RU" sz="3200">
                <a:solidFill>
                  <a:schemeClr val="tx2"/>
                </a:solidFill>
              </a:rPr>
              <a:t>Обозначения.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eaLnBrk="1" hangingPunct="1"/>
            <a:r>
              <a:rPr lang="ru-RU" altLang="ru-RU" sz="4000" b="1" smtClean="0"/>
              <a:t>Р</a:t>
            </a:r>
            <a:r>
              <a:rPr lang="ru-RU" altLang="ru-RU" sz="4800" smtClean="0"/>
              <a:t> </a:t>
            </a:r>
            <a:r>
              <a:rPr lang="ru-RU" altLang="ru-RU" smtClean="0"/>
              <a:t>- обязательные резервы банка.</a:t>
            </a:r>
          </a:p>
          <a:p>
            <a:pPr eaLnBrk="1" hangingPunct="1">
              <a:buFontTx/>
              <a:buNone/>
            </a:pPr>
            <a:r>
              <a:rPr lang="ru-RU" altLang="ru-RU" smtClean="0"/>
              <a:t>   Они устанавливаются ЦБ России как определенный процент от суммы вклада, поступающего в банк.</a:t>
            </a:r>
          </a:p>
          <a:p>
            <a:pPr eaLnBrk="1" hangingPunct="1">
              <a:buFontTx/>
              <a:buNone/>
            </a:pPr>
            <a:endParaRPr lang="ru-RU" altLang="ru-RU" smtClean="0"/>
          </a:p>
          <a:p>
            <a:pPr eaLnBrk="1" hangingPunct="1"/>
            <a:r>
              <a:rPr lang="en-US" altLang="ru-RU" sz="4000" b="1" smtClean="0"/>
              <a:t>S</a:t>
            </a:r>
            <a:r>
              <a:rPr lang="ru-RU" altLang="ru-RU" sz="4000" b="1" baseline="-25000" smtClean="0"/>
              <a:t>о</a:t>
            </a:r>
            <a:r>
              <a:rPr lang="ru-RU" altLang="ru-RU" smtClean="0"/>
              <a:t> – свободные резервы банка.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/>
      <p:bldP spid="19462" grpId="0" animBg="1"/>
      <p:bldP spid="19461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31150" cy="2692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ru-RU" sz="2400" smtClean="0"/>
              <a:t>S</a:t>
            </a:r>
            <a:r>
              <a:rPr lang="ru-RU" altLang="ru-RU" sz="2400" baseline="-20000" smtClean="0"/>
              <a:t>вклада</a:t>
            </a:r>
            <a:r>
              <a:rPr lang="ru-RU" altLang="ru-RU" sz="2400" smtClean="0"/>
              <a:t> – сумма вклада,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smtClean="0"/>
              <a:t>Р% - процентная ставка обязательных резервов,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ru-RU" sz="2400" smtClean="0"/>
              <a:t>S</a:t>
            </a:r>
            <a:r>
              <a:rPr lang="ru-RU" altLang="ru-RU" sz="2400" baseline="-20000" smtClean="0"/>
              <a:t>о </a:t>
            </a:r>
            <a:r>
              <a:rPr lang="ru-RU" altLang="ru-RU" sz="2400" smtClean="0"/>
              <a:t>– величина обязательных резервов,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ru-RU" sz="2400" smtClean="0"/>
              <a:t>S</a:t>
            </a:r>
            <a:r>
              <a:rPr lang="en-US" altLang="ru-RU" sz="2400" baseline="-20000" smtClean="0"/>
              <a:t>1</a:t>
            </a:r>
            <a:r>
              <a:rPr lang="ru-RU" altLang="ru-RU" sz="2400" baseline="-20000" smtClean="0"/>
              <a:t> </a:t>
            </a:r>
            <a:r>
              <a:rPr lang="ru-RU" altLang="ru-RU" sz="2400" smtClean="0"/>
              <a:t>– свободные</a:t>
            </a:r>
            <a:r>
              <a:rPr lang="en-US" altLang="ru-RU" sz="2400" smtClean="0"/>
              <a:t> </a:t>
            </a:r>
            <a:r>
              <a:rPr lang="ru-RU" altLang="ru-RU" sz="2400" smtClean="0"/>
              <a:t>резервы.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ru-RU" sz="2400" baseline="-20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baseline="-20000" smtClean="0"/>
          </a:p>
        </p:txBody>
      </p:sp>
      <p:sp>
        <p:nvSpPr>
          <p:cNvPr id="25619" name="AutoShape 19"/>
          <p:cNvSpPr>
            <a:spLocks noChangeArrowheads="1"/>
          </p:cNvSpPr>
          <p:nvPr/>
        </p:nvSpPr>
        <p:spPr bwMode="auto">
          <a:xfrm>
            <a:off x="250825" y="269875"/>
            <a:ext cx="8137525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250825" y="333375"/>
            <a:ext cx="8229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</a:rPr>
              <a:t>ФОРМУЛЫ ДЛЯ НАХОЖДЕНИЯ ОБЯЗАТЕЛЬНЫХ И СВОБОДНЫХ РЕЗЕРВОВ.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9" grpId="0" animBg="1"/>
      <p:bldP spid="256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31150" cy="2692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ru-RU" sz="2400" smtClean="0"/>
              <a:t>S</a:t>
            </a:r>
            <a:r>
              <a:rPr lang="ru-RU" altLang="ru-RU" sz="2400" baseline="-20000" smtClean="0"/>
              <a:t>вклада</a:t>
            </a:r>
            <a:r>
              <a:rPr lang="ru-RU" altLang="ru-RU" sz="2400" smtClean="0"/>
              <a:t> – сумма вклада,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smtClean="0"/>
              <a:t>Р% - процентная ставка обязательных резервов,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ru-RU" sz="2400" smtClean="0"/>
              <a:t>S</a:t>
            </a:r>
            <a:r>
              <a:rPr lang="ru-RU" altLang="ru-RU" sz="2400" baseline="-20000" smtClean="0"/>
              <a:t>о </a:t>
            </a:r>
            <a:r>
              <a:rPr lang="ru-RU" altLang="ru-RU" sz="2400" smtClean="0"/>
              <a:t>– величина обязательных резервов,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ru-RU" sz="2400" smtClean="0"/>
              <a:t>S</a:t>
            </a:r>
            <a:r>
              <a:rPr lang="en-US" altLang="ru-RU" sz="2400" baseline="-20000" smtClean="0"/>
              <a:t>1</a:t>
            </a:r>
            <a:r>
              <a:rPr lang="ru-RU" altLang="ru-RU" sz="2400" baseline="-20000" smtClean="0"/>
              <a:t> </a:t>
            </a:r>
            <a:r>
              <a:rPr lang="ru-RU" altLang="ru-RU" sz="2400" smtClean="0"/>
              <a:t>– свободные</a:t>
            </a:r>
            <a:r>
              <a:rPr lang="en-US" altLang="ru-RU" sz="2400" smtClean="0"/>
              <a:t> </a:t>
            </a:r>
            <a:r>
              <a:rPr lang="ru-RU" altLang="ru-RU" sz="2400" smtClean="0"/>
              <a:t>резервы.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ru-RU" sz="2400" baseline="-20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baseline="-20000" smtClean="0"/>
          </a:p>
        </p:txBody>
      </p:sp>
      <p:graphicFrame>
        <p:nvGraphicFramePr>
          <p:cNvPr id="67587" name="Object 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79388" y="4789488"/>
          <a:ext cx="2665412" cy="971550"/>
        </p:xfrm>
        <a:graphic>
          <a:graphicData uri="http://schemas.openxmlformats.org/presentationml/2006/ole">
            <p:oleObj spid="_x0000_s14339" name="Формула" r:id="rId3" imgW="1079032" imgH="393529" progId="Equation.3">
              <p:embed/>
            </p:oleObj>
          </a:graphicData>
        </a:graphic>
      </p:graphicFrame>
      <p:graphicFrame>
        <p:nvGraphicFramePr>
          <p:cNvPr id="67588" name="Object 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987675" y="4783138"/>
          <a:ext cx="6011863" cy="990600"/>
        </p:xfrm>
        <a:graphic>
          <a:graphicData uri="http://schemas.openxmlformats.org/presentationml/2006/ole">
            <p:oleObj spid="_x0000_s14340" name="Формула" r:id="rId4" imgW="2387600" imgH="393700" progId="Equation.3">
              <p:embed/>
            </p:oleObj>
          </a:graphicData>
        </a:graphic>
      </p:graphicFrame>
      <p:sp>
        <p:nvSpPr>
          <p:cNvPr id="67589" name="AutoShape 5"/>
          <p:cNvSpPr>
            <a:spLocks noChangeArrowheads="1"/>
          </p:cNvSpPr>
          <p:nvPr/>
        </p:nvSpPr>
        <p:spPr bwMode="auto">
          <a:xfrm>
            <a:off x="250825" y="269875"/>
            <a:ext cx="8137525" cy="782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250825" y="333375"/>
            <a:ext cx="82296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400" b="1">
                <a:solidFill>
                  <a:schemeClr val="tx2"/>
                </a:solidFill>
              </a:rPr>
              <a:t>ФОРМУЛЫ ДЛЯ НАХОЖДЕНИЯ ОБЯЗАТЕЛЬНЫХ И СВОБОДНЫХ РЕЗЕРВОВ.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7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75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animBg="1"/>
      <p:bldP spid="675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5" name="AutoShape 37"/>
          <p:cNvSpPr>
            <a:spLocks noChangeArrowheads="1"/>
          </p:cNvSpPr>
          <p:nvPr/>
        </p:nvSpPr>
        <p:spPr bwMode="auto">
          <a:xfrm>
            <a:off x="107950" y="1268413"/>
            <a:ext cx="8640763" cy="1800225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ru-RU" altLang="ru-RU" smtClean="0"/>
          </a:p>
        </p:txBody>
      </p:sp>
      <p:sp>
        <p:nvSpPr>
          <p:cNvPr id="17443" name="AutoShape 35"/>
          <p:cNvSpPr>
            <a:spLocks noChangeArrowheads="1"/>
          </p:cNvSpPr>
          <p:nvPr/>
        </p:nvSpPr>
        <p:spPr bwMode="auto">
          <a:xfrm>
            <a:off x="107950" y="3213100"/>
            <a:ext cx="8604250" cy="1150938"/>
          </a:xfrm>
          <a:prstGeom prst="roundRect">
            <a:avLst>
              <a:gd name="adj" fmla="val 16667"/>
            </a:avLst>
          </a:prstGeom>
          <a:solidFill>
            <a:srgbClr val="FFFFC5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177800" y="1412875"/>
            <a:ext cx="8210550" cy="1223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   Я внесла в Мончебанк 400 000 рублей, процентная ставка обязательных резервов установлена на уровне Р=15%.</a:t>
            </a:r>
            <a:r>
              <a:rPr lang="ru-RU" altLang="ru-RU" sz="2800" smtClean="0"/>
              <a:t> </a:t>
            </a:r>
          </a:p>
          <a:p>
            <a:pPr eaLnBrk="1" hangingPunct="1"/>
            <a:endParaRPr lang="ru-RU" altLang="ru-RU" sz="2800" smtClean="0"/>
          </a:p>
          <a:p>
            <a:pPr eaLnBrk="1" hangingPunct="1"/>
            <a:endParaRPr lang="ru-RU" altLang="ru-RU" sz="2800" smtClean="0"/>
          </a:p>
        </p:txBody>
      </p:sp>
      <p:sp>
        <p:nvSpPr>
          <p:cNvPr id="17440" name="AutoShape 32"/>
          <p:cNvSpPr>
            <a:spLocks noChangeArrowheads="1"/>
          </p:cNvSpPr>
          <p:nvPr/>
        </p:nvSpPr>
        <p:spPr bwMode="auto">
          <a:xfrm>
            <a:off x="323850" y="188913"/>
            <a:ext cx="7993063" cy="9985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66"/>
              </a:gs>
              <a:gs pos="100000">
                <a:srgbClr val="CCFF33"/>
              </a:gs>
            </a:gsLst>
            <a:lin ang="18900000" scaled="1"/>
          </a:gra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altLang="ru-RU" sz="4000" b="1">
                <a:solidFill>
                  <a:schemeClr val="tx2"/>
                </a:solidFill>
              </a:rPr>
              <a:t>Задача:</a:t>
            </a:r>
          </a:p>
        </p:txBody>
      </p:sp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179388" y="3284538"/>
            <a:ext cx="8532812" cy="9461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/>
          </a:ln>
        </p:spPr>
        <p:txBody>
          <a:bodyPr>
            <a:spAutoFit/>
          </a:bodyPr>
          <a:lstStyle/>
          <a:p>
            <a:r>
              <a:rPr lang="ru-RU" altLang="ru-RU" sz="2800" b="1"/>
              <a:t>Найдите обязательные и свободные резервы от этой суммы.</a:t>
            </a:r>
          </a:p>
        </p:txBody>
      </p:sp>
      <p:sp>
        <p:nvSpPr>
          <p:cNvPr id="17447" name="AutoShape 39"/>
          <p:cNvSpPr>
            <a:spLocks noChangeArrowheads="1"/>
          </p:cNvSpPr>
          <p:nvPr/>
        </p:nvSpPr>
        <p:spPr bwMode="auto">
          <a:xfrm>
            <a:off x="1476375" y="4797425"/>
            <a:ext cx="1582738" cy="1727200"/>
          </a:xfrm>
          <a:prstGeom prst="can">
            <a:avLst>
              <a:gd name="adj" fmla="val 27282"/>
            </a:avLst>
          </a:prstGeom>
          <a:solidFill>
            <a:srgbClr val="FF9999"/>
          </a:solidFill>
          <a:ln w="28575">
            <a:noFill/>
            <a:round/>
            <a:headEnd type="none" w="lg" len="lg"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48" name="AutoShape 40"/>
          <p:cNvSpPr>
            <a:spLocks noChangeArrowheads="1"/>
          </p:cNvSpPr>
          <p:nvPr/>
        </p:nvSpPr>
        <p:spPr bwMode="auto">
          <a:xfrm>
            <a:off x="5508625" y="4724400"/>
            <a:ext cx="1582738" cy="1727200"/>
          </a:xfrm>
          <a:prstGeom prst="can">
            <a:avLst>
              <a:gd name="adj" fmla="val 27282"/>
            </a:avLst>
          </a:prstGeom>
          <a:solidFill>
            <a:srgbClr val="99FF66"/>
          </a:solidFill>
          <a:ln w="28575">
            <a:noFill/>
            <a:round/>
            <a:headEnd type="none" w="lg" len="lg"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17449" name="Oval 41"/>
          <p:cNvSpPr>
            <a:spLocks noChangeArrowheads="1"/>
          </p:cNvSpPr>
          <p:nvPr/>
        </p:nvSpPr>
        <p:spPr bwMode="auto">
          <a:xfrm>
            <a:off x="3492500" y="4941888"/>
            <a:ext cx="1439863" cy="1368425"/>
          </a:xfrm>
          <a:prstGeom prst="ellipse">
            <a:avLst/>
          </a:prstGeom>
          <a:solidFill>
            <a:schemeClr val="accent1"/>
          </a:solidFill>
          <a:ln w="9525">
            <a:round/>
            <a:headEnd/>
            <a:tailEnd/>
          </a:ln>
          <a:scene3d>
            <a:camera prst="legacyObliqueTopRight">
              <a:rot lat="20399988" lon="20699988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 altLang="ru-RU"/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3779838" y="4797425"/>
            <a:ext cx="1008062" cy="15557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9600"/>
              <a:t>?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1476375" y="5516563"/>
            <a:ext cx="1582738" cy="581025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600"/>
              <a:t>Обязательные резервы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5508625" y="5445125"/>
            <a:ext cx="1582738" cy="581025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600"/>
              <a:t>Свободные резервы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4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4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2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5" grpId="0" animBg="1"/>
      <p:bldP spid="17443" grpId="0" animBg="1"/>
      <p:bldP spid="17418" grpId="0" build="p"/>
      <p:bldP spid="17440" grpId="0" build="allAtOnce" animBg="1"/>
      <p:bldP spid="17442" grpId="0"/>
      <p:bldP spid="17447" grpId="0" animBg="1"/>
      <p:bldP spid="17448" grpId="0" animBg="1"/>
      <p:bldP spid="17449" grpId="0" animBg="1"/>
      <p:bldP spid="17449" grpId="1" animBg="1"/>
      <p:bldP spid="17446" grpId="0"/>
      <p:bldP spid="17450" grpId="0"/>
      <p:bldP spid="17451" grpId="0"/>
      <p:bldP spid="17451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629</Words>
  <Application>Microsoft Office PowerPoint</Application>
  <PresentationFormat>Экран (4:3)</PresentationFormat>
  <Paragraphs>221</Paragraphs>
  <Slides>23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Calibri</vt:lpstr>
      <vt:lpstr>Arial</vt:lpstr>
      <vt:lpstr>Times New Roman</vt:lpstr>
      <vt:lpstr>Symbol</vt:lpstr>
      <vt:lpstr>Impact</vt:lpstr>
      <vt:lpstr>Тема Office</vt:lpstr>
      <vt:lpstr>Формула</vt:lpstr>
      <vt:lpstr>Тема урока:</vt:lpstr>
      <vt:lpstr>Цель урока:</vt:lpstr>
      <vt:lpstr>Слайд 3</vt:lpstr>
      <vt:lpstr>ФОРМУЛЫ</vt:lpstr>
      <vt:lpstr>Структура банковской системы России.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Схема:</vt:lpstr>
      <vt:lpstr>Сводная таблица:</vt:lpstr>
      <vt:lpstr>Сводная таблица:</vt:lpstr>
      <vt:lpstr>Слайд 16</vt:lpstr>
      <vt:lpstr>Слайд 17</vt:lpstr>
      <vt:lpstr>Вычисление суммарного объема кредитов с использованием формулы суммы геометрической прогрессии.</vt:lpstr>
      <vt:lpstr>Слайд 19</vt:lpstr>
      <vt:lpstr>Слайд 20</vt:lpstr>
      <vt:lpstr>Формула суммы геометрической прогрессии.</vt:lpstr>
      <vt:lpstr>Мультипликатор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ВИКТОР</dc:creator>
  <cp:lastModifiedBy>re</cp:lastModifiedBy>
  <cp:revision>14</cp:revision>
  <dcterms:created xsi:type="dcterms:W3CDTF">2014-02-26T17:27:11Z</dcterms:created>
  <dcterms:modified xsi:type="dcterms:W3CDTF">2014-05-05T19:12:49Z</dcterms:modified>
</cp:coreProperties>
</file>