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0" r:id="rId1"/>
  </p:sldMasterIdLst>
  <p:notesMasterIdLst>
    <p:notesMasterId r:id="rId32"/>
  </p:notesMasterIdLst>
  <p:handoutMasterIdLst>
    <p:handoutMasterId r:id="rId33"/>
  </p:handoutMasterIdLst>
  <p:sldIdLst>
    <p:sldId id="256" r:id="rId2"/>
    <p:sldId id="296" r:id="rId3"/>
    <p:sldId id="257" r:id="rId4"/>
    <p:sldId id="288" r:id="rId5"/>
    <p:sldId id="266" r:id="rId6"/>
    <p:sldId id="267" r:id="rId7"/>
    <p:sldId id="261" r:id="rId8"/>
    <p:sldId id="271" r:id="rId9"/>
    <p:sldId id="268" r:id="rId10"/>
    <p:sldId id="269" r:id="rId11"/>
    <p:sldId id="273" r:id="rId12"/>
    <p:sldId id="274" r:id="rId13"/>
    <p:sldId id="289" r:id="rId14"/>
    <p:sldId id="275" r:id="rId15"/>
    <p:sldId id="276" r:id="rId16"/>
    <p:sldId id="277" r:id="rId17"/>
    <p:sldId id="299" r:id="rId18"/>
    <p:sldId id="278" r:id="rId19"/>
    <p:sldId id="298" r:id="rId20"/>
    <p:sldId id="282" r:id="rId21"/>
    <p:sldId id="280" r:id="rId22"/>
    <p:sldId id="287" r:id="rId23"/>
    <p:sldId id="281" r:id="rId24"/>
    <p:sldId id="284" r:id="rId25"/>
    <p:sldId id="292" r:id="rId26"/>
    <p:sldId id="294" r:id="rId27"/>
    <p:sldId id="291" r:id="rId28"/>
    <p:sldId id="295" r:id="rId29"/>
    <p:sldId id="297" r:id="rId30"/>
    <p:sldId id="293" r:id="rId3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521CC"/>
    <a:srgbClr val="FFFF00"/>
    <a:srgbClr val="FF0066"/>
    <a:srgbClr val="000000"/>
    <a:srgbClr val="99FF99"/>
    <a:srgbClr val="FF3399"/>
    <a:srgbClr val="00FF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609" autoAdjust="0"/>
    <p:restoredTop sz="94660"/>
  </p:normalViewPr>
  <p:slideViewPr>
    <p:cSldViewPr>
      <p:cViewPr varScale="1">
        <p:scale>
          <a:sx n="42" d="100"/>
          <a:sy n="42" d="100"/>
        </p:scale>
        <p:origin x="-107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r>
              <a:rPr lang="ru-RU"/>
              <a:t>Шайсултанова Гульмира Амангельдиновна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17996E93-5F11-4949-85C5-04110F579B42}" type="datetimeFigureOut">
              <a:rPr lang="ru-RU"/>
              <a:pPr>
                <a:defRPr/>
              </a:pPr>
              <a:t>07.05.2014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FA1340A6-A8A0-4FB2-BFAC-290DBFF05F4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r>
              <a:rPr lang="ru-RU"/>
              <a:t>Шайсултанова Гульмира Амангельдиновна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BF095F4C-E125-463D-9FB4-AB6F93C76208}" type="datetimeFigureOut">
              <a:rPr lang="ru-RU"/>
              <a:pPr>
                <a:defRPr/>
              </a:pPr>
              <a:t>07.05.2014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D238BA54-0440-4B2A-84BF-4383CD31965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3482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2BE48D6-128A-4AD1-9B26-00BB974AAE83}" type="slidenum">
              <a:rPr lang="ru-RU"/>
              <a:pPr/>
              <a:t>21</a:t>
            </a:fld>
            <a:endParaRPr lang="ru-RU"/>
          </a:p>
        </p:txBody>
      </p:sp>
      <p:sp>
        <p:nvSpPr>
          <p:cNvPr id="34821" name="Верхний колонтитул 4"/>
          <p:cNvSpPr>
            <a:spLocks noGrp="1"/>
          </p:cNvSpPr>
          <p:nvPr>
            <p:ph type="hdr" sz="quarter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/>
              <a:t>Шайсултанова Гульмира Амангельдиновна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3584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968BA9E-3186-4436-9B1F-4C169AB867D6}" type="slidenum">
              <a:rPr lang="ru-RU"/>
              <a:pPr/>
              <a:t>23</a:t>
            </a:fld>
            <a:endParaRPr lang="ru-RU"/>
          </a:p>
        </p:txBody>
      </p:sp>
      <p:sp>
        <p:nvSpPr>
          <p:cNvPr id="35845" name="Верхний колонтитул 4"/>
          <p:cNvSpPr>
            <a:spLocks noGrp="1"/>
          </p:cNvSpPr>
          <p:nvPr>
            <p:ph type="hdr" sz="quarter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/>
              <a:t>Шайсултанова Гульмира Амангельдиновна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36868" name="Верхний колонтитул 3"/>
          <p:cNvSpPr>
            <a:spLocks noGrp="1"/>
          </p:cNvSpPr>
          <p:nvPr>
            <p:ph type="hdr" sz="quarter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/>
              <a:t>Шайсултанова Гульмира Амангельдиновна</a:t>
            </a:r>
          </a:p>
        </p:txBody>
      </p:sp>
      <p:sp>
        <p:nvSpPr>
          <p:cNvPr id="36869" name="Номер слайда 4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7785FB6-0FEF-4650-9038-FEA27F7F4B6D}" type="slidenum">
              <a:rPr lang="ru-RU"/>
              <a:pPr/>
              <a:t>29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"/>
          <p:cNvGrpSpPr>
            <a:grpSpLocks/>
          </p:cNvGrpSpPr>
          <p:nvPr/>
        </p:nvGrpSpPr>
        <p:grpSpPr bwMode="auto">
          <a:xfrm>
            <a:off x="228600" y="2889250"/>
            <a:ext cx="8610600" cy="201613"/>
            <a:chOff x="144" y="1680"/>
            <a:chExt cx="5424" cy="144"/>
          </a:xfrm>
        </p:grpSpPr>
        <p:sp>
          <p:nvSpPr>
            <p:cNvPr id="5" name="Rectangle 8"/>
            <p:cNvSpPr>
              <a:spLocks noChangeArrowheads="1"/>
            </p:cNvSpPr>
            <p:nvPr userDrawn="1"/>
          </p:nvSpPr>
          <p:spPr bwMode="auto">
            <a:xfrm>
              <a:off x="144" y="1680"/>
              <a:ext cx="1808" cy="144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" name="Rectangle 9"/>
            <p:cNvSpPr>
              <a:spLocks noChangeArrowheads="1"/>
            </p:cNvSpPr>
            <p:nvPr userDrawn="1"/>
          </p:nvSpPr>
          <p:spPr bwMode="auto">
            <a:xfrm>
              <a:off x="1952" y="1680"/>
              <a:ext cx="1808" cy="144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" name="Rectangle 10"/>
            <p:cNvSpPr>
              <a:spLocks noChangeArrowheads="1"/>
            </p:cNvSpPr>
            <p:nvPr userDrawn="1"/>
          </p:nvSpPr>
          <p:spPr bwMode="auto">
            <a:xfrm>
              <a:off x="3760" y="1680"/>
              <a:ext cx="1808" cy="144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2682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85800"/>
            <a:ext cx="7772400" cy="2127250"/>
          </a:xfrm>
        </p:spPr>
        <p:txBody>
          <a:bodyPr/>
          <a:lstStyle>
            <a:lvl1pPr algn="ctr">
              <a:defRPr sz="58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2682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270250"/>
            <a:ext cx="6400800" cy="22098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000"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8C36887-BB58-4243-B9F4-7BBCB7940AED}" type="datetime1">
              <a:rPr lang="ru-RU"/>
              <a:pPr>
                <a:defRPr/>
              </a:pPr>
              <a:t>07.05.2014</a:t>
            </a:fld>
            <a:endParaRPr lang="ru-RU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E9F6D6-FA2C-4652-A05E-4090AA784D5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CFBE70-1F4B-42A3-BC39-5179C470BE53}" type="datetime1">
              <a:rPr lang="ru-RU"/>
              <a:pPr>
                <a:defRPr/>
              </a:pPr>
              <a:t>07.05.2014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B6E675-02EA-4889-B378-2720B3F8857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FE98A6-F18A-476E-A04C-98EDD3C91FAC}" type="datetime1">
              <a:rPr lang="ru-RU"/>
              <a:pPr>
                <a:defRPr/>
              </a:pPr>
              <a:t>07.05.2014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81FEEF-9534-4013-93CC-89EE421B1EC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357862-B34D-4FCA-9942-154938E68ACF}" type="datetime1">
              <a:rPr lang="ru-RU"/>
              <a:pPr>
                <a:defRPr/>
              </a:pPr>
              <a:t>07.05.2014</a:t>
            </a:fld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D0017C-E148-428F-9854-486D1EFC43E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4516AE-92C5-4F20-84D3-FA3FDD6D109D}" type="datetime1">
              <a:rPr lang="ru-RU"/>
              <a:pPr>
                <a:defRPr/>
              </a:pPr>
              <a:t>07.05.2014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B924E9-C994-4C26-992B-7D80AEB64DA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3CBB5A-7333-479D-A145-A230E6805023}" type="datetime1">
              <a:rPr lang="ru-RU"/>
              <a:pPr>
                <a:defRPr/>
              </a:pPr>
              <a:t>07.05.2014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8D62AB-D867-4D76-B49C-A5A7AD5E79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F613E1-15CF-4563-9CC4-0DE521D6C22F}" type="datetime1">
              <a:rPr lang="ru-RU"/>
              <a:pPr>
                <a:defRPr/>
              </a:pPr>
              <a:t>07.05.2014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218757-E474-46CB-AA2E-B1C8451903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591AD4-5776-4764-B060-47EE0FFAA53B}" type="datetime1">
              <a:rPr lang="ru-RU"/>
              <a:pPr>
                <a:defRPr/>
              </a:pPr>
              <a:t>07.05.2014</a:t>
            </a:fld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BC9015-4793-40F4-9036-1123503E86B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926C99-5F23-465E-9F9C-DF66FE048C05}" type="datetime1">
              <a:rPr lang="ru-RU"/>
              <a:pPr>
                <a:defRPr/>
              </a:pPr>
              <a:t>07.05.2014</a:t>
            </a:fld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4773EB-BC75-47A4-B1F5-FD9607AB20D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D6DBB3-A9F7-4145-8F79-BFC28F618E4C}" type="datetime1">
              <a:rPr lang="ru-RU"/>
              <a:pPr>
                <a:defRPr/>
              </a:pPr>
              <a:t>07.05.2014</a:t>
            </a:fld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907FAC-AC9B-475F-B4E9-EEA7AE1EA83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8E35B8-D1D7-4629-B36D-3C5A947CFF55}" type="datetime1">
              <a:rPr lang="ru-RU"/>
              <a:pPr>
                <a:defRPr/>
              </a:pPr>
              <a:t>07.05.2014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9A3878-284E-468C-8C70-29E8040E7BF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DE62BA-4C51-40BD-B1A1-70A673484A24}" type="datetime1">
              <a:rPr lang="ru-RU"/>
              <a:pPr>
                <a:defRPr/>
              </a:pPr>
              <a:t>07.05.2014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B76226-4127-48C2-86A5-CEC5296019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D521CC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6726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smtClean="0"/>
            </a:lvl1pPr>
          </a:lstStyle>
          <a:p>
            <a:pPr>
              <a:defRPr/>
            </a:pPr>
            <a:fld id="{393309FE-4EDF-41DB-880E-C25689CAA392}" type="datetime1">
              <a:rPr lang="ru-RU"/>
              <a:pPr>
                <a:defRPr/>
              </a:pPr>
              <a:t>07.05.2014</a:t>
            </a:fld>
            <a:endParaRPr lang="ru-RU"/>
          </a:p>
        </p:txBody>
      </p:sp>
      <p:sp>
        <p:nvSpPr>
          <p:cNvPr id="26726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6727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>
              <a:defRPr/>
            </a:pPr>
            <a:fld id="{DBB98CBF-79EA-4396-9757-DFC6A95BFE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267271" name="Rectangle 7"/>
          <p:cNvSpPr>
            <a:spLocks noChangeArrowheads="1"/>
          </p:cNvSpPr>
          <p:nvPr/>
        </p:nvSpPr>
        <p:spPr bwMode="auto">
          <a:xfrm>
            <a:off x="0" y="0"/>
            <a:ext cx="228600" cy="228600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ru-RU" sz="2400">
              <a:latin typeface="Times New Roman" pitchFamily="18" charset="0"/>
            </a:endParaRPr>
          </a:p>
        </p:txBody>
      </p:sp>
      <p:sp>
        <p:nvSpPr>
          <p:cNvPr id="267272" name="Line 8"/>
          <p:cNvSpPr>
            <a:spLocks noChangeShapeType="1"/>
          </p:cNvSpPr>
          <p:nvPr/>
        </p:nvSpPr>
        <p:spPr bwMode="auto">
          <a:xfrm>
            <a:off x="457200" y="1447800"/>
            <a:ext cx="80772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67273" name="Rectangle 9"/>
          <p:cNvSpPr>
            <a:spLocks noChangeArrowheads="1"/>
          </p:cNvSpPr>
          <p:nvPr/>
        </p:nvSpPr>
        <p:spPr bwMode="auto">
          <a:xfrm>
            <a:off x="0" y="2286000"/>
            <a:ext cx="228600" cy="22860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ru-RU" sz="2400">
              <a:latin typeface="Times New Roman" pitchFamily="18" charset="0"/>
            </a:endParaRPr>
          </a:p>
        </p:txBody>
      </p:sp>
      <p:sp>
        <p:nvSpPr>
          <p:cNvPr id="267274" name="Rectangle 10"/>
          <p:cNvSpPr>
            <a:spLocks noChangeArrowheads="1"/>
          </p:cNvSpPr>
          <p:nvPr/>
        </p:nvSpPr>
        <p:spPr bwMode="auto">
          <a:xfrm>
            <a:off x="0" y="4572000"/>
            <a:ext cx="228600" cy="228600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ru-RU" sz="2400"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8" r:id="rId1"/>
    <p:sldLayoutId id="2147483847" r:id="rId2"/>
    <p:sldLayoutId id="2147483848" r:id="rId3"/>
    <p:sldLayoutId id="2147483849" r:id="rId4"/>
    <p:sldLayoutId id="2147483850" r:id="rId5"/>
    <p:sldLayoutId id="2147483851" r:id="rId6"/>
    <p:sldLayoutId id="2147483852" r:id="rId7"/>
    <p:sldLayoutId id="2147483853" r:id="rId8"/>
    <p:sldLayoutId id="2147483854" r:id="rId9"/>
    <p:sldLayoutId id="2147483855" r:id="rId10"/>
    <p:sldLayoutId id="2147483856" r:id="rId11"/>
    <p:sldLayoutId id="2147483857" r:id="rId12"/>
  </p:sldLayoutIdLst>
  <p:timing>
    <p:tnLst>
      <p:par>
        <p:cTn id="1" dur="indefinite" restart="never" nodeType="tmRoot"/>
      </p:par>
    </p:tnLst>
  </p:timing>
  <p:hf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p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p"/>
        <a:defRPr sz="20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forum.ivd.ru/uploads/monthly_05_2010/post-34098-1273765982.jpg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mrcpk.marsu.ru/works_iso/2008-05-toryal/sidorkina_l/9785699046355.jpg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gif"/><Relationship Id="rId2" Type="http://schemas.openxmlformats.org/officeDocument/2006/relationships/slideLayout" Target="../slideLayouts/slideLayout12.xml"/><Relationship Id="rId1" Type="http://schemas.openxmlformats.org/officeDocument/2006/relationships/audio" Target="file:///F:\&#1055;&#1077;&#1089;&#1085;&#1080;\Veselyi_veter_(1997).mp3" TargetMode="External"/><Relationship Id="rId4" Type="http://schemas.openxmlformats.org/officeDocument/2006/relationships/image" Target="../media/image17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hyperlink" Target="http://www.solnet.ee/games/g5.html" TargetMode="Externa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yhearing.ru/uploads_user/1000/3/45.jpg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jpe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jpeg"/><Relationship Id="rId3" Type="http://schemas.openxmlformats.org/officeDocument/2006/relationships/image" Target="../media/image4.jpeg"/><Relationship Id="rId7" Type="http://schemas.openxmlformats.org/officeDocument/2006/relationships/hyperlink" Target="http://go.mail.ru/frame.html?q=%C0%EB%FC%EF%E8%ED%E8%F1%F2%20%ED%E0%20%E2%E5%F0%F8%E8%ED%E5%20%E3%EE%F0%FB&amp;rch=l&amp;jsa=1&amp;sf=0&amp;cf=3&amp;is=0&amp;type=all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jpeg"/><Relationship Id="rId5" Type="http://schemas.openxmlformats.org/officeDocument/2006/relationships/hyperlink" Target="http://go.mail.ru/frame.html?q=%E2%EE%F1%F5%EE%E4%20%F1%EE%EB%ED%F6%E0&amp;rch=l&amp;jsa=1&amp;sf=20&amp;cf=21&amp;is=0&amp;type=all" TargetMode="External"/><Relationship Id="rId4" Type="http://schemas.openxmlformats.org/officeDocument/2006/relationships/image" Target="../media/image19.jpe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eg"/><Relationship Id="rId5" Type="http://schemas.openxmlformats.org/officeDocument/2006/relationships/hyperlink" Target="http://mrcpk.marsu.ru/works_iso/2008-05-toryal/sidorkina_l/9785699046355.jpg" TargetMode="External"/><Relationship Id="rId4" Type="http://schemas.openxmlformats.org/officeDocument/2006/relationships/image" Target="../media/image2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jpeg"/><Relationship Id="rId3" Type="http://schemas.openxmlformats.org/officeDocument/2006/relationships/image" Target="../media/image24.jpeg"/><Relationship Id="rId7" Type="http://schemas.openxmlformats.org/officeDocument/2006/relationships/image" Target="../media/image28.jpeg"/><Relationship Id="rId2" Type="http://schemas.openxmlformats.org/officeDocument/2006/relationships/image" Target="../media/image23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jpeg"/><Relationship Id="rId5" Type="http://schemas.openxmlformats.org/officeDocument/2006/relationships/image" Target="../media/image26.jpeg"/><Relationship Id="rId10" Type="http://schemas.openxmlformats.org/officeDocument/2006/relationships/image" Target="../media/image31.jpeg"/><Relationship Id="rId4" Type="http://schemas.openxmlformats.org/officeDocument/2006/relationships/image" Target="../media/image25.jpeg"/><Relationship Id="rId9" Type="http://schemas.openxmlformats.org/officeDocument/2006/relationships/image" Target="../media/image30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8"/>
          <p:cNvSpPr>
            <a:spLocks noChangeArrowheads="1"/>
          </p:cNvSpPr>
          <p:nvPr/>
        </p:nvSpPr>
        <p:spPr bwMode="auto">
          <a:xfrm>
            <a:off x="990600" y="771525"/>
            <a:ext cx="7391400" cy="3751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3200" b="1">
                <a:solidFill>
                  <a:srgbClr val="000000"/>
                </a:solidFill>
                <a:latin typeface="Arial" charset="0"/>
              </a:rPr>
              <a:t>Открытый урок</a:t>
            </a:r>
            <a:endParaRPr lang="ru-RU" sz="3200">
              <a:solidFill>
                <a:srgbClr val="000000"/>
              </a:solidFill>
              <a:latin typeface="Arial" charset="0"/>
            </a:endParaRPr>
          </a:p>
          <a:p>
            <a:pPr algn="ctr"/>
            <a:r>
              <a:rPr lang="ru-RU" sz="3200" b="1">
                <a:solidFill>
                  <a:srgbClr val="000000"/>
                </a:solidFill>
                <a:latin typeface="Arial" charset="0"/>
              </a:rPr>
              <a:t>по русскому языку</a:t>
            </a:r>
          </a:p>
          <a:p>
            <a:pPr algn="ctr"/>
            <a:r>
              <a:rPr lang="ru-RU" sz="3200" b="1">
                <a:solidFill>
                  <a:srgbClr val="000000"/>
                </a:solidFill>
              </a:rPr>
              <a:t>в 4 «В» классе</a:t>
            </a:r>
            <a:endParaRPr lang="ru-RU" sz="3200">
              <a:solidFill>
                <a:srgbClr val="000000"/>
              </a:solidFill>
              <a:latin typeface="Arial" charset="0"/>
            </a:endParaRPr>
          </a:p>
          <a:p>
            <a:pPr algn="ctr"/>
            <a:r>
              <a:rPr lang="ru-RU" sz="3200" b="1">
                <a:solidFill>
                  <a:srgbClr val="000000"/>
                </a:solidFill>
                <a:latin typeface="Arial" charset="0"/>
              </a:rPr>
              <a:t>по теме</a:t>
            </a:r>
            <a:r>
              <a:rPr lang="ru-RU" sz="3600" b="1">
                <a:solidFill>
                  <a:srgbClr val="000000"/>
                </a:solidFill>
                <a:latin typeface="Arial" charset="0"/>
              </a:rPr>
              <a:t> «Глагол как часть речи»</a:t>
            </a:r>
            <a:endParaRPr lang="ru-RU" sz="3600">
              <a:solidFill>
                <a:srgbClr val="000000"/>
              </a:solidFill>
              <a:latin typeface="Arial" charset="0"/>
            </a:endParaRPr>
          </a:p>
          <a:p>
            <a:pPr algn="ctr"/>
            <a:endParaRPr lang="ru-RU" sz="3600" b="1">
              <a:solidFill>
                <a:srgbClr val="000000"/>
              </a:solidFill>
              <a:latin typeface="Arial" charset="0"/>
            </a:endParaRPr>
          </a:p>
          <a:p>
            <a:pPr algn="ctr"/>
            <a:endParaRPr lang="ru-RU" sz="3600" b="1">
              <a:solidFill>
                <a:srgbClr val="000000"/>
              </a:solidFill>
              <a:latin typeface="Arial" charset="0"/>
            </a:endParaRPr>
          </a:p>
          <a:p>
            <a:pPr algn="ctr"/>
            <a:endParaRPr lang="ru-RU" sz="36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075" name="Rectangle 29"/>
          <p:cNvSpPr>
            <a:spLocks noChangeArrowheads="1"/>
          </p:cNvSpPr>
          <p:nvPr/>
        </p:nvSpPr>
        <p:spPr bwMode="auto">
          <a:xfrm>
            <a:off x="4038600" y="3886200"/>
            <a:ext cx="4572000" cy="2563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rgbClr val="000000"/>
                </a:solidFill>
                <a:latin typeface="Arial" charset="0"/>
              </a:rPr>
              <a:t>Подготовила и провела</a:t>
            </a:r>
            <a:endParaRPr lang="ru-RU">
              <a:solidFill>
                <a:srgbClr val="000000"/>
              </a:solidFill>
              <a:latin typeface="Arial" charset="0"/>
            </a:endParaRPr>
          </a:p>
          <a:p>
            <a:pPr algn="ctr"/>
            <a:r>
              <a:rPr lang="ru-RU" b="1">
                <a:solidFill>
                  <a:srgbClr val="000000"/>
                </a:solidFill>
                <a:latin typeface="Arial" charset="0"/>
              </a:rPr>
              <a:t>Шайсултанова Гульмира Амангельдиновна</a:t>
            </a:r>
            <a:endParaRPr lang="ru-RU">
              <a:solidFill>
                <a:srgbClr val="000000"/>
              </a:solidFill>
              <a:latin typeface="Arial" charset="0"/>
            </a:endParaRPr>
          </a:p>
          <a:p>
            <a:pPr algn="ctr"/>
            <a:r>
              <a:rPr lang="ru-RU" b="1">
                <a:solidFill>
                  <a:srgbClr val="000000"/>
                </a:solidFill>
                <a:latin typeface="Arial" charset="0"/>
              </a:rPr>
              <a:t>учитель начальных классов </a:t>
            </a:r>
            <a:endParaRPr lang="ru-RU">
              <a:solidFill>
                <a:srgbClr val="000000"/>
              </a:solidFill>
              <a:latin typeface="Arial" charset="0"/>
            </a:endParaRPr>
          </a:p>
          <a:p>
            <a:pPr algn="ctr"/>
            <a:r>
              <a:rPr lang="ru-RU" b="1">
                <a:solidFill>
                  <a:srgbClr val="000000"/>
                </a:solidFill>
                <a:latin typeface="Arial" charset="0"/>
              </a:rPr>
              <a:t>Талшыкской средней школы</a:t>
            </a:r>
            <a:endParaRPr lang="ru-RU">
              <a:solidFill>
                <a:srgbClr val="000000"/>
              </a:solidFill>
              <a:latin typeface="Arial" charset="0"/>
            </a:endParaRPr>
          </a:p>
          <a:p>
            <a:pPr algn="ctr"/>
            <a:r>
              <a:rPr lang="ru-RU" b="1">
                <a:solidFill>
                  <a:srgbClr val="000000"/>
                </a:solidFill>
                <a:latin typeface="Arial" charset="0"/>
              </a:rPr>
              <a:t>Акжарского района</a:t>
            </a:r>
            <a:endParaRPr lang="ru-RU">
              <a:solidFill>
                <a:srgbClr val="000000"/>
              </a:solidFill>
              <a:latin typeface="Arial" charset="0"/>
            </a:endParaRPr>
          </a:p>
          <a:p>
            <a:pPr algn="ctr"/>
            <a:r>
              <a:rPr lang="ru-RU" b="1">
                <a:solidFill>
                  <a:srgbClr val="000000"/>
                </a:solidFill>
                <a:latin typeface="Arial" charset="0"/>
              </a:rPr>
              <a:t>Северо-Казахстанской области</a:t>
            </a:r>
            <a:endParaRPr lang="ru-RU">
              <a:solidFill>
                <a:srgbClr val="000000"/>
              </a:solidFill>
              <a:latin typeface="Arial" charset="0"/>
            </a:endParaRPr>
          </a:p>
          <a:p>
            <a:pPr algn="ctr"/>
            <a:r>
              <a:rPr lang="ru-RU" b="1">
                <a:solidFill>
                  <a:srgbClr val="000000"/>
                </a:solidFill>
                <a:latin typeface="Arial" charset="0"/>
              </a:rPr>
              <a:t>Категория-первая</a:t>
            </a:r>
            <a:endParaRPr lang="ru-RU">
              <a:solidFill>
                <a:srgbClr val="000000"/>
              </a:solidFill>
              <a:latin typeface="Arial" charset="0"/>
            </a:endParaRPr>
          </a:p>
          <a:p>
            <a:pPr algn="ctr"/>
            <a:r>
              <a:rPr lang="ru-RU" b="1">
                <a:solidFill>
                  <a:srgbClr val="000000"/>
                </a:solidFill>
                <a:latin typeface="Arial" charset="0"/>
              </a:rPr>
              <a:t>Образование-высшее</a:t>
            </a:r>
          </a:p>
        </p:txBody>
      </p:sp>
      <p:sp>
        <p:nvSpPr>
          <p:cNvPr id="3076" name="Дата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E941C638-A207-4E99-A48A-25B944BCF633}" type="datetime1">
              <a:rPr lang="ru-RU"/>
              <a:pPr/>
              <a:t>07.05.2014</a:t>
            </a:fld>
            <a:endParaRPr lang="ru-RU"/>
          </a:p>
        </p:txBody>
      </p:sp>
      <p:sp>
        <p:nvSpPr>
          <p:cNvPr id="3077" name="Номер слайда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972A87F-22AE-4BA3-B848-D7C698C3C787}" type="slidenum">
              <a:rPr lang="ru-RU" smtClean="0"/>
              <a:pPr/>
              <a:t>1</a:t>
            </a:fld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4" descr="i?id=64145071-1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381000"/>
            <a:ext cx="8458200" cy="601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2469" name="Picture 5" descr="post-34098-1273765982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24400" y="1447800"/>
            <a:ext cx="28956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2470" name="Rectangle 6"/>
          <p:cNvSpPr>
            <a:spLocks noChangeArrowheads="1"/>
          </p:cNvSpPr>
          <p:nvPr/>
        </p:nvSpPr>
        <p:spPr bwMode="auto">
          <a:xfrm>
            <a:off x="838200" y="2438400"/>
            <a:ext cx="3309938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 sz="2000" b="1">
                <a:solidFill>
                  <a:srgbClr val="000000"/>
                </a:solidFill>
                <a:latin typeface="Arial" charset="0"/>
              </a:rPr>
              <a:t>Плещет теплая волна,</a:t>
            </a:r>
          </a:p>
          <a:p>
            <a:r>
              <a:rPr lang="ru-RU" sz="2000" b="1">
                <a:solidFill>
                  <a:srgbClr val="000000"/>
                </a:solidFill>
                <a:latin typeface="Arial" charset="0"/>
              </a:rPr>
              <a:t> Под волною белизна. </a:t>
            </a:r>
          </a:p>
          <a:p>
            <a:r>
              <a:rPr lang="ru-RU" sz="2000" b="1">
                <a:solidFill>
                  <a:srgbClr val="000000"/>
                </a:solidFill>
                <a:latin typeface="Arial" charset="0"/>
              </a:rPr>
              <a:t>Отгадайте, вспомните,</a:t>
            </a:r>
          </a:p>
          <a:p>
            <a:r>
              <a:rPr lang="ru-RU" sz="2000" b="1">
                <a:solidFill>
                  <a:srgbClr val="000000"/>
                </a:solidFill>
                <a:latin typeface="Arial" charset="0"/>
              </a:rPr>
              <a:t> Что за море в комнате? </a:t>
            </a:r>
          </a:p>
        </p:txBody>
      </p:sp>
      <p:sp>
        <p:nvSpPr>
          <p:cNvPr id="12293" name="Дата 4"/>
          <p:cNvSpPr>
            <a:spLocks noGrp="1"/>
          </p:cNvSpPr>
          <p:nvPr>
            <p:ph type="dt" sz="quarter" idx="10"/>
          </p:nvPr>
        </p:nvSpPr>
        <p:spPr>
          <a:xfrm>
            <a:off x="609600" y="5943600"/>
            <a:ext cx="2133600" cy="457200"/>
          </a:xfrm>
          <a:noFill/>
        </p:spPr>
        <p:txBody>
          <a:bodyPr/>
          <a:lstStyle/>
          <a:p>
            <a:fld id="{36DC6CDE-AABF-4442-A585-7D6C8A992E18}" type="datetime1">
              <a:rPr lang="ru-RU"/>
              <a:pPr/>
              <a:t>07.05.2014</a:t>
            </a:fld>
            <a:endParaRPr lang="ru-RU"/>
          </a:p>
        </p:txBody>
      </p:sp>
      <p:sp>
        <p:nvSpPr>
          <p:cNvPr id="12294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400800" y="6019800"/>
            <a:ext cx="2133600" cy="457200"/>
          </a:xfrm>
          <a:noFill/>
        </p:spPr>
        <p:txBody>
          <a:bodyPr/>
          <a:lstStyle/>
          <a:p>
            <a:fld id="{7A3851D4-66C6-40E4-8E6A-C458D4035B73}" type="slidenum">
              <a:rPr lang="ru-RU" smtClean="0"/>
              <a:pPr/>
              <a:t>10</a:t>
            </a:fld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24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24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24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62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7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i?id=64145071-1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304800"/>
            <a:ext cx="8763000" cy="624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8596" name="Rectangle 4"/>
          <p:cNvSpPr>
            <a:spLocks noChangeArrowheads="1"/>
          </p:cNvSpPr>
          <p:nvPr/>
        </p:nvSpPr>
        <p:spPr bwMode="auto">
          <a:xfrm>
            <a:off x="4876800" y="1752600"/>
            <a:ext cx="2970213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b="1">
                <a:latin typeface="Arial" charset="0"/>
              </a:rPr>
              <a:t>     </a:t>
            </a:r>
            <a:r>
              <a:rPr lang="ru-RU" b="1" i="1">
                <a:solidFill>
                  <a:srgbClr val="000000"/>
                </a:solidFill>
                <a:latin typeface="Arial" charset="0"/>
              </a:rPr>
              <a:t>Глагол – </a:t>
            </a:r>
            <a:r>
              <a:rPr lang="ru-RU" sz="2000" i="1">
                <a:solidFill>
                  <a:srgbClr val="000000"/>
                </a:solidFill>
                <a:latin typeface="Arial" charset="0"/>
              </a:rPr>
              <a:t>греческого происхождения, означающее </a:t>
            </a:r>
            <a:r>
              <a:rPr lang="ru-RU" sz="2000" b="1" i="1">
                <a:solidFill>
                  <a:srgbClr val="000000"/>
                </a:solidFill>
                <a:latin typeface="Arial" charset="0"/>
              </a:rPr>
              <a:t>«речь».</a:t>
            </a:r>
            <a:r>
              <a:rPr lang="ru-RU" sz="2000">
                <a:solidFill>
                  <a:srgbClr val="000000"/>
                </a:solidFill>
                <a:latin typeface="Arial" charset="0"/>
              </a:rPr>
              <a:t> </a:t>
            </a:r>
          </a:p>
        </p:txBody>
      </p:sp>
      <p:sp>
        <p:nvSpPr>
          <p:cNvPr id="238598" name="Rectangle 6"/>
          <p:cNvSpPr>
            <a:spLocks noChangeArrowheads="1"/>
          </p:cNvSpPr>
          <p:nvPr/>
        </p:nvSpPr>
        <p:spPr bwMode="auto">
          <a:xfrm>
            <a:off x="4876800" y="990600"/>
            <a:ext cx="30829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 sz="2000" b="1">
                <a:solidFill>
                  <a:srgbClr val="000000"/>
                </a:solidFill>
                <a:latin typeface="Arial" charset="0"/>
              </a:rPr>
              <a:t>Лексическое значение </a:t>
            </a:r>
          </a:p>
          <a:p>
            <a:r>
              <a:rPr lang="ru-RU" sz="2000" b="1">
                <a:solidFill>
                  <a:srgbClr val="000000"/>
                </a:solidFill>
                <a:latin typeface="Arial" charset="0"/>
              </a:rPr>
              <a:t>слова </a:t>
            </a:r>
            <a:r>
              <a:rPr lang="ru-RU" sz="2000" b="1" u="sng">
                <a:solidFill>
                  <a:srgbClr val="000000"/>
                </a:solidFill>
                <a:latin typeface="Arial" charset="0"/>
              </a:rPr>
              <a:t>«глагол»</a:t>
            </a:r>
          </a:p>
        </p:txBody>
      </p:sp>
      <p:sp>
        <p:nvSpPr>
          <p:cNvPr id="238600" name="Rectangle 8"/>
          <p:cNvSpPr>
            <a:spLocks noChangeArrowheads="1"/>
          </p:cNvSpPr>
          <p:nvPr/>
        </p:nvSpPr>
        <p:spPr bwMode="auto">
          <a:xfrm>
            <a:off x="4800600" y="2833688"/>
            <a:ext cx="3505200" cy="1585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>
                <a:solidFill>
                  <a:srgbClr val="000000"/>
                </a:solidFill>
                <a:latin typeface="Arial" charset="0"/>
              </a:rPr>
              <a:t>Из словаря В.И. Даля:</a:t>
            </a:r>
          </a:p>
          <a:p>
            <a:r>
              <a:rPr lang="ru-RU" sz="2000">
                <a:solidFill>
                  <a:srgbClr val="000000"/>
                </a:solidFill>
                <a:latin typeface="Arial" charset="0"/>
              </a:rPr>
              <a:t> </a:t>
            </a:r>
            <a:r>
              <a:rPr lang="ru-RU" sz="2000" b="1">
                <a:solidFill>
                  <a:srgbClr val="000000"/>
                </a:solidFill>
                <a:latin typeface="Arial" charset="0"/>
              </a:rPr>
              <a:t>«Слово, речь. </a:t>
            </a:r>
          </a:p>
          <a:p>
            <a:r>
              <a:rPr lang="ru-RU" sz="2000" b="1">
                <a:solidFill>
                  <a:srgbClr val="000000"/>
                </a:solidFill>
                <a:latin typeface="Arial" charset="0"/>
              </a:rPr>
              <a:t>Часть речи, разряд слов, </a:t>
            </a:r>
          </a:p>
          <a:p>
            <a:r>
              <a:rPr lang="ru-RU" sz="2000" b="1">
                <a:solidFill>
                  <a:srgbClr val="000000"/>
                </a:solidFill>
                <a:latin typeface="Arial" charset="0"/>
              </a:rPr>
              <a:t>выражающих действие, состояние.» </a:t>
            </a:r>
          </a:p>
        </p:txBody>
      </p:sp>
      <p:pic>
        <p:nvPicPr>
          <p:cNvPr id="238602" name="Picture 10" descr="Картинка 5 из 530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66800" y="1143000"/>
            <a:ext cx="29718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8605" name="Rectangle 13"/>
          <p:cNvSpPr>
            <a:spLocks noChangeArrowheads="1"/>
          </p:cNvSpPr>
          <p:nvPr/>
        </p:nvSpPr>
        <p:spPr bwMode="auto">
          <a:xfrm>
            <a:off x="5757863" y="4814888"/>
            <a:ext cx="2984500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23805" anchor="ctr">
            <a:spAutoFit/>
          </a:bodyPr>
          <a:lstStyle/>
          <a:p>
            <a:pPr algn="ctr"/>
            <a:r>
              <a:rPr lang="ru-RU" sz="1600">
                <a:solidFill>
                  <a:srgbClr val="000000"/>
                </a:solidFill>
                <a:latin typeface="Arial" charset="0"/>
              </a:rPr>
              <a:t>«И, обходя моря и земли. </a:t>
            </a:r>
          </a:p>
          <a:p>
            <a:pPr algn="ctr"/>
            <a:r>
              <a:rPr lang="ru-RU" sz="1600" b="1">
                <a:solidFill>
                  <a:srgbClr val="000000"/>
                </a:solidFill>
                <a:latin typeface="Arial" charset="0"/>
              </a:rPr>
              <a:t>Глаголом</a:t>
            </a:r>
            <a:r>
              <a:rPr lang="ru-RU" sz="1600">
                <a:solidFill>
                  <a:srgbClr val="000000"/>
                </a:solidFill>
                <a:latin typeface="Arial" charset="0"/>
              </a:rPr>
              <a:t> жги сердца людей!» </a:t>
            </a:r>
          </a:p>
        </p:txBody>
      </p:sp>
      <p:pic>
        <p:nvPicPr>
          <p:cNvPr id="238607" name="Picture 15" descr="А. С. Пушкин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24400" y="4419600"/>
            <a:ext cx="9144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21" name="Дата 8"/>
          <p:cNvSpPr>
            <a:spLocks noGrp="1"/>
          </p:cNvSpPr>
          <p:nvPr>
            <p:ph type="dt" sz="quarter" idx="10"/>
          </p:nvPr>
        </p:nvSpPr>
        <p:spPr>
          <a:xfrm>
            <a:off x="381000" y="6172200"/>
            <a:ext cx="2133600" cy="457200"/>
          </a:xfrm>
          <a:noFill/>
        </p:spPr>
        <p:txBody>
          <a:bodyPr/>
          <a:lstStyle/>
          <a:p>
            <a:fld id="{9798C2B3-E8B5-4A34-947D-C9C39F6A1091}" type="datetime1">
              <a:rPr lang="ru-RU"/>
              <a:pPr/>
              <a:t>07.05.2014</a:t>
            </a:fld>
            <a:endParaRPr lang="ru-RU"/>
          </a:p>
        </p:txBody>
      </p:sp>
      <p:sp>
        <p:nvSpPr>
          <p:cNvPr id="13322" name="Номер слайда 9"/>
          <p:cNvSpPr>
            <a:spLocks noGrp="1"/>
          </p:cNvSpPr>
          <p:nvPr>
            <p:ph type="sldNum" sz="quarter" idx="12"/>
          </p:nvPr>
        </p:nvSpPr>
        <p:spPr>
          <a:xfrm>
            <a:off x="6477000" y="6096000"/>
            <a:ext cx="2133600" cy="457200"/>
          </a:xfrm>
          <a:noFill/>
        </p:spPr>
        <p:txBody>
          <a:bodyPr/>
          <a:lstStyle/>
          <a:p>
            <a:fld id="{CF728302-5949-450B-83B1-A2CBB90B9665}" type="slidenum">
              <a:rPr lang="ru-RU" smtClean="0"/>
              <a:pPr/>
              <a:t>11</a:t>
            </a:fld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86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86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2385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" dur="80"/>
                                        <p:tgtEl>
                                          <p:spTgt spid="23859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80"/>
                                        <p:tgtEl>
                                          <p:spTgt spid="2385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80"/>
                                        <p:tgtEl>
                                          <p:spTgt spid="2385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2386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2386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2386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38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238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8596" grpId="0"/>
      <p:bldP spid="238598" grpId="0"/>
      <p:bldP spid="238600" grpId="0"/>
      <p:bldP spid="23860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i?id=64145071-1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457200"/>
            <a:ext cx="8458200" cy="601980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</p:pic>
      <p:pic>
        <p:nvPicPr>
          <p:cNvPr id="239661" name="Picture 45" descr="i?id=48246253-0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38400" y="2514600"/>
            <a:ext cx="47244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9662" name="Rectangle 46"/>
          <p:cNvSpPr>
            <a:spLocks noChangeArrowheads="1"/>
          </p:cNvSpPr>
          <p:nvPr/>
        </p:nvSpPr>
        <p:spPr bwMode="auto">
          <a:xfrm>
            <a:off x="3276600" y="1600200"/>
            <a:ext cx="2286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solidFill>
                  <a:srgbClr val="000000"/>
                </a:solidFill>
                <a:latin typeface="Arial" charset="0"/>
              </a:rPr>
              <a:t>Глаголица</a:t>
            </a:r>
          </a:p>
        </p:txBody>
      </p:sp>
      <p:sp>
        <p:nvSpPr>
          <p:cNvPr id="14341" name="Дата 4"/>
          <p:cNvSpPr>
            <a:spLocks noGrp="1"/>
          </p:cNvSpPr>
          <p:nvPr>
            <p:ph type="dt" sz="quarter" idx="10"/>
          </p:nvPr>
        </p:nvSpPr>
        <p:spPr>
          <a:xfrm>
            <a:off x="457200" y="5943600"/>
            <a:ext cx="2133600" cy="457200"/>
          </a:xfrm>
          <a:noFill/>
        </p:spPr>
        <p:txBody>
          <a:bodyPr/>
          <a:lstStyle/>
          <a:p>
            <a:fld id="{F67D44EF-793F-4A88-B4A8-ADC5FE1CC484}" type="datetime1">
              <a:rPr lang="ru-RU"/>
              <a:pPr/>
              <a:t>07.05.2014</a:t>
            </a:fld>
            <a:endParaRPr lang="ru-RU"/>
          </a:p>
        </p:txBody>
      </p:sp>
      <p:sp>
        <p:nvSpPr>
          <p:cNvPr id="14342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477000" y="6019800"/>
            <a:ext cx="2133600" cy="457200"/>
          </a:xfrm>
          <a:noFill/>
        </p:spPr>
        <p:txBody>
          <a:bodyPr/>
          <a:lstStyle/>
          <a:p>
            <a:fld id="{5CC10423-1F99-4165-A857-9B64FDD9FF36}" type="slidenum">
              <a:rPr lang="ru-RU" smtClean="0"/>
              <a:pPr/>
              <a:t>12</a:t>
            </a:fld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96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96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396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396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966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i?id=64145071-1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533400"/>
            <a:ext cx="8534400" cy="601980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</p:pic>
      <p:sp>
        <p:nvSpPr>
          <p:cNvPr id="256003" name="Rectangle 3"/>
          <p:cNvSpPr>
            <a:spLocks noChangeArrowheads="1"/>
          </p:cNvSpPr>
          <p:nvPr/>
        </p:nvSpPr>
        <p:spPr bwMode="auto">
          <a:xfrm>
            <a:off x="762000" y="1173163"/>
            <a:ext cx="3429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800" b="1">
                <a:solidFill>
                  <a:srgbClr val="000000"/>
                </a:solidFill>
                <a:latin typeface="Arial" charset="0"/>
              </a:rPr>
              <a:t>Что мы знаем </a:t>
            </a:r>
          </a:p>
          <a:p>
            <a:pPr algn="ctr"/>
            <a:r>
              <a:rPr lang="ru-RU" sz="2800" b="1">
                <a:solidFill>
                  <a:srgbClr val="000000"/>
                </a:solidFill>
                <a:latin typeface="Arial" charset="0"/>
              </a:rPr>
              <a:t>о глаголе?</a:t>
            </a:r>
          </a:p>
        </p:txBody>
      </p:sp>
      <p:sp>
        <p:nvSpPr>
          <p:cNvPr id="256006" name="Rectangle 6"/>
          <p:cNvSpPr>
            <a:spLocks noChangeArrowheads="1"/>
          </p:cNvSpPr>
          <p:nvPr/>
        </p:nvSpPr>
        <p:spPr bwMode="auto">
          <a:xfrm>
            <a:off x="838200" y="3124200"/>
            <a:ext cx="3506788" cy="173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ru-RU" sz="3600" b="1">
                <a:solidFill>
                  <a:srgbClr val="000000"/>
                </a:solidFill>
                <a:latin typeface="Arial" charset="0"/>
              </a:rPr>
              <a:t>Тема урока:</a:t>
            </a:r>
          </a:p>
          <a:p>
            <a:pPr algn="ctr"/>
            <a:r>
              <a:rPr lang="ru-RU" sz="3600" b="1">
                <a:solidFill>
                  <a:srgbClr val="000000"/>
                </a:solidFill>
                <a:latin typeface="Arial" charset="0"/>
              </a:rPr>
              <a:t>Глагол </a:t>
            </a:r>
          </a:p>
          <a:p>
            <a:pPr algn="ctr"/>
            <a:r>
              <a:rPr lang="ru-RU" sz="3600" b="1">
                <a:solidFill>
                  <a:srgbClr val="000000"/>
                </a:solidFill>
                <a:latin typeface="Arial" charset="0"/>
              </a:rPr>
              <a:t>как часть речи</a:t>
            </a:r>
          </a:p>
        </p:txBody>
      </p:sp>
      <p:sp>
        <p:nvSpPr>
          <p:cNvPr id="256009" name="Rectangle 9"/>
          <p:cNvSpPr>
            <a:spLocks noChangeArrowheads="1"/>
          </p:cNvSpPr>
          <p:nvPr/>
        </p:nvSpPr>
        <p:spPr bwMode="auto">
          <a:xfrm>
            <a:off x="4572000" y="1752600"/>
            <a:ext cx="38100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000000"/>
                </a:solidFill>
              </a:rPr>
              <a:t>Глагол </a:t>
            </a:r>
            <a:r>
              <a:rPr lang="ru-RU" sz="2000" b="1">
                <a:solidFill>
                  <a:srgbClr val="000000"/>
                </a:solidFill>
              </a:rPr>
              <a:t>это часть речи, которая обозначает действие предмета </a:t>
            </a:r>
          </a:p>
          <a:p>
            <a:r>
              <a:rPr lang="ru-RU" sz="2000" b="1">
                <a:solidFill>
                  <a:srgbClr val="000000"/>
                </a:solidFill>
              </a:rPr>
              <a:t>и отвечает на вопросы</a:t>
            </a:r>
          </a:p>
          <a:p>
            <a:r>
              <a:rPr lang="ru-RU" sz="2000" b="1">
                <a:solidFill>
                  <a:srgbClr val="000000"/>
                </a:solidFill>
              </a:rPr>
              <a:t>Что делать? Что сделать?</a:t>
            </a:r>
          </a:p>
          <a:p>
            <a:endParaRPr lang="ru-RU" sz="2000" b="1">
              <a:solidFill>
                <a:srgbClr val="000000"/>
              </a:solidFill>
            </a:endParaRPr>
          </a:p>
          <a:p>
            <a:r>
              <a:rPr lang="ru-RU" sz="2000" b="1">
                <a:solidFill>
                  <a:srgbClr val="000000"/>
                </a:solidFill>
              </a:rPr>
              <a:t>Глагол в предложении </a:t>
            </a:r>
          </a:p>
          <a:p>
            <a:r>
              <a:rPr lang="ru-RU" sz="2000" b="1">
                <a:solidFill>
                  <a:srgbClr val="000000"/>
                </a:solidFill>
              </a:rPr>
              <a:t>является сказуемым.</a:t>
            </a:r>
          </a:p>
        </p:txBody>
      </p:sp>
      <p:sp>
        <p:nvSpPr>
          <p:cNvPr id="15366" name="Дата 5"/>
          <p:cNvSpPr>
            <a:spLocks noGrp="1"/>
          </p:cNvSpPr>
          <p:nvPr>
            <p:ph type="dt" sz="quarter" idx="10"/>
          </p:nvPr>
        </p:nvSpPr>
        <p:spPr>
          <a:xfrm>
            <a:off x="533400" y="6096000"/>
            <a:ext cx="2133600" cy="457200"/>
          </a:xfrm>
          <a:noFill/>
        </p:spPr>
        <p:txBody>
          <a:bodyPr/>
          <a:lstStyle/>
          <a:p>
            <a:fld id="{2DC25E17-C635-48BC-9795-819CA9F23EE9}" type="datetime1">
              <a:rPr lang="ru-RU"/>
              <a:pPr/>
              <a:t>07.05.2014</a:t>
            </a:fld>
            <a:endParaRPr lang="ru-RU"/>
          </a:p>
        </p:txBody>
      </p:sp>
      <p:sp>
        <p:nvSpPr>
          <p:cNvPr id="1536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400800" y="6096000"/>
            <a:ext cx="2133600" cy="457200"/>
          </a:xfrm>
          <a:noFill/>
        </p:spPr>
        <p:txBody>
          <a:bodyPr/>
          <a:lstStyle/>
          <a:p>
            <a:fld id="{27BE4E15-8511-4BB9-A9D9-C555CB0468A7}" type="slidenum">
              <a:rPr lang="ru-RU" smtClean="0"/>
              <a:pPr/>
              <a:t>13</a:t>
            </a:fld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560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2560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2560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2560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2560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8" dur="2000"/>
                                        <p:tgtEl>
                                          <p:spTgt spid="2560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0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i?id=64145071-1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152400"/>
            <a:ext cx="8839200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0645" name="Rectangle 5"/>
          <p:cNvSpPr>
            <a:spLocks noChangeArrowheads="1"/>
          </p:cNvSpPr>
          <p:nvPr/>
        </p:nvSpPr>
        <p:spPr bwMode="auto">
          <a:xfrm>
            <a:off x="4572000" y="1524000"/>
            <a:ext cx="2971800" cy="337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400" b="1">
                <a:solidFill>
                  <a:srgbClr val="000000"/>
                </a:solidFill>
                <a:latin typeface="Arial" charset="0"/>
              </a:rPr>
              <a:t>поможет</a:t>
            </a:r>
          </a:p>
          <a:p>
            <a:pPr algn="ctr"/>
            <a:r>
              <a:rPr lang="ru-RU" sz="2400" b="1">
                <a:solidFill>
                  <a:srgbClr val="000000"/>
                </a:solidFill>
                <a:latin typeface="Arial" charset="0"/>
              </a:rPr>
              <a:t>украшает</a:t>
            </a:r>
          </a:p>
          <a:p>
            <a:pPr algn="ctr"/>
            <a:r>
              <a:rPr lang="ru-RU" sz="2400" b="1">
                <a:solidFill>
                  <a:srgbClr val="000000"/>
                </a:solidFill>
                <a:latin typeface="Arial" charset="0"/>
              </a:rPr>
              <a:t>знает знает</a:t>
            </a:r>
          </a:p>
          <a:p>
            <a:pPr algn="ctr"/>
            <a:r>
              <a:rPr lang="ru-RU" sz="2400" b="1">
                <a:solidFill>
                  <a:srgbClr val="000000"/>
                </a:solidFill>
                <a:latin typeface="Arial" charset="0"/>
              </a:rPr>
              <a:t>читать</a:t>
            </a:r>
          </a:p>
          <a:p>
            <a:pPr algn="ctr"/>
            <a:r>
              <a:rPr lang="ru-RU" sz="2400" b="1">
                <a:solidFill>
                  <a:srgbClr val="000000"/>
                </a:solidFill>
                <a:latin typeface="Arial" charset="0"/>
              </a:rPr>
              <a:t>выручит</a:t>
            </a:r>
          </a:p>
          <a:p>
            <a:pPr algn="ctr"/>
            <a:r>
              <a:rPr lang="ru-RU" sz="2400" b="1">
                <a:solidFill>
                  <a:srgbClr val="000000"/>
                </a:solidFill>
                <a:latin typeface="Arial" charset="0"/>
              </a:rPr>
              <a:t>утешает</a:t>
            </a:r>
          </a:p>
          <a:p>
            <a:pPr algn="ctr"/>
            <a:r>
              <a:rPr lang="ru-RU" sz="2400" b="1">
                <a:solidFill>
                  <a:srgbClr val="000000"/>
                </a:solidFill>
                <a:latin typeface="Arial" charset="0"/>
              </a:rPr>
              <a:t>читает</a:t>
            </a:r>
          </a:p>
          <a:p>
            <a:pPr algn="ctr"/>
            <a:r>
              <a:rPr lang="ru-RU" sz="2400" b="1">
                <a:solidFill>
                  <a:srgbClr val="000000"/>
                </a:solidFill>
                <a:latin typeface="Arial" charset="0"/>
              </a:rPr>
              <a:t>играть</a:t>
            </a:r>
          </a:p>
          <a:p>
            <a:pPr algn="ctr"/>
            <a:endParaRPr lang="ru-RU" sz="24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40646" name="Rectangle 6"/>
          <p:cNvSpPr>
            <a:spLocks noChangeArrowheads="1"/>
          </p:cNvSpPr>
          <p:nvPr/>
        </p:nvSpPr>
        <p:spPr bwMode="auto">
          <a:xfrm>
            <a:off x="685800" y="1143000"/>
            <a:ext cx="3581400" cy="344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000000"/>
                </a:solidFill>
                <a:latin typeface="Arial" charset="0"/>
              </a:rPr>
              <a:t>Кто много ________  , </a:t>
            </a:r>
          </a:p>
          <a:p>
            <a:pPr algn="ctr"/>
            <a:r>
              <a:rPr lang="ru-RU" sz="2000" b="1">
                <a:solidFill>
                  <a:srgbClr val="000000"/>
                </a:solidFill>
                <a:latin typeface="Arial" charset="0"/>
              </a:rPr>
              <a:t>тот много _________ . </a:t>
            </a:r>
          </a:p>
          <a:p>
            <a:pPr algn="ctr"/>
            <a:endParaRPr lang="ru-RU" sz="2000" b="1">
              <a:solidFill>
                <a:srgbClr val="000000"/>
              </a:solidFill>
              <a:latin typeface="Arial" charset="0"/>
            </a:endParaRPr>
          </a:p>
          <a:p>
            <a:pPr algn="ctr"/>
            <a:r>
              <a:rPr lang="ru-RU" sz="2000" b="1">
                <a:solidFill>
                  <a:srgbClr val="000000"/>
                </a:solidFill>
                <a:latin typeface="Arial" charset="0"/>
              </a:rPr>
              <a:t>Книга в счастье _______  , </a:t>
            </a:r>
          </a:p>
          <a:p>
            <a:pPr algn="ctr"/>
            <a:r>
              <a:rPr lang="ru-RU" sz="2000" b="1">
                <a:solidFill>
                  <a:srgbClr val="000000"/>
                </a:solidFill>
                <a:latin typeface="Arial" charset="0"/>
              </a:rPr>
              <a:t>а в несчастье _________.</a:t>
            </a:r>
          </a:p>
          <a:p>
            <a:pPr algn="ctr"/>
            <a:endParaRPr lang="ru-RU" sz="2000" b="1">
              <a:solidFill>
                <a:srgbClr val="000000"/>
              </a:solidFill>
              <a:latin typeface="Arial" charset="0"/>
            </a:endParaRPr>
          </a:p>
          <a:p>
            <a:pPr algn="ctr"/>
            <a:r>
              <a:rPr lang="ru-RU" sz="2000" b="1">
                <a:solidFill>
                  <a:srgbClr val="000000"/>
                </a:solidFill>
                <a:latin typeface="Arial" charset="0"/>
              </a:rPr>
              <a:t>Книги __________  -  не </a:t>
            </a:r>
          </a:p>
          <a:p>
            <a:pPr algn="ctr"/>
            <a:r>
              <a:rPr lang="ru-RU" sz="2000" b="1">
                <a:solidFill>
                  <a:srgbClr val="000000"/>
                </a:solidFill>
                <a:latin typeface="Arial" charset="0"/>
              </a:rPr>
              <a:t>в ладушки __________ .</a:t>
            </a:r>
          </a:p>
          <a:p>
            <a:pPr algn="ctr"/>
            <a:r>
              <a:rPr lang="ru-RU" sz="2000" b="1">
                <a:solidFill>
                  <a:srgbClr val="000000"/>
                </a:solidFill>
                <a:latin typeface="Arial" charset="0"/>
              </a:rPr>
              <a:t/>
            </a:r>
            <a:br>
              <a:rPr lang="ru-RU" sz="2000" b="1">
                <a:solidFill>
                  <a:srgbClr val="000000"/>
                </a:solidFill>
                <a:latin typeface="Arial" charset="0"/>
              </a:rPr>
            </a:br>
            <a:r>
              <a:rPr lang="ru-RU" sz="2000" b="1">
                <a:solidFill>
                  <a:srgbClr val="000000"/>
                </a:solidFill>
                <a:latin typeface="Arial" charset="0"/>
              </a:rPr>
              <a:t>Книга ________  в труде , ____________   в беде .</a:t>
            </a:r>
          </a:p>
        </p:txBody>
      </p:sp>
      <p:sp>
        <p:nvSpPr>
          <p:cNvPr id="240655" name="Rectangle 15"/>
          <p:cNvSpPr>
            <a:spLocks noChangeArrowheads="1"/>
          </p:cNvSpPr>
          <p:nvPr/>
        </p:nvSpPr>
        <p:spPr bwMode="auto">
          <a:xfrm>
            <a:off x="1066800" y="1143000"/>
            <a:ext cx="2590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>
                <a:solidFill>
                  <a:srgbClr val="000000"/>
                </a:solidFill>
              </a:rPr>
              <a:t>Кто много читает , </a:t>
            </a:r>
          </a:p>
          <a:p>
            <a:r>
              <a:rPr lang="ru-RU" sz="2000" b="1">
                <a:solidFill>
                  <a:srgbClr val="000000"/>
                </a:solidFill>
              </a:rPr>
              <a:t>тот много знает.</a:t>
            </a:r>
          </a:p>
        </p:txBody>
      </p:sp>
      <p:sp>
        <p:nvSpPr>
          <p:cNvPr id="240656" name="Rectangle 16"/>
          <p:cNvSpPr>
            <a:spLocks noChangeArrowheads="1"/>
          </p:cNvSpPr>
          <p:nvPr/>
        </p:nvSpPr>
        <p:spPr bwMode="auto">
          <a:xfrm>
            <a:off x="609600" y="1981200"/>
            <a:ext cx="4572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>
                <a:solidFill>
                  <a:srgbClr val="000000"/>
                </a:solidFill>
              </a:rPr>
              <a:t>Книга в счастье украшает , </a:t>
            </a:r>
          </a:p>
          <a:p>
            <a:r>
              <a:rPr lang="ru-RU" sz="2000" b="1">
                <a:solidFill>
                  <a:srgbClr val="000000"/>
                </a:solidFill>
              </a:rPr>
              <a:t>а в несчастье утешает.</a:t>
            </a:r>
          </a:p>
        </p:txBody>
      </p:sp>
      <p:sp>
        <p:nvSpPr>
          <p:cNvPr id="240657" name="Rectangle 17"/>
          <p:cNvSpPr>
            <a:spLocks noChangeArrowheads="1"/>
          </p:cNvSpPr>
          <p:nvPr/>
        </p:nvSpPr>
        <p:spPr bwMode="auto">
          <a:xfrm>
            <a:off x="990600" y="2971800"/>
            <a:ext cx="3276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>
                <a:solidFill>
                  <a:srgbClr val="000000"/>
                </a:solidFill>
              </a:rPr>
              <a:t>Книги читать  -  не </a:t>
            </a:r>
          </a:p>
          <a:p>
            <a:r>
              <a:rPr lang="ru-RU" sz="2000" b="1">
                <a:solidFill>
                  <a:srgbClr val="000000"/>
                </a:solidFill>
              </a:rPr>
              <a:t>в ладушки играть .</a:t>
            </a:r>
          </a:p>
        </p:txBody>
      </p:sp>
      <p:sp>
        <p:nvSpPr>
          <p:cNvPr id="240658" name="Rectangle 18"/>
          <p:cNvSpPr>
            <a:spLocks noChangeArrowheads="1"/>
          </p:cNvSpPr>
          <p:nvPr/>
        </p:nvSpPr>
        <p:spPr bwMode="auto">
          <a:xfrm>
            <a:off x="762000" y="3886200"/>
            <a:ext cx="33147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b="1">
                <a:solidFill>
                  <a:srgbClr val="000000"/>
                </a:solidFill>
              </a:rPr>
              <a:t>Книга поможет в труде ,</a:t>
            </a:r>
          </a:p>
          <a:p>
            <a:r>
              <a:rPr lang="ru-RU" sz="2000" b="1">
                <a:solidFill>
                  <a:srgbClr val="000000"/>
                </a:solidFill>
              </a:rPr>
              <a:t> выручит в беде .</a:t>
            </a:r>
          </a:p>
        </p:txBody>
      </p:sp>
      <p:sp>
        <p:nvSpPr>
          <p:cNvPr id="16393" name="Дата 8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F637364F-6EAB-4C85-A8B3-2653CC752327}" type="datetime1">
              <a:rPr lang="ru-RU"/>
              <a:pPr/>
              <a:t>07.05.2014</a:t>
            </a:fld>
            <a:endParaRPr lang="ru-RU"/>
          </a:p>
        </p:txBody>
      </p:sp>
      <p:sp>
        <p:nvSpPr>
          <p:cNvPr id="16394" name="Номер слайда 9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4085ECA-F0FB-46E8-BF0C-640E063AC2B9}" type="slidenum">
              <a:rPr lang="ru-RU" smtClean="0"/>
              <a:pPr/>
              <a:t>14</a:t>
            </a:fld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406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406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406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2406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406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406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4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24064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0" dur="2000"/>
                                        <p:tgtEl>
                                          <p:spTgt spid="240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4" dur="2000"/>
                                        <p:tgtEl>
                                          <p:spTgt spid="2406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06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7" dur="2000"/>
                                        <p:tgtEl>
                                          <p:spTgt spid="2406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06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2406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2406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2406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8" dur="80"/>
                                        <p:tgtEl>
                                          <p:spTgt spid="2406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9" dur="80"/>
                                        <p:tgtEl>
                                          <p:spTgt spid="2406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80"/>
                                        <p:tgtEl>
                                          <p:spTgt spid="2406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4" dur="500"/>
                                        <p:tgtEl>
                                          <p:spTgt spid="2406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06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7" dur="500"/>
                                        <p:tgtEl>
                                          <p:spTgt spid="2406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06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3" dur="80"/>
                                        <p:tgtEl>
                                          <p:spTgt spid="2406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4" dur="80"/>
                                        <p:tgtEl>
                                          <p:spTgt spid="2406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80"/>
                                        <p:tgtEl>
                                          <p:spTgt spid="2406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9" dur="500"/>
                                        <p:tgtEl>
                                          <p:spTgt spid="2406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06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2" dur="500"/>
                                        <p:tgtEl>
                                          <p:spTgt spid="2406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06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8" dur="80"/>
                                        <p:tgtEl>
                                          <p:spTgt spid="2406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9" dur="80"/>
                                        <p:tgtEl>
                                          <p:spTgt spid="2406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80"/>
                                        <p:tgtEl>
                                          <p:spTgt spid="2406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4" dur="500"/>
                                        <p:tgtEl>
                                          <p:spTgt spid="24064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064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0" dur="80"/>
                                        <p:tgtEl>
                                          <p:spTgt spid="2406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1" dur="80"/>
                                        <p:tgtEl>
                                          <p:spTgt spid="2406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80"/>
                                        <p:tgtEl>
                                          <p:spTgt spid="2406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0645" grpId="0"/>
      <p:bldP spid="240646" grpId="0" build="allAtOnce"/>
      <p:bldP spid="240656" grpId="0"/>
      <p:bldP spid="240657" grpId="0"/>
      <p:bldP spid="24065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i?id=64145071-1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228600"/>
            <a:ext cx="8763000" cy="632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2693" name="Rectangle 5"/>
          <p:cNvSpPr>
            <a:spLocks noChangeArrowheads="1"/>
          </p:cNvSpPr>
          <p:nvPr/>
        </p:nvSpPr>
        <p:spPr bwMode="auto">
          <a:xfrm>
            <a:off x="685800" y="3048000"/>
            <a:ext cx="7848600" cy="2528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3200" b="1">
                <a:solidFill>
                  <a:srgbClr val="000000"/>
                </a:solidFill>
                <a:latin typeface="Arial" charset="0"/>
              </a:rPr>
              <a:t>Птицы могут летать высоко,</a:t>
            </a:r>
          </a:p>
          <a:p>
            <a:r>
              <a:rPr lang="ru-RU" sz="3200" b="1">
                <a:solidFill>
                  <a:srgbClr val="000000"/>
                </a:solidFill>
                <a:latin typeface="Arial" charset="0"/>
              </a:rPr>
              <a:t>Пролетать над озёрами синими,</a:t>
            </a:r>
          </a:p>
          <a:p>
            <a:r>
              <a:rPr lang="ru-RU" sz="3200" b="1">
                <a:solidFill>
                  <a:srgbClr val="000000"/>
                </a:solidFill>
                <a:latin typeface="Arial" charset="0"/>
              </a:rPr>
              <a:t>Улетать от гнезда далеко,</a:t>
            </a:r>
          </a:p>
          <a:p>
            <a:r>
              <a:rPr lang="ru-RU" sz="3200" b="1">
                <a:solidFill>
                  <a:srgbClr val="000000"/>
                </a:solidFill>
                <a:latin typeface="Arial" charset="0"/>
              </a:rPr>
              <a:t>Ввысь взлетать над горами красивыми.</a:t>
            </a:r>
          </a:p>
        </p:txBody>
      </p:sp>
      <p:pic>
        <p:nvPicPr>
          <p:cNvPr id="242695" name="Picture 7" descr="i?id=31806263-0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0" y="990600"/>
            <a:ext cx="32004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2697" name="Picture 9" descr="i?id=59821178-0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57800" y="990600"/>
            <a:ext cx="257175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4" name="Дата 5"/>
          <p:cNvSpPr>
            <a:spLocks noGrp="1"/>
          </p:cNvSpPr>
          <p:nvPr>
            <p:ph type="dt" sz="quarter" idx="10"/>
          </p:nvPr>
        </p:nvSpPr>
        <p:spPr>
          <a:xfrm>
            <a:off x="457200" y="6172200"/>
            <a:ext cx="2133600" cy="457200"/>
          </a:xfrm>
          <a:noFill/>
        </p:spPr>
        <p:txBody>
          <a:bodyPr/>
          <a:lstStyle/>
          <a:p>
            <a:fld id="{E946F681-3CDE-4DAA-9D09-6F406F2A68EC}" type="datetime1">
              <a:rPr lang="ru-RU"/>
              <a:pPr/>
              <a:t>07.05.2014</a:t>
            </a:fld>
            <a:endParaRPr lang="ru-RU"/>
          </a:p>
        </p:txBody>
      </p:sp>
      <p:sp>
        <p:nvSpPr>
          <p:cNvPr id="17415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477000" y="6096000"/>
            <a:ext cx="2133600" cy="457200"/>
          </a:xfrm>
          <a:noFill/>
        </p:spPr>
        <p:txBody>
          <a:bodyPr/>
          <a:lstStyle/>
          <a:p>
            <a:fld id="{5C0863EB-466F-4C5C-A293-25AC617292B8}" type="slidenum">
              <a:rPr lang="ru-RU" smtClean="0"/>
              <a:pPr/>
              <a:t>15</a:t>
            </a:fld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42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2426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2426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2426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2426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2426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2426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2426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2426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2426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2426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2426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2426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2426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i?id=64145071-1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304800"/>
            <a:ext cx="8686800" cy="640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3717" name="Rectangle 5"/>
          <p:cNvSpPr>
            <a:spLocks noChangeArrowheads="1"/>
          </p:cNvSpPr>
          <p:nvPr/>
        </p:nvSpPr>
        <p:spPr bwMode="auto">
          <a:xfrm>
            <a:off x="838200" y="1997075"/>
            <a:ext cx="3429000" cy="204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3200" b="1">
                <a:solidFill>
                  <a:srgbClr val="000000"/>
                </a:solidFill>
                <a:latin typeface="Arial" charset="0"/>
              </a:rPr>
              <a:t>Летать,</a:t>
            </a:r>
          </a:p>
          <a:p>
            <a:pPr algn="ctr"/>
            <a:r>
              <a:rPr lang="ru-RU" sz="3200" b="1">
                <a:solidFill>
                  <a:srgbClr val="000000"/>
                </a:solidFill>
                <a:latin typeface="Arial" charset="0"/>
              </a:rPr>
              <a:t>пролетать,</a:t>
            </a:r>
          </a:p>
          <a:p>
            <a:pPr algn="ctr"/>
            <a:r>
              <a:rPr lang="ru-RU" sz="3200" b="1">
                <a:solidFill>
                  <a:srgbClr val="000000"/>
                </a:solidFill>
                <a:latin typeface="Arial" charset="0"/>
              </a:rPr>
              <a:t>улетать,</a:t>
            </a:r>
          </a:p>
          <a:p>
            <a:pPr algn="ctr"/>
            <a:r>
              <a:rPr lang="ru-RU" sz="3200" b="1">
                <a:solidFill>
                  <a:srgbClr val="000000"/>
                </a:solidFill>
                <a:latin typeface="Arial" charset="0"/>
              </a:rPr>
              <a:t>взлетать.</a:t>
            </a:r>
          </a:p>
        </p:txBody>
      </p:sp>
      <p:sp>
        <p:nvSpPr>
          <p:cNvPr id="243718" name="Rectangle 6"/>
          <p:cNvSpPr>
            <a:spLocks noChangeArrowheads="1"/>
          </p:cNvSpPr>
          <p:nvPr/>
        </p:nvSpPr>
        <p:spPr bwMode="auto">
          <a:xfrm>
            <a:off x="4572000" y="990600"/>
            <a:ext cx="3429000" cy="374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000000"/>
                </a:solidFill>
                <a:latin typeface="Arial" charset="0"/>
              </a:rPr>
              <a:t>Глаголы в неопределённой форме отвечают на вопросы что делать? </a:t>
            </a:r>
          </a:p>
          <a:p>
            <a:pPr algn="ctr"/>
            <a:r>
              <a:rPr lang="ru-RU" sz="2000" b="1">
                <a:solidFill>
                  <a:srgbClr val="000000"/>
                </a:solidFill>
                <a:latin typeface="Arial" charset="0"/>
              </a:rPr>
              <a:t>что сделать?</a:t>
            </a:r>
          </a:p>
          <a:p>
            <a:pPr algn="ctr"/>
            <a:endParaRPr lang="ru-RU" sz="2000" b="1">
              <a:solidFill>
                <a:srgbClr val="000000"/>
              </a:solidFill>
              <a:latin typeface="Arial" charset="0"/>
            </a:endParaRPr>
          </a:p>
          <a:p>
            <a:pPr algn="ctr"/>
            <a:endParaRPr lang="ru-RU" sz="2000" b="1">
              <a:solidFill>
                <a:srgbClr val="000000"/>
              </a:solidFill>
              <a:latin typeface="Arial" charset="0"/>
            </a:endParaRPr>
          </a:p>
          <a:p>
            <a:pPr algn="ctr"/>
            <a:endParaRPr lang="ru-RU" sz="2000" b="1">
              <a:solidFill>
                <a:srgbClr val="000000"/>
              </a:solidFill>
              <a:latin typeface="Arial" charset="0"/>
            </a:endParaRPr>
          </a:p>
          <a:p>
            <a:pPr algn="ctr"/>
            <a:r>
              <a:rPr lang="ru-RU" sz="2000" b="1">
                <a:solidFill>
                  <a:srgbClr val="000000"/>
                </a:solidFill>
                <a:latin typeface="Arial" charset="0"/>
              </a:rPr>
              <a:t>Неопределённая форма</a:t>
            </a:r>
          </a:p>
          <a:p>
            <a:pPr algn="ctr"/>
            <a:r>
              <a:rPr lang="ru-RU" sz="2000" b="1">
                <a:solidFill>
                  <a:srgbClr val="000000"/>
                </a:solidFill>
                <a:latin typeface="Arial" charset="0"/>
              </a:rPr>
              <a:t>не показывает </a:t>
            </a:r>
          </a:p>
          <a:p>
            <a:pPr algn="ctr"/>
            <a:r>
              <a:rPr lang="ru-RU" sz="2000" b="1">
                <a:solidFill>
                  <a:srgbClr val="000000"/>
                </a:solidFill>
                <a:latin typeface="Arial" charset="0"/>
              </a:rPr>
              <a:t>ни времени, ни числа,</a:t>
            </a:r>
          </a:p>
          <a:p>
            <a:pPr algn="ctr"/>
            <a:r>
              <a:rPr lang="ru-RU" sz="2000" b="1">
                <a:solidFill>
                  <a:srgbClr val="000000"/>
                </a:solidFill>
                <a:latin typeface="Arial" charset="0"/>
              </a:rPr>
              <a:t> ни лица, ни рода </a:t>
            </a:r>
          </a:p>
        </p:txBody>
      </p:sp>
      <p:sp>
        <p:nvSpPr>
          <p:cNvPr id="18437" name="Дата 4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37E49350-236E-40C2-80FE-48134F391F15}" type="datetime1">
              <a:rPr lang="ru-RU"/>
              <a:pPr/>
              <a:t>07.05.2014</a:t>
            </a:fld>
            <a:endParaRPr lang="ru-RU"/>
          </a:p>
        </p:txBody>
      </p:sp>
      <p:sp>
        <p:nvSpPr>
          <p:cNvPr id="18438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CC0301E-D7B9-48CE-A3EE-AEF01C171168}" type="slidenum">
              <a:rPr lang="ru-RU" smtClean="0"/>
              <a:pPr/>
              <a:t>16</a:t>
            </a:fld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437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43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3717" grpId="0"/>
      <p:bldP spid="24371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5" descr="File263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0" y="762000"/>
            <a:ext cx="3024188" cy="275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59" name="Picture 6" descr="File263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00200" y="3124200"/>
            <a:ext cx="3024188" cy="275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0" name="Picture 7" descr="File263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4572000" y="1600200"/>
            <a:ext cx="2846388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1" name="Picture 8" descr="File263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5867400" y="3429000"/>
            <a:ext cx="2846388" cy="287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3417" name="Veselyi_veter_(1997).mp3">
            <a:hlinkClick r:id="" action="ppaction://media"/>
          </p:cNvPr>
          <p:cNvPicPr>
            <a:picLocks noRot="1" noChangeAspect="1" noChangeArrowheads="1"/>
          </p:cNvPicPr>
          <p:nvPr>
            <p:ph/>
            <a:audioFile r:link="rId1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838200" y="5867400"/>
            <a:ext cx="304800" cy="304800"/>
          </a:xfrm>
        </p:spPr>
      </p:pic>
      <p:sp>
        <p:nvSpPr>
          <p:cNvPr id="19463" name="Дата 6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D9F67096-C004-4FC1-9077-846D3FD58621}" type="datetime1">
              <a:rPr lang="ru-RU"/>
              <a:pPr/>
              <a:t>07.05.2014</a:t>
            </a:fld>
            <a:endParaRPr lang="ru-RU"/>
          </a:p>
        </p:txBody>
      </p:sp>
      <p:sp>
        <p:nvSpPr>
          <p:cNvPr id="19464" name="Номер слайда 7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7ECD4CF-626B-4F15-A91D-D359F0FF43F0}" type="slidenum">
              <a:rPr lang="ru-RU" smtClean="0"/>
              <a:pPr/>
              <a:t>17</a:t>
            </a:fld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6504" fill="hold"/>
                                        <p:tgtEl>
                                          <p:spTgt spid="27341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73417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i?id=64145071-1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228600"/>
            <a:ext cx="8686800" cy="640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4744" name="Rectangle 8"/>
          <p:cNvSpPr>
            <a:spLocks noChangeArrowheads="1"/>
          </p:cNvSpPr>
          <p:nvPr/>
        </p:nvSpPr>
        <p:spPr bwMode="auto">
          <a:xfrm>
            <a:off x="609600" y="792163"/>
            <a:ext cx="3733800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600" b="1">
                <a:solidFill>
                  <a:srgbClr val="000000"/>
                </a:solidFill>
                <a:latin typeface="Arial" charset="0"/>
              </a:rPr>
              <a:t>1 группа</a:t>
            </a:r>
          </a:p>
          <a:p>
            <a:pPr algn="ctr"/>
            <a:r>
              <a:rPr lang="ru-RU" sz="2000" b="1">
                <a:solidFill>
                  <a:srgbClr val="000000"/>
                </a:solidFill>
                <a:latin typeface="Arial" charset="0"/>
              </a:rPr>
              <a:t>«Летит без крыльев и поёт, </a:t>
            </a:r>
          </a:p>
          <a:p>
            <a:pPr algn="ctr"/>
            <a:r>
              <a:rPr lang="ru-RU" sz="2000" b="1">
                <a:solidFill>
                  <a:srgbClr val="000000"/>
                </a:solidFill>
                <a:latin typeface="Arial" charset="0"/>
              </a:rPr>
              <a:t>Прохожих задирает.</a:t>
            </a:r>
          </a:p>
          <a:p>
            <a:pPr algn="ctr"/>
            <a:r>
              <a:rPr lang="ru-RU" sz="2000" b="1">
                <a:solidFill>
                  <a:srgbClr val="000000"/>
                </a:solidFill>
                <a:latin typeface="Arial" charset="0"/>
              </a:rPr>
              <a:t>Одним прохода не даёт,</a:t>
            </a:r>
          </a:p>
          <a:p>
            <a:pPr algn="ctr"/>
            <a:r>
              <a:rPr lang="ru-RU" sz="2000" b="1">
                <a:solidFill>
                  <a:srgbClr val="000000"/>
                </a:solidFill>
                <a:latin typeface="Arial" charset="0"/>
              </a:rPr>
              <a:t>Других он подгоняет.»</a:t>
            </a:r>
          </a:p>
        </p:txBody>
      </p:sp>
      <p:sp>
        <p:nvSpPr>
          <p:cNvPr id="244745" name="Rectangle 9"/>
          <p:cNvSpPr>
            <a:spLocks noChangeArrowheads="1"/>
          </p:cNvSpPr>
          <p:nvPr/>
        </p:nvSpPr>
        <p:spPr bwMode="auto">
          <a:xfrm>
            <a:off x="609600" y="2392363"/>
            <a:ext cx="3657600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600" b="1">
                <a:solidFill>
                  <a:srgbClr val="000000"/>
                </a:solidFill>
                <a:latin typeface="Arial" charset="0"/>
              </a:rPr>
              <a:t>2 группа</a:t>
            </a:r>
          </a:p>
          <a:p>
            <a:pPr algn="ctr"/>
            <a:r>
              <a:rPr lang="ru-RU" sz="2000" b="1">
                <a:solidFill>
                  <a:srgbClr val="000000"/>
                </a:solidFill>
                <a:latin typeface="Arial" charset="0"/>
              </a:rPr>
              <a:t>«Длинной шеей поверчу-</a:t>
            </a:r>
          </a:p>
          <a:p>
            <a:pPr algn="ctr"/>
            <a:r>
              <a:rPr lang="ru-RU" sz="2000" b="1">
                <a:solidFill>
                  <a:srgbClr val="000000"/>
                </a:solidFill>
                <a:latin typeface="Arial" charset="0"/>
              </a:rPr>
              <a:t>Груз тяжёлый подхвачу,</a:t>
            </a:r>
          </a:p>
          <a:p>
            <a:pPr algn="ctr"/>
            <a:r>
              <a:rPr lang="ru-RU" sz="2000" b="1">
                <a:solidFill>
                  <a:srgbClr val="000000"/>
                </a:solidFill>
                <a:latin typeface="Arial" charset="0"/>
              </a:rPr>
              <a:t>Где прикажут - положу:</a:t>
            </a:r>
          </a:p>
          <a:p>
            <a:pPr algn="ctr"/>
            <a:r>
              <a:rPr lang="ru-RU" sz="2000" b="1">
                <a:solidFill>
                  <a:srgbClr val="000000"/>
                </a:solidFill>
                <a:latin typeface="Arial" charset="0"/>
              </a:rPr>
              <a:t>Человеку послужу.»</a:t>
            </a:r>
          </a:p>
        </p:txBody>
      </p:sp>
      <p:sp>
        <p:nvSpPr>
          <p:cNvPr id="244746" name="Rectangle 10"/>
          <p:cNvSpPr>
            <a:spLocks noChangeArrowheads="1"/>
          </p:cNvSpPr>
          <p:nvPr/>
        </p:nvSpPr>
        <p:spPr bwMode="auto">
          <a:xfrm>
            <a:off x="685800" y="3992563"/>
            <a:ext cx="3352800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600" b="1">
                <a:solidFill>
                  <a:srgbClr val="000000"/>
                </a:solidFill>
                <a:latin typeface="Arial" charset="0"/>
              </a:rPr>
              <a:t>3 группа</a:t>
            </a:r>
          </a:p>
          <a:p>
            <a:pPr algn="ctr"/>
            <a:r>
              <a:rPr lang="ru-RU" sz="2000" b="1">
                <a:solidFill>
                  <a:srgbClr val="000000"/>
                </a:solidFill>
                <a:latin typeface="Arial" charset="0"/>
              </a:rPr>
              <a:t>«Принялась она за дело,</a:t>
            </a:r>
          </a:p>
          <a:p>
            <a:pPr algn="ctr"/>
            <a:r>
              <a:rPr lang="ru-RU" sz="2000" b="1">
                <a:solidFill>
                  <a:srgbClr val="000000"/>
                </a:solidFill>
                <a:latin typeface="Arial" charset="0"/>
              </a:rPr>
              <a:t>Завизжала и запела:</a:t>
            </a:r>
          </a:p>
          <a:p>
            <a:pPr algn="ctr"/>
            <a:r>
              <a:rPr lang="ru-RU" sz="2000" b="1">
                <a:solidFill>
                  <a:srgbClr val="000000"/>
                </a:solidFill>
                <a:latin typeface="Arial" charset="0"/>
              </a:rPr>
              <a:t>Ела, ела дуб, дуб,</a:t>
            </a:r>
          </a:p>
          <a:p>
            <a:pPr algn="ctr"/>
            <a:r>
              <a:rPr lang="ru-RU" sz="2000" b="1">
                <a:solidFill>
                  <a:srgbClr val="000000"/>
                </a:solidFill>
                <a:latin typeface="Arial" charset="0"/>
              </a:rPr>
              <a:t>Поломала зуб, зуб.»</a:t>
            </a:r>
          </a:p>
        </p:txBody>
      </p:sp>
      <p:sp>
        <p:nvSpPr>
          <p:cNvPr id="244747" name="Rectangle 11"/>
          <p:cNvSpPr>
            <a:spLocks noChangeArrowheads="1"/>
          </p:cNvSpPr>
          <p:nvPr/>
        </p:nvSpPr>
        <p:spPr bwMode="auto">
          <a:xfrm>
            <a:off x="5029200" y="1676400"/>
            <a:ext cx="1981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000000"/>
                </a:solidFill>
                <a:latin typeface="Arial" charset="0"/>
              </a:rPr>
              <a:t>ветер</a:t>
            </a:r>
          </a:p>
        </p:txBody>
      </p:sp>
      <p:sp>
        <p:nvSpPr>
          <p:cNvPr id="244748" name="Rectangle 12"/>
          <p:cNvSpPr>
            <a:spLocks noChangeArrowheads="1"/>
          </p:cNvSpPr>
          <p:nvPr/>
        </p:nvSpPr>
        <p:spPr bwMode="auto">
          <a:xfrm>
            <a:off x="4953000" y="3338513"/>
            <a:ext cx="2819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000000"/>
                </a:solidFill>
                <a:latin typeface="Arial" charset="0"/>
              </a:rPr>
              <a:t>подъемный кран </a:t>
            </a:r>
          </a:p>
        </p:txBody>
      </p:sp>
      <p:sp>
        <p:nvSpPr>
          <p:cNvPr id="244749" name="Rectangle 13"/>
          <p:cNvSpPr>
            <a:spLocks noChangeArrowheads="1"/>
          </p:cNvSpPr>
          <p:nvPr/>
        </p:nvSpPr>
        <p:spPr bwMode="auto">
          <a:xfrm>
            <a:off x="5029200" y="4572000"/>
            <a:ext cx="1981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000000"/>
                </a:solidFill>
                <a:latin typeface="Arial" charset="0"/>
              </a:rPr>
              <a:t>пила</a:t>
            </a:r>
          </a:p>
        </p:txBody>
      </p:sp>
      <p:sp>
        <p:nvSpPr>
          <p:cNvPr id="20489" name="Дата 8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0B86EE2D-55E7-4594-B240-2AF135E310A3}" type="datetime1">
              <a:rPr lang="ru-RU"/>
              <a:pPr/>
              <a:t>07.05.2014</a:t>
            </a:fld>
            <a:endParaRPr lang="ru-RU"/>
          </a:p>
        </p:txBody>
      </p:sp>
      <p:sp>
        <p:nvSpPr>
          <p:cNvPr id="20490" name="Номер слайда 9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140DE7E-2383-4DB6-9F0E-4BDF133C0A78}" type="slidenum">
              <a:rPr lang="ru-RU" smtClean="0"/>
              <a:pPr/>
              <a:t>18</a:t>
            </a:fld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447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2447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244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2447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2447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2447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2447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2447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2447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2447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2447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2447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4744" grpId="0"/>
      <p:bldP spid="244745" grpId="0"/>
      <p:bldP spid="244746" grpId="0"/>
      <p:bldP spid="244747" grpId="0"/>
      <p:bldP spid="24474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i?id=64145071-1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152400"/>
            <a:ext cx="8686800" cy="647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1363" name="Rectangle 3"/>
          <p:cNvSpPr>
            <a:spLocks noChangeArrowheads="1"/>
          </p:cNvSpPr>
          <p:nvPr/>
        </p:nvSpPr>
        <p:spPr bwMode="auto">
          <a:xfrm>
            <a:off x="1066800" y="1752600"/>
            <a:ext cx="1828800" cy="218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600" b="1">
                <a:solidFill>
                  <a:srgbClr val="000000"/>
                </a:solidFill>
                <a:latin typeface="Arial" charset="0"/>
              </a:rPr>
              <a:t>1 группа</a:t>
            </a:r>
          </a:p>
          <a:p>
            <a:pPr algn="ctr"/>
            <a:endParaRPr lang="ru-RU" sz="1600" b="1">
              <a:solidFill>
                <a:srgbClr val="000000"/>
              </a:solidFill>
              <a:latin typeface="Arial" charset="0"/>
            </a:endParaRPr>
          </a:p>
          <a:p>
            <a:pPr algn="ctr"/>
            <a:r>
              <a:rPr lang="ru-RU" sz="2000" b="1">
                <a:solidFill>
                  <a:srgbClr val="000000"/>
                </a:solidFill>
                <a:latin typeface="Arial" charset="0"/>
              </a:rPr>
              <a:t>летит  </a:t>
            </a:r>
          </a:p>
          <a:p>
            <a:pPr algn="ctr"/>
            <a:r>
              <a:rPr lang="ru-RU" sz="2000" b="1">
                <a:solidFill>
                  <a:srgbClr val="000000"/>
                </a:solidFill>
                <a:latin typeface="Arial" charset="0"/>
              </a:rPr>
              <a:t>поёт </a:t>
            </a:r>
          </a:p>
          <a:p>
            <a:pPr algn="ctr"/>
            <a:r>
              <a:rPr lang="ru-RU" sz="2000" b="1">
                <a:solidFill>
                  <a:srgbClr val="000000"/>
                </a:solidFill>
                <a:latin typeface="Arial" charset="0"/>
              </a:rPr>
              <a:t>задирает</a:t>
            </a:r>
          </a:p>
          <a:p>
            <a:pPr algn="ctr"/>
            <a:r>
              <a:rPr lang="ru-RU" sz="2000" b="1">
                <a:solidFill>
                  <a:srgbClr val="000000"/>
                </a:solidFill>
                <a:latin typeface="Arial" charset="0"/>
              </a:rPr>
              <a:t>не даёт</a:t>
            </a:r>
          </a:p>
          <a:p>
            <a:pPr algn="ctr"/>
            <a:r>
              <a:rPr lang="ru-RU" sz="2000" b="1">
                <a:solidFill>
                  <a:srgbClr val="000000"/>
                </a:solidFill>
                <a:latin typeface="Arial" charset="0"/>
              </a:rPr>
              <a:t>подгоняет</a:t>
            </a:r>
          </a:p>
        </p:txBody>
      </p:sp>
      <p:sp>
        <p:nvSpPr>
          <p:cNvPr id="271364" name="Rectangle 4"/>
          <p:cNvSpPr>
            <a:spLocks noChangeArrowheads="1"/>
          </p:cNvSpPr>
          <p:nvPr/>
        </p:nvSpPr>
        <p:spPr bwMode="auto">
          <a:xfrm>
            <a:off x="3581400" y="3581400"/>
            <a:ext cx="2057400" cy="210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600" b="1">
                <a:solidFill>
                  <a:srgbClr val="000000"/>
                </a:solidFill>
                <a:latin typeface="Arial" charset="0"/>
              </a:rPr>
              <a:t>2 группа</a:t>
            </a:r>
          </a:p>
          <a:p>
            <a:pPr algn="ctr"/>
            <a:endParaRPr lang="ru-RU" sz="1600" b="1">
              <a:solidFill>
                <a:srgbClr val="000000"/>
              </a:solidFill>
              <a:latin typeface="Arial" charset="0"/>
            </a:endParaRPr>
          </a:p>
          <a:p>
            <a:pPr algn="ctr"/>
            <a:r>
              <a:rPr lang="ru-RU" sz="2000" b="1">
                <a:solidFill>
                  <a:srgbClr val="000000"/>
                </a:solidFill>
                <a:latin typeface="Arial" charset="0"/>
              </a:rPr>
              <a:t>поверчу</a:t>
            </a:r>
          </a:p>
          <a:p>
            <a:pPr algn="ctr"/>
            <a:r>
              <a:rPr lang="ru-RU" sz="2000" b="1">
                <a:solidFill>
                  <a:srgbClr val="000000"/>
                </a:solidFill>
                <a:latin typeface="Arial" charset="0"/>
              </a:rPr>
              <a:t>подхвачу</a:t>
            </a:r>
          </a:p>
          <a:p>
            <a:pPr algn="ctr"/>
            <a:r>
              <a:rPr lang="ru-RU" sz="2000" b="1">
                <a:solidFill>
                  <a:srgbClr val="000000"/>
                </a:solidFill>
                <a:latin typeface="Arial" charset="0"/>
              </a:rPr>
              <a:t>прикажут </a:t>
            </a:r>
          </a:p>
          <a:p>
            <a:pPr algn="ctr"/>
            <a:r>
              <a:rPr lang="ru-RU" sz="2000" b="1">
                <a:solidFill>
                  <a:srgbClr val="000000"/>
                </a:solidFill>
                <a:latin typeface="Arial" charset="0"/>
              </a:rPr>
              <a:t>положу</a:t>
            </a:r>
          </a:p>
          <a:p>
            <a:pPr algn="ctr"/>
            <a:r>
              <a:rPr lang="ru-RU" sz="2000" b="1">
                <a:solidFill>
                  <a:srgbClr val="000000"/>
                </a:solidFill>
                <a:latin typeface="Arial" charset="0"/>
              </a:rPr>
              <a:t>послужу</a:t>
            </a:r>
          </a:p>
        </p:txBody>
      </p:sp>
      <p:sp>
        <p:nvSpPr>
          <p:cNvPr id="271365" name="Rectangle 5"/>
          <p:cNvSpPr>
            <a:spLocks noChangeArrowheads="1"/>
          </p:cNvSpPr>
          <p:nvPr/>
        </p:nvSpPr>
        <p:spPr bwMode="auto">
          <a:xfrm>
            <a:off x="5791200" y="1752600"/>
            <a:ext cx="2133600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600" b="1">
                <a:solidFill>
                  <a:srgbClr val="000000"/>
                </a:solidFill>
                <a:latin typeface="Arial" charset="0"/>
              </a:rPr>
              <a:t>3 группа</a:t>
            </a:r>
          </a:p>
          <a:p>
            <a:pPr algn="ctr"/>
            <a:endParaRPr lang="ru-RU" sz="1600" b="1">
              <a:solidFill>
                <a:srgbClr val="000000"/>
              </a:solidFill>
              <a:latin typeface="Arial" charset="0"/>
            </a:endParaRPr>
          </a:p>
          <a:p>
            <a:pPr algn="ctr"/>
            <a:r>
              <a:rPr lang="ru-RU" sz="2000" b="1">
                <a:solidFill>
                  <a:srgbClr val="000000"/>
                </a:solidFill>
                <a:latin typeface="Arial" charset="0"/>
              </a:rPr>
              <a:t>принялась</a:t>
            </a:r>
          </a:p>
          <a:p>
            <a:pPr algn="ctr"/>
            <a:r>
              <a:rPr lang="ru-RU" sz="2000" b="1">
                <a:solidFill>
                  <a:srgbClr val="000000"/>
                </a:solidFill>
                <a:latin typeface="Arial" charset="0"/>
              </a:rPr>
              <a:t>завизжала  </a:t>
            </a:r>
          </a:p>
          <a:p>
            <a:pPr algn="ctr"/>
            <a:r>
              <a:rPr lang="ru-RU" sz="2000" b="1">
                <a:solidFill>
                  <a:srgbClr val="000000"/>
                </a:solidFill>
                <a:latin typeface="Arial" charset="0"/>
              </a:rPr>
              <a:t>запела</a:t>
            </a:r>
          </a:p>
          <a:p>
            <a:pPr algn="ctr"/>
            <a:r>
              <a:rPr lang="ru-RU" sz="2000" b="1">
                <a:solidFill>
                  <a:srgbClr val="000000"/>
                </a:solidFill>
                <a:latin typeface="Arial" charset="0"/>
              </a:rPr>
              <a:t> ела поломала</a:t>
            </a:r>
          </a:p>
        </p:txBody>
      </p:sp>
      <p:sp>
        <p:nvSpPr>
          <p:cNvPr id="271369" name="Rectangle 9"/>
          <p:cNvSpPr>
            <a:spLocks noChangeArrowheads="1"/>
          </p:cNvSpPr>
          <p:nvPr/>
        </p:nvSpPr>
        <p:spPr bwMode="auto">
          <a:xfrm>
            <a:off x="685800" y="914400"/>
            <a:ext cx="2514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b="1">
                <a:solidFill>
                  <a:srgbClr val="000000"/>
                </a:solidFill>
              </a:rPr>
              <a:t>Настоящее</a:t>
            </a:r>
          </a:p>
          <a:p>
            <a:pPr algn="ctr"/>
            <a:r>
              <a:rPr lang="ru-RU" sz="2000" b="1">
                <a:solidFill>
                  <a:srgbClr val="000000"/>
                </a:solidFill>
              </a:rPr>
              <a:t> время</a:t>
            </a:r>
          </a:p>
        </p:txBody>
      </p:sp>
      <p:sp>
        <p:nvSpPr>
          <p:cNvPr id="271370" name="Rectangle 10"/>
          <p:cNvSpPr>
            <a:spLocks noChangeArrowheads="1"/>
          </p:cNvSpPr>
          <p:nvPr/>
        </p:nvSpPr>
        <p:spPr bwMode="auto">
          <a:xfrm>
            <a:off x="3962400" y="2667000"/>
            <a:ext cx="13779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2000" b="1">
                <a:solidFill>
                  <a:srgbClr val="000000"/>
                </a:solidFill>
                <a:latin typeface="Arial" charset="0"/>
              </a:rPr>
              <a:t>Будущее </a:t>
            </a:r>
          </a:p>
          <a:p>
            <a:pPr algn="ctr"/>
            <a:r>
              <a:rPr lang="ru-RU" sz="2000" b="1">
                <a:solidFill>
                  <a:srgbClr val="000000"/>
                </a:solidFill>
                <a:latin typeface="Arial" charset="0"/>
              </a:rPr>
              <a:t>время</a:t>
            </a:r>
          </a:p>
        </p:txBody>
      </p:sp>
      <p:sp>
        <p:nvSpPr>
          <p:cNvPr id="271371" name="Rectangle 11"/>
          <p:cNvSpPr>
            <a:spLocks noChangeArrowheads="1"/>
          </p:cNvSpPr>
          <p:nvPr/>
        </p:nvSpPr>
        <p:spPr bwMode="auto">
          <a:xfrm>
            <a:off x="6096000" y="914400"/>
            <a:ext cx="16859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2000" b="1">
                <a:solidFill>
                  <a:srgbClr val="000000"/>
                </a:solidFill>
                <a:latin typeface="Arial" charset="0"/>
              </a:rPr>
              <a:t>Прошедшее</a:t>
            </a:r>
          </a:p>
          <a:p>
            <a:pPr algn="ctr"/>
            <a:r>
              <a:rPr lang="ru-RU" sz="2000" b="1">
                <a:solidFill>
                  <a:srgbClr val="000000"/>
                </a:solidFill>
                <a:latin typeface="Arial" charset="0"/>
              </a:rPr>
              <a:t> время</a:t>
            </a:r>
          </a:p>
        </p:txBody>
      </p:sp>
      <p:sp>
        <p:nvSpPr>
          <p:cNvPr id="21513" name="Дата 8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57C7DCF5-06D0-4E57-95ED-93D3BD63314F}" type="datetime1">
              <a:rPr lang="ru-RU"/>
              <a:pPr/>
              <a:t>07.05.2014</a:t>
            </a:fld>
            <a:endParaRPr lang="ru-RU"/>
          </a:p>
        </p:txBody>
      </p:sp>
      <p:sp>
        <p:nvSpPr>
          <p:cNvPr id="21514" name="Номер слайда 9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994A5B8-136F-4893-AD9D-83A97F4CE698}" type="slidenum">
              <a:rPr lang="ru-RU" smtClean="0"/>
              <a:pPr/>
              <a:t>19</a:t>
            </a:fld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71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71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71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271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271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271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271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271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271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271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271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271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271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271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271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80"/>
                                        <p:tgtEl>
                                          <p:spTgt spid="271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271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80"/>
                                        <p:tgtEl>
                                          <p:spTgt spid="271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9" dur="80"/>
                                        <p:tgtEl>
                                          <p:spTgt spid="2713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0" dur="80"/>
                                        <p:tgtEl>
                                          <p:spTgt spid="2713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80"/>
                                        <p:tgtEl>
                                          <p:spTgt spid="2713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80"/>
                                        <p:tgtEl>
                                          <p:spTgt spid="2713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80"/>
                                        <p:tgtEl>
                                          <p:spTgt spid="2713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80"/>
                                        <p:tgtEl>
                                          <p:spTgt spid="2713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2713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2713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2713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4" dur="80"/>
                                        <p:tgtEl>
                                          <p:spTgt spid="2713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5" dur="80"/>
                                        <p:tgtEl>
                                          <p:spTgt spid="2713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80"/>
                                        <p:tgtEl>
                                          <p:spTgt spid="2713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9" dur="80"/>
                                        <p:tgtEl>
                                          <p:spTgt spid="2713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0" dur="80"/>
                                        <p:tgtEl>
                                          <p:spTgt spid="2713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80"/>
                                        <p:tgtEl>
                                          <p:spTgt spid="2713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4" dur="80"/>
                                        <p:tgtEl>
                                          <p:spTgt spid="2713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5" dur="80"/>
                                        <p:tgtEl>
                                          <p:spTgt spid="2713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80"/>
                                        <p:tgtEl>
                                          <p:spTgt spid="2713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1" dur="80"/>
                                        <p:tgtEl>
                                          <p:spTgt spid="271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2" dur="80"/>
                                        <p:tgtEl>
                                          <p:spTgt spid="271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" dur="80"/>
                                        <p:tgtEl>
                                          <p:spTgt spid="271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6" dur="80"/>
                                        <p:tgtEl>
                                          <p:spTgt spid="2713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7" dur="80"/>
                                        <p:tgtEl>
                                          <p:spTgt spid="2713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" dur="80"/>
                                        <p:tgtEl>
                                          <p:spTgt spid="2713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1" dur="80"/>
                                        <p:tgtEl>
                                          <p:spTgt spid="2713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2" dur="80"/>
                                        <p:tgtEl>
                                          <p:spTgt spid="2713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3" dur="80"/>
                                        <p:tgtEl>
                                          <p:spTgt spid="2713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6" dur="80"/>
                                        <p:tgtEl>
                                          <p:spTgt spid="2713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7" dur="80"/>
                                        <p:tgtEl>
                                          <p:spTgt spid="2713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8" dur="80"/>
                                        <p:tgtEl>
                                          <p:spTgt spid="2713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1" dur="80"/>
                                        <p:tgtEl>
                                          <p:spTgt spid="2713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2" dur="80"/>
                                        <p:tgtEl>
                                          <p:spTgt spid="2713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3" dur="80"/>
                                        <p:tgtEl>
                                          <p:spTgt spid="2713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" presetClass="exit" presetSubtype="16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ox(in)">
                                      <p:cBhvr>
                                        <p:cTn id="97" dur="500"/>
                                        <p:tgtEl>
                                          <p:spTgt spid="271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1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3" dur="500"/>
                                        <p:tgtEl>
                                          <p:spTgt spid="271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4" presetClass="exit" presetSubtype="16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ox(in)">
                                      <p:cBhvr>
                                        <p:cTn id="107" dur="500"/>
                                        <p:tgtEl>
                                          <p:spTgt spid="2713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13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3" dur="500"/>
                                        <p:tgtEl>
                                          <p:spTgt spid="271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4" presetClass="exit" presetSubtype="16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ox(in)">
                                      <p:cBhvr>
                                        <p:cTn id="117" dur="500"/>
                                        <p:tgtEl>
                                          <p:spTgt spid="271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1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3" dur="500"/>
                                        <p:tgtEl>
                                          <p:spTgt spid="271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1363" grpId="0" build="allAtOnce"/>
      <p:bldP spid="271364" grpId="0" build="allAtOnce"/>
      <p:bldP spid="271365" grpId="0" build="allAtOnce"/>
      <p:bldP spid="271369" grpId="0"/>
      <p:bldP spid="271370" grpId="0"/>
      <p:bldP spid="27137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3170" name="Picture 2" descr="g5_10n">
            <a:hlinkClick r:id="rId2"/>
          </p:cNvPr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777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9" name="Дата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BEDCEEF5-FC8E-425E-987A-BAD67A8B47B9}" type="datetime1">
              <a:rPr lang="ru-RU"/>
              <a:pPr/>
              <a:t>07.05.2014</a:t>
            </a:fld>
            <a:endParaRPr lang="ru-RU"/>
          </a:p>
        </p:txBody>
      </p:sp>
      <p:sp>
        <p:nvSpPr>
          <p:cNvPr id="4100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9C2CF7E-5DCE-402F-8299-C722F6FD26A4}" type="slidenum">
              <a:rPr lang="ru-RU" smtClean="0"/>
              <a:pPr/>
              <a:t>2</a:t>
            </a:fld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i?id=64145071-1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28600"/>
            <a:ext cx="8991600" cy="640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8841" name="Rectangle 9"/>
          <p:cNvSpPr>
            <a:spLocks noChangeArrowheads="1"/>
          </p:cNvSpPr>
          <p:nvPr/>
        </p:nvSpPr>
        <p:spPr bwMode="auto">
          <a:xfrm>
            <a:off x="2514600" y="990600"/>
            <a:ext cx="43386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solidFill>
                  <a:srgbClr val="000000"/>
                </a:solidFill>
                <a:latin typeface="Arial" charset="0"/>
              </a:rPr>
              <a:t>Времена   глаголов</a:t>
            </a:r>
          </a:p>
        </p:txBody>
      </p:sp>
      <p:sp>
        <p:nvSpPr>
          <p:cNvPr id="248842" name="Rectangle 10"/>
          <p:cNvSpPr>
            <a:spLocks noChangeArrowheads="1"/>
          </p:cNvSpPr>
          <p:nvPr/>
        </p:nvSpPr>
        <p:spPr bwMode="auto">
          <a:xfrm>
            <a:off x="990600" y="1752600"/>
            <a:ext cx="22113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solidFill>
                  <a:srgbClr val="000000"/>
                </a:solidFill>
                <a:latin typeface="Arial" charset="0"/>
              </a:rPr>
              <a:t>Настоящее время</a:t>
            </a:r>
          </a:p>
        </p:txBody>
      </p:sp>
      <p:sp>
        <p:nvSpPr>
          <p:cNvPr id="248843" name="Rectangle 11"/>
          <p:cNvSpPr>
            <a:spLocks noChangeArrowheads="1"/>
          </p:cNvSpPr>
          <p:nvPr/>
        </p:nvSpPr>
        <p:spPr bwMode="auto">
          <a:xfrm>
            <a:off x="3581400" y="1752600"/>
            <a:ext cx="19700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solidFill>
                  <a:srgbClr val="000000"/>
                </a:solidFill>
                <a:latin typeface="Arial" charset="0"/>
              </a:rPr>
              <a:t>Будущее время</a:t>
            </a:r>
          </a:p>
        </p:txBody>
      </p:sp>
      <p:sp>
        <p:nvSpPr>
          <p:cNvPr id="248844" name="Rectangle 12"/>
          <p:cNvSpPr>
            <a:spLocks noChangeArrowheads="1"/>
          </p:cNvSpPr>
          <p:nvPr/>
        </p:nvSpPr>
        <p:spPr bwMode="auto">
          <a:xfrm>
            <a:off x="5867400" y="1752600"/>
            <a:ext cx="23098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solidFill>
                  <a:srgbClr val="000000"/>
                </a:solidFill>
                <a:latin typeface="Arial" charset="0"/>
              </a:rPr>
              <a:t>Прошедшее время</a:t>
            </a:r>
          </a:p>
        </p:txBody>
      </p:sp>
      <p:sp>
        <p:nvSpPr>
          <p:cNvPr id="248845" name="Rectangle 13"/>
          <p:cNvSpPr>
            <a:spLocks noChangeArrowheads="1"/>
          </p:cNvSpPr>
          <p:nvPr/>
        </p:nvSpPr>
        <p:spPr bwMode="auto">
          <a:xfrm>
            <a:off x="3276600" y="2743200"/>
            <a:ext cx="27797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solidFill>
                  <a:srgbClr val="000000"/>
                </a:solidFill>
                <a:latin typeface="Arial" charset="0"/>
              </a:rPr>
              <a:t>Обозначают действие </a:t>
            </a:r>
          </a:p>
        </p:txBody>
      </p:sp>
      <p:sp>
        <p:nvSpPr>
          <p:cNvPr id="248846" name="Rectangle 14"/>
          <p:cNvSpPr>
            <a:spLocks noChangeArrowheads="1"/>
          </p:cNvSpPr>
          <p:nvPr/>
        </p:nvSpPr>
        <p:spPr bwMode="auto">
          <a:xfrm>
            <a:off x="1143000" y="3581400"/>
            <a:ext cx="18510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rgbClr val="000000"/>
                </a:solidFill>
                <a:latin typeface="Arial" charset="0"/>
              </a:rPr>
              <a:t>в момент речи</a:t>
            </a:r>
          </a:p>
        </p:txBody>
      </p:sp>
      <p:sp>
        <p:nvSpPr>
          <p:cNvPr id="248847" name="Rectangle 15"/>
          <p:cNvSpPr>
            <a:spLocks noChangeArrowheads="1"/>
          </p:cNvSpPr>
          <p:nvPr/>
        </p:nvSpPr>
        <p:spPr bwMode="auto">
          <a:xfrm>
            <a:off x="3352800" y="3581400"/>
            <a:ext cx="2540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rgbClr val="000000"/>
                </a:solidFill>
                <a:latin typeface="Arial" charset="0"/>
              </a:rPr>
              <a:t>после момента речи</a:t>
            </a:r>
          </a:p>
        </p:txBody>
      </p:sp>
      <p:sp>
        <p:nvSpPr>
          <p:cNvPr id="248848" name="Rectangle 16"/>
          <p:cNvSpPr>
            <a:spLocks noChangeArrowheads="1"/>
          </p:cNvSpPr>
          <p:nvPr/>
        </p:nvSpPr>
        <p:spPr bwMode="auto">
          <a:xfrm>
            <a:off x="6172200" y="3581400"/>
            <a:ext cx="21209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rgbClr val="000000"/>
                </a:solidFill>
                <a:latin typeface="Arial" charset="0"/>
              </a:rPr>
              <a:t>до момента речи</a:t>
            </a:r>
          </a:p>
        </p:txBody>
      </p:sp>
      <p:sp>
        <p:nvSpPr>
          <p:cNvPr id="248849" name="Line 17"/>
          <p:cNvSpPr>
            <a:spLocks noChangeShapeType="1"/>
          </p:cNvSpPr>
          <p:nvPr/>
        </p:nvSpPr>
        <p:spPr bwMode="auto">
          <a:xfrm>
            <a:off x="2286000" y="2057400"/>
            <a:ext cx="1295400" cy="685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48850" name="Line 18"/>
          <p:cNvSpPr>
            <a:spLocks noChangeShapeType="1"/>
          </p:cNvSpPr>
          <p:nvPr/>
        </p:nvSpPr>
        <p:spPr bwMode="auto">
          <a:xfrm flipH="1">
            <a:off x="2286000" y="3048000"/>
            <a:ext cx="1447800" cy="5334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48851" name="Line 19"/>
          <p:cNvSpPr>
            <a:spLocks noChangeShapeType="1"/>
          </p:cNvSpPr>
          <p:nvPr/>
        </p:nvSpPr>
        <p:spPr bwMode="auto">
          <a:xfrm>
            <a:off x="4648200" y="3048000"/>
            <a:ext cx="0" cy="4572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48852" name="Line 20"/>
          <p:cNvSpPr>
            <a:spLocks noChangeShapeType="1"/>
          </p:cNvSpPr>
          <p:nvPr/>
        </p:nvSpPr>
        <p:spPr bwMode="auto">
          <a:xfrm>
            <a:off x="5715000" y="3048000"/>
            <a:ext cx="1371600" cy="5334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48853" name="Line 21"/>
          <p:cNvSpPr>
            <a:spLocks noChangeShapeType="1"/>
          </p:cNvSpPr>
          <p:nvPr/>
        </p:nvSpPr>
        <p:spPr bwMode="auto">
          <a:xfrm>
            <a:off x="4572000" y="2133600"/>
            <a:ext cx="0" cy="5334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48854" name="Line 22"/>
          <p:cNvSpPr>
            <a:spLocks noChangeShapeType="1"/>
          </p:cNvSpPr>
          <p:nvPr/>
        </p:nvSpPr>
        <p:spPr bwMode="auto">
          <a:xfrm flipH="1">
            <a:off x="5715000" y="2133600"/>
            <a:ext cx="1066800" cy="685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48858" name="Rectangle 26"/>
          <p:cNvSpPr>
            <a:spLocks noChangeArrowheads="1"/>
          </p:cNvSpPr>
          <p:nvPr/>
        </p:nvSpPr>
        <p:spPr bwMode="auto">
          <a:xfrm>
            <a:off x="6324600" y="4038600"/>
            <a:ext cx="1404938" cy="179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>
                <a:solidFill>
                  <a:srgbClr val="000000"/>
                </a:solidFill>
                <a:latin typeface="Arial" charset="0"/>
              </a:rPr>
              <a:t>Что делал?</a:t>
            </a:r>
          </a:p>
          <a:p>
            <a:r>
              <a:rPr lang="ru-RU" sz="1400" b="1">
                <a:solidFill>
                  <a:srgbClr val="000000"/>
                </a:solidFill>
                <a:latin typeface="Arial" charset="0"/>
              </a:rPr>
              <a:t>Что сделал? </a:t>
            </a:r>
          </a:p>
          <a:p>
            <a:r>
              <a:rPr lang="ru-RU" sz="1400" b="1">
                <a:solidFill>
                  <a:srgbClr val="000000"/>
                </a:solidFill>
                <a:latin typeface="Arial" charset="0"/>
              </a:rPr>
              <a:t>Что делал?</a:t>
            </a:r>
          </a:p>
          <a:p>
            <a:r>
              <a:rPr lang="ru-RU" sz="1400" b="1">
                <a:solidFill>
                  <a:srgbClr val="000000"/>
                </a:solidFill>
                <a:latin typeface="Arial" charset="0"/>
              </a:rPr>
              <a:t>Что сделала?</a:t>
            </a:r>
          </a:p>
          <a:p>
            <a:r>
              <a:rPr lang="ru-RU" sz="1400" b="1">
                <a:solidFill>
                  <a:srgbClr val="000000"/>
                </a:solidFill>
                <a:latin typeface="Arial" charset="0"/>
              </a:rPr>
              <a:t> Что делали?</a:t>
            </a:r>
          </a:p>
          <a:p>
            <a:r>
              <a:rPr lang="ru-RU" sz="1400" b="1">
                <a:solidFill>
                  <a:srgbClr val="000000"/>
                </a:solidFill>
                <a:latin typeface="Arial" charset="0"/>
              </a:rPr>
              <a:t>Что сделали?</a:t>
            </a:r>
          </a:p>
          <a:p>
            <a:endParaRPr lang="ru-RU" sz="1400" b="1">
              <a:solidFill>
                <a:srgbClr val="000000"/>
              </a:solidFill>
              <a:latin typeface="Arial" charset="0"/>
            </a:endParaRPr>
          </a:p>
          <a:p>
            <a:endParaRPr lang="ru-RU" sz="14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48860" name="Rectangle 28"/>
          <p:cNvSpPr>
            <a:spLocks noChangeArrowheads="1"/>
          </p:cNvSpPr>
          <p:nvPr/>
        </p:nvSpPr>
        <p:spPr bwMode="auto">
          <a:xfrm>
            <a:off x="3505200" y="4114800"/>
            <a:ext cx="2209800" cy="190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>
                <a:solidFill>
                  <a:srgbClr val="000000"/>
                </a:solidFill>
                <a:latin typeface="Arial" charset="0"/>
              </a:rPr>
              <a:t>Что буду делать?</a:t>
            </a:r>
          </a:p>
          <a:p>
            <a:r>
              <a:rPr lang="ru-RU" sz="1400" b="1">
                <a:solidFill>
                  <a:srgbClr val="000000"/>
                </a:solidFill>
                <a:latin typeface="Arial" charset="0"/>
              </a:rPr>
              <a:t>Что будешь делать?</a:t>
            </a:r>
          </a:p>
          <a:p>
            <a:r>
              <a:rPr lang="ru-RU" sz="1400" b="1">
                <a:solidFill>
                  <a:srgbClr val="000000"/>
                </a:solidFill>
                <a:latin typeface="Arial" charset="0"/>
              </a:rPr>
              <a:t>Что будет делать?</a:t>
            </a:r>
          </a:p>
          <a:p>
            <a:r>
              <a:rPr lang="ru-RU" sz="1400" b="1">
                <a:solidFill>
                  <a:srgbClr val="000000"/>
                </a:solidFill>
                <a:latin typeface="Arial" charset="0"/>
              </a:rPr>
              <a:t>Что сделаю? </a:t>
            </a:r>
          </a:p>
          <a:p>
            <a:r>
              <a:rPr lang="ru-RU" sz="1400" b="1">
                <a:solidFill>
                  <a:srgbClr val="000000"/>
                </a:solidFill>
                <a:latin typeface="Arial" charset="0"/>
              </a:rPr>
              <a:t>Что сделаешь?</a:t>
            </a:r>
          </a:p>
          <a:p>
            <a:r>
              <a:rPr lang="ru-RU" sz="1400" b="1">
                <a:solidFill>
                  <a:srgbClr val="000000"/>
                </a:solidFill>
                <a:latin typeface="Arial" charset="0"/>
              </a:rPr>
              <a:t> Что сделает?</a:t>
            </a:r>
          </a:p>
          <a:p>
            <a:endParaRPr lang="ru-RU" sz="1400" b="1">
              <a:solidFill>
                <a:srgbClr val="000000"/>
              </a:solidFill>
              <a:latin typeface="Arial" charset="0"/>
            </a:endParaRPr>
          </a:p>
          <a:p>
            <a:pPr>
              <a:spcBef>
                <a:spcPct val="50000"/>
              </a:spcBef>
            </a:pPr>
            <a:endParaRPr lang="ru-RU" sz="14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48861" name="Rectangle 29"/>
          <p:cNvSpPr>
            <a:spLocks noChangeArrowheads="1"/>
          </p:cNvSpPr>
          <p:nvPr/>
        </p:nvSpPr>
        <p:spPr bwMode="auto">
          <a:xfrm>
            <a:off x="990600" y="4038600"/>
            <a:ext cx="22002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>
                <a:solidFill>
                  <a:srgbClr val="000000"/>
                </a:solidFill>
                <a:latin typeface="Arial" charset="0"/>
              </a:rPr>
              <a:t>Что делаю?</a:t>
            </a:r>
          </a:p>
          <a:p>
            <a:r>
              <a:rPr lang="ru-RU" sz="1400" b="1">
                <a:solidFill>
                  <a:srgbClr val="000000"/>
                </a:solidFill>
                <a:latin typeface="Arial" charset="0"/>
              </a:rPr>
              <a:t>Что делаешь? </a:t>
            </a:r>
          </a:p>
          <a:p>
            <a:r>
              <a:rPr lang="ru-RU" sz="1400" b="1">
                <a:solidFill>
                  <a:srgbClr val="000000"/>
                </a:solidFill>
                <a:latin typeface="Arial" charset="0"/>
              </a:rPr>
              <a:t>Что делает?</a:t>
            </a:r>
          </a:p>
          <a:p>
            <a:r>
              <a:rPr lang="ru-RU" sz="1400" b="1">
                <a:solidFill>
                  <a:srgbClr val="000000"/>
                </a:solidFill>
                <a:latin typeface="Arial" charset="0"/>
              </a:rPr>
              <a:t>Что делаем?</a:t>
            </a:r>
          </a:p>
          <a:p>
            <a:r>
              <a:rPr lang="ru-RU" sz="1400" b="1">
                <a:solidFill>
                  <a:srgbClr val="000000"/>
                </a:solidFill>
                <a:latin typeface="Arial" charset="0"/>
              </a:rPr>
              <a:t>Что делаете?</a:t>
            </a:r>
          </a:p>
          <a:p>
            <a:r>
              <a:rPr lang="ru-RU" sz="1400" b="1">
                <a:solidFill>
                  <a:srgbClr val="000000"/>
                </a:solidFill>
                <a:latin typeface="Arial" charset="0"/>
              </a:rPr>
              <a:t>Что делают?</a:t>
            </a:r>
          </a:p>
        </p:txBody>
      </p:sp>
      <p:sp>
        <p:nvSpPr>
          <p:cNvPr id="22548" name="Дата 19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D2A5F641-B576-4781-9C6F-D5AC49A183AB}" type="datetime1">
              <a:rPr lang="ru-RU"/>
              <a:pPr/>
              <a:t>07.05.2014</a:t>
            </a:fld>
            <a:endParaRPr lang="ru-RU"/>
          </a:p>
        </p:txBody>
      </p:sp>
      <p:sp>
        <p:nvSpPr>
          <p:cNvPr id="22549" name="Номер слайда 20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DF8C51F-BA96-44E1-A3DF-35123C9503DF}" type="slidenum">
              <a:rPr lang="ru-RU" smtClean="0"/>
              <a:pPr/>
              <a:t>20</a:t>
            </a:fld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88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88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248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248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248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4" dur="2000"/>
                                        <p:tgtEl>
                                          <p:spTgt spid="2488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2000"/>
                                        <p:tgtEl>
                                          <p:spTgt spid="248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0" dur="2000"/>
                                        <p:tgtEl>
                                          <p:spTgt spid="248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2000"/>
                                        <p:tgtEl>
                                          <p:spTgt spid="248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0" dur="2000"/>
                                        <p:tgtEl>
                                          <p:spTgt spid="248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2000"/>
                                        <p:tgtEl>
                                          <p:spTgt spid="248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6" dur="2000"/>
                                        <p:tgtEl>
                                          <p:spTgt spid="2488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1" dur="2000"/>
                                        <p:tgtEl>
                                          <p:spTgt spid="248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4" dur="2000"/>
                                        <p:tgtEl>
                                          <p:spTgt spid="2488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7" dur="2000"/>
                                        <p:tgtEl>
                                          <p:spTgt spid="2488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2" dur="2000"/>
                                        <p:tgtEl>
                                          <p:spTgt spid="248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5" dur="2000"/>
                                        <p:tgtEl>
                                          <p:spTgt spid="248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8" dur="2000"/>
                                        <p:tgtEl>
                                          <p:spTgt spid="248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8841" grpId="0"/>
      <p:bldP spid="248842" grpId="0"/>
      <p:bldP spid="248844" grpId="0"/>
      <p:bldP spid="248845" grpId="0"/>
      <p:bldP spid="248846" grpId="0"/>
      <p:bldP spid="248847" grpId="0"/>
      <p:bldP spid="248848" grpId="0"/>
      <p:bldP spid="248849" grpId="0" animBg="1"/>
      <p:bldP spid="248850" grpId="0" animBg="1"/>
      <p:bldP spid="248851" grpId="0" animBg="1"/>
      <p:bldP spid="248852" grpId="0" animBg="1"/>
      <p:bldP spid="248853" grpId="0" animBg="1"/>
      <p:bldP spid="248854" grpId="0" animBg="1"/>
      <p:bldP spid="248858" grpId="0"/>
      <p:bldP spid="248860" grpId="0"/>
      <p:bldP spid="248861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i?id=64145071-1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152400"/>
            <a:ext cx="8763000" cy="647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6790" name="Rectangle 6"/>
          <p:cNvSpPr>
            <a:spLocks noChangeArrowheads="1"/>
          </p:cNvSpPr>
          <p:nvPr/>
        </p:nvSpPr>
        <p:spPr bwMode="auto">
          <a:xfrm>
            <a:off x="1219200" y="2209800"/>
            <a:ext cx="6096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endParaRPr lang="ru-RU" sz="1400">
              <a:solidFill>
                <a:srgbClr val="000000"/>
              </a:solidFill>
              <a:latin typeface="Arial" charset="0"/>
            </a:endParaRPr>
          </a:p>
          <a:p>
            <a:pPr algn="ctr">
              <a:buFontTx/>
              <a:buChar char="•"/>
            </a:pPr>
            <a:r>
              <a:rPr lang="ru-RU" sz="2000" b="1">
                <a:solidFill>
                  <a:srgbClr val="000000"/>
                </a:solidFill>
                <a:latin typeface="Arial" charset="0"/>
              </a:rPr>
              <a:t>Трещит, скрипит, воет, подумает. </a:t>
            </a:r>
          </a:p>
          <a:p>
            <a:pPr algn="ctr" eaLnBrk="0" hangingPunct="0"/>
            <a:endParaRPr lang="ru-RU" sz="20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46791" name="Rectangle 7"/>
          <p:cNvSpPr>
            <a:spLocks noChangeArrowheads="1"/>
          </p:cNvSpPr>
          <p:nvPr/>
        </p:nvSpPr>
        <p:spPr bwMode="auto">
          <a:xfrm>
            <a:off x="1752600" y="1219200"/>
            <a:ext cx="6553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000000"/>
                </a:solidFill>
                <a:latin typeface="Arial" charset="0"/>
              </a:rPr>
              <a:t>Упражнение «Четвёртый лишний».</a:t>
            </a:r>
          </a:p>
        </p:txBody>
      </p:sp>
      <p:sp>
        <p:nvSpPr>
          <p:cNvPr id="246792" name="Rectangle 8"/>
          <p:cNvSpPr>
            <a:spLocks noChangeArrowheads="1"/>
          </p:cNvSpPr>
          <p:nvPr/>
        </p:nvSpPr>
        <p:spPr bwMode="auto">
          <a:xfrm>
            <a:off x="2057400" y="4495800"/>
            <a:ext cx="525780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ru-RU" sz="2000" b="1">
                <a:solidFill>
                  <a:srgbClr val="000000"/>
                </a:solidFill>
                <a:latin typeface="Arial" charset="0"/>
              </a:rPr>
              <a:t>Встречает, визжал, поскрипывал, дул.</a:t>
            </a:r>
            <a:endParaRPr lang="ru-RU" sz="2000" b="1" i="1">
              <a:solidFill>
                <a:srgbClr val="000000"/>
              </a:solidFill>
              <a:latin typeface="Arial" charset="0"/>
            </a:endParaRPr>
          </a:p>
          <a:p>
            <a:pPr>
              <a:spcBef>
                <a:spcPct val="50000"/>
              </a:spcBef>
            </a:pPr>
            <a:endParaRPr lang="ru-RU" sz="20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46793" name="Rectangle 9"/>
          <p:cNvSpPr>
            <a:spLocks noChangeArrowheads="1"/>
          </p:cNvSpPr>
          <p:nvPr/>
        </p:nvSpPr>
        <p:spPr bwMode="auto">
          <a:xfrm>
            <a:off x="2133600" y="3429000"/>
            <a:ext cx="5486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ru-RU" sz="2000" b="1">
                <a:solidFill>
                  <a:srgbClr val="000000"/>
                </a:solidFill>
                <a:latin typeface="Arial" charset="0"/>
              </a:rPr>
              <a:t>Прочитает, запишет, </a:t>
            </a:r>
            <a:r>
              <a:rPr lang="ru-RU" sz="2000" b="1">
                <a:solidFill>
                  <a:srgbClr val="000000"/>
                </a:solidFill>
              </a:rPr>
              <a:t>удивил,</a:t>
            </a:r>
            <a:r>
              <a:rPr lang="ru-RU" sz="2000" b="1">
                <a:solidFill>
                  <a:srgbClr val="000000"/>
                </a:solidFill>
                <a:latin typeface="Arial" charset="0"/>
              </a:rPr>
              <a:t> нарисует.</a:t>
            </a:r>
            <a:r>
              <a:rPr lang="ru-RU" sz="2000">
                <a:latin typeface="Arial" charset="0"/>
              </a:rPr>
              <a:t> </a:t>
            </a:r>
          </a:p>
        </p:txBody>
      </p:sp>
      <p:sp>
        <p:nvSpPr>
          <p:cNvPr id="246794" name="Rectangle 10"/>
          <p:cNvSpPr>
            <a:spLocks noChangeArrowheads="1"/>
          </p:cNvSpPr>
          <p:nvPr/>
        </p:nvSpPr>
        <p:spPr bwMode="auto">
          <a:xfrm>
            <a:off x="5029200" y="2438400"/>
            <a:ext cx="14827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b="1">
                <a:solidFill>
                  <a:srgbClr val="000000"/>
                </a:solidFill>
              </a:rPr>
              <a:t>подумает.</a:t>
            </a:r>
          </a:p>
        </p:txBody>
      </p:sp>
      <p:sp>
        <p:nvSpPr>
          <p:cNvPr id="246795" name="Rectangle 11"/>
          <p:cNvSpPr>
            <a:spLocks noChangeArrowheads="1"/>
          </p:cNvSpPr>
          <p:nvPr/>
        </p:nvSpPr>
        <p:spPr bwMode="auto">
          <a:xfrm>
            <a:off x="4876800" y="3429000"/>
            <a:ext cx="11160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b="1">
                <a:solidFill>
                  <a:srgbClr val="000000"/>
                </a:solidFill>
              </a:rPr>
              <a:t>удивил</a:t>
            </a:r>
          </a:p>
        </p:txBody>
      </p:sp>
      <p:sp>
        <p:nvSpPr>
          <p:cNvPr id="246796" name="Rectangle 12"/>
          <p:cNvSpPr>
            <a:spLocks noChangeArrowheads="1"/>
          </p:cNvSpPr>
          <p:nvPr/>
        </p:nvSpPr>
        <p:spPr bwMode="auto">
          <a:xfrm>
            <a:off x="2133600" y="4495800"/>
            <a:ext cx="1484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b="1">
                <a:solidFill>
                  <a:srgbClr val="000000"/>
                </a:solidFill>
              </a:rPr>
              <a:t>Встречает</a:t>
            </a:r>
          </a:p>
        </p:txBody>
      </p:sp>
      <p:sp>
        <p:nvSpPr>
          <p:cNvPr id="23562" name="Дата 9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1DCF9240-A075-4B6D-8F4B-75F711D4BCE9}" type="datetime1">
              <a:rPr lang="ru-RU"/>
              <a:pPr/>
              <a:t>07.05.2014</a:t>
            </a:fld>
            <a:endParaRPr lang="ru-RU"/>
          </a:p>
        </p:txBody>
      </p:sp>
      <p:sp>
        <p:nvSpPr>
          <p:cNvPr id="23563" name="Номер слайда 10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6421E7-2C7B-4649-90EA-837E9D55A5C0}" type="slidenum">
              <a:rPr lang="ru-RU" smtClean="0"/>
              <a:pPr/>
              <a:t>21</a:t>
            </a:fld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67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67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2467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2467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2467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xit" presetSubtype="16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amond(in)">
                                      <p:cBhvr>
                                        <p:cTn id="19" dur="2000"/>
                                        <p:tgtEl>
                                          <p:spTgt spid="2467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67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2467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2467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2467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2467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xit" presetSubtype="16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amond(in)">
                                      <p:cBhvr>
                                        <p:cTn id="34" dur="2000"/>
                                        <p:tgtEl>
                                          <p:spTgt spid="2467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67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8" dur="2000"/>
                                        <p:tgtEl>
                                          <p:spTgt spid="246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2467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2467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2467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8" presetClass="exit" presetSubtype="16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amond(in)">
                                      <p:cBhvr>
                                        <p:cTn id="49" dur="2000"/>
                                        <p:tgtEl>
                                          <p:spTgt spid="2467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67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3" dur="2000"/>
                                        <p:tgtEl>
                                          <p:spTgt spid="246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6791" grpId="0"/>
      <p:bldP spid="246795" grpId="0"/>
      <p:bldP spid="24679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i?id=64145071-1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381000"/>
            <a:ext cx="8839200" cy="632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3955" name="Picture 3" descr="Картинка 4 из 530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lum contrast="24000"/>
          </a:blip>
          <a:srcRect/>
          <a:stretch>
            <a:fillRect/>
          </a:stretch>
        </p:blipFill>
        <p:spPr bwMode="auto">
          <a:xfrm>
            <a:off x="1447800" y="2057400"/>
            <a:ext cx="66294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3956" name="Rectangle 4"/>
          <p:cNvSpPr>
            <a:spLocks noChangeArrowheads="1"/>
          </p:cNvSpPr>
          <p:nvPr/>
        </p:nvSpPr>
        <p:spPr bwMode="auto">
          <a:xfrm>
            <a:off x="1600200" y="990600"/>
            <a:ext cx="65532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3200" b="1">
                <a:solidFill>
                  <a:srgbClr val="000000"/>
                </a:solidFill>
                <a:latin typeface="Arial" charset="0"/>
              </a:rPr>
              <a:t>Глаголы изменяются по числам</a:t>
            </a:r>
          </a:p>
        </p:txBody>
      </p:sp>
      <p:sp>
        <p:nvSpPr>
          <p:cNvPr id="253959" name="Rectangle 7"/>
          <p:cNvSpPr>
            <a:spLocks noChangeArrowheads="1"/>
          </p:cNvSpPr>
          <p:nvPr/>
        </p:nvSpPr>
        <p:spPr bwMode="auto">
          <a:xfrm>
            <a:off x="1676400" y="990600"/>
            <a:ext cx="6553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800" b="1">
                <a:solidFill>
                  <a:srgbClr val="000000"/>
                </a:solidFill>
                <a:latin typeface="Arial" charset="0"/>
              </a:rPr>
              <a:t>Единственное и множественное число    глаголов</a:t>
            </a:r>
          </a:p>
        </p:txBody>
      </p:sp>
      <p:sp>
        <p:nvSpPr>
          <p:cNvPr id="24582" name="Дата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FED03B82-AC5A-433E-A023-B72FD3D58E33}" type="datetime1">
              <a:rPr lang="ru-RU"/>
              <a:pPr/>
              <a:t>07.05.2014</a:t>
            </a:fld>
            <a:endParaRPr lang="ru-RU"/>
          </a:p>
        </p:txBody>
      </p:sp>
      <p:sp>
        <p:nvSpPr>
          <p:cNvPr id="24583" name="Номер слайда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7EF6068-E8DA-4F8A-B95B-81F65CE25D64}" type="slidenum">
              <a:rPr lang="ru-RU" smtClean="0"/>
              <a:pPr/>
              <a:t>22</a:t>
            </a:fld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539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2539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2539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2539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amond(in)">
                                      <p:cBhvr>
                                        <p:cTn id="18" dur="2000"/>
                                        <p:tgtEl>
                                          <p:spTgt spid="2539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39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2539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3956" grpId="0" build="allAtOnce"/>
      <p:bldP spid="253959" grpId="0" build="allAtOnce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i?id=64145071-1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152400"/>
            <a:ext cx="8686800" cy="647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7813" name="Picture 5" descr="Рисунок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8200" y="1447800"/>
            <a:ext cx="57912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7815" name="pic_self" descr="p-249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705600" y="1371600"/>
            <a:ext cx="18288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7816" name="pic_self" descr="p-469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781800" y="3505200"/>
            <a:ext cx="1676400" cy="156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7818" name="Rectangle 10"/>
          <p:cNvSpPr>
            <a:spLocks noChangeArrowheads="1"/>
          </p:cNvSpPr>
          <p:nvPr/>
        </p:nvSpPr>
        <p:spPr bwMode="auto">
          <a:xfrm>
            <a:off x="1143000" y="5105400"/>
            <a:ext cx="6781800" cy="183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ru-RU" sz="2400" b="1">
              <a:solidFill>
                <a:srgbClr val="000000"/>
              </a:solidFill>
              <a:latin typeface="Arial" charset="0"/>
            </a:endParaRPr>
          </a:p>
          <a:p>
            <a:pPr algn="ctr"/>
            <a:r>
              <a:rPr lang="ru-RU" b="1">
                <a:solidFill>
                  <a:srgbClr val="000000"/>
                </a:solidFill>
                <a:latin typeface="Arial" charset="0"/>
              </a:rPr>
              <a:t>М.р.                             Что делал? Что сделал?</a:t>
            </a:r>
          </a:p>
          <a:p>
            <a:pPr algn="ctr"/>
            <a:r>
              <a:rPr lang="ru-RU" b="1">
                <a:solidFill>
                  <a:srgbClr val="000000"/>
                </a:solidFill>
                <a:latin typeface="Arial" charset="0"/>
              </a:rPr>
              <a:t>Ж.р.                           Что делала? Что сделала?</a:t>
            </a:r>
          </a:p>
          <a:p>
            <a:pPr algn="ctr"/>
            <a:r>
              <a:rPr lang="ru-RU" b="1">
                <a:solidFill>
                  <a:srgbClr val="000000"/>
                </a:solidFill>
                <a:latin typeface="Arial" charset="0"/>
              </a:rPr>
              <a:t>Ср.р.                        Что делало? Что сделало?</a:t>
            </a:r>
          </a:p>
          <a:p>
            <a:pPr algn="ctr"/>
            <a:endParaRPr lang="ru-RU" b="1">
              <a:solidFill>
                <a:srgbClr val="000000"/>
              </a:solidFill>
              <a:latin typeface="Arial" charset="0"/>
            </a:endParaRPr>
          </a:p>
          <a:p>
            <a:pPr algn="ctr"/>
            <a:endParaRPr lang="ru-RU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47822" name="Rectangle 14"/>
          <p:cNvSpPr>
            <a:spLocks noChangeArrowheads="1"/>
          </p:cNvSpPr>
          <p:nvPr/>
        </p:nvSpPr>
        <p:spPr bwMode="auto">
          <a:xfrm>
            <a:off x="3048000" y="5562600"/>
            <a:ext cx="5334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>
              <a:latin typeface="Arial" charset="0"/>
            </a:endParaRPr>
          </a:p>
        </p:txBody>
      </p:sp>
      <p:sp>
        <p:nvSpPr>
          <p:cNvPr id="247823" name="Rectangle 15"/>
          <p:cNvSpPr>
            <a:spLocks noChangeArrowheads="1"/>
          </p:cNvSpPr>
          <p:nvPr/>
        </p:nvSpPr>
        <p:spPr bwMode="auto">
          <a:xfrm>
            <a:off x="3048000" y="5867400"/>
            <a:ext cx="5334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>
                <a:solidFill>
                  <a:srgbClr val="000000"/>
                </a:solidFill>
                <a:latin typeface="Arial" charset="0"/>
              </a:rPr>
              <a:t>а</a:t>
            </a:r>
          </a:p>
        </p:txBody>
      </p:sp>
      <p:sp>
        <p:nvSpPr>
          <p:cNvPr id="247825" name="Rectangle 17"/>
          <p:cNvSpPr>
            <a:spLocks noChangeArrowheads="1"/>
          </p:cNvSpPr>
          <p:nvPr/>
        </p:nvSpPr>
        <p:spPr bwMode="auto">
          <a:xfrm>
            <a:off x="3048000" y="6172200"/>
            <a:ext cx="5334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>
                <a:solidFill>
                  <a:srgbClr val="000000"/>
                </a:solidFill>
                <a:latin typeface="Arial" charset="0"/>
              </a:rPr>
              <a:t>о</a:t>
            </a:r>
          </a:p>
        </p:txBody>
      </p:sp>
      <p:sp>
        <p:nvSpPr>
          <p:cNvPr id="247827" name="Rectangle 19"/>
          <p:cNvSpPr>
            <a:spLocks noChangeArrowheads="1"/>
          </p:cNvSpPr>
          <p:nvPr/>
        </p:nvSpPr>
        <p:spPr bwMode="auto">
          <a:xfrm>
            <a:off x="990600" y="990600"/>
            <a:ext cx="5880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solidFill>
                  <a:srgbClr val="000000"/>
                </a:solidFill>
              </a:rPr>
              <a:t>Род   глаголов прошедшего времени</a:t>
            </a:r>
          </a:p>
        </p:txBody>
      </p:sp>
      <p:sp>
        <p:nvSpPr>
          <p:cNvPr id="25611" name="Дата 10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432E88E0-B60E-40B7-B0D0-9B32673F3EAF}" type="datetime1">
              <a:rPr lang="ru-RU"/>
              <a:pPr/>
              <a:t>07.05.2014</a:t>
            </a:fld>
            <a:endParaRPr lang="ru-RU"/>
          </a:p>
        </p:txBody>
      </p:sp>
      <p:sp>
        <p:nvSpPr>
          <p:cNvPr id="25612" name="Номер слайда 1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95854E4-8B51-4C2D-B16F-F7FF52A218B2}" type="slidenum">
              <a:rPr lang="ru-RU" smtClean="0"/>
              <a:pPr/>
              <a:t>23</a:t>
            </a:fld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478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2478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2478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478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478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4" dur="2000"/>
                                        <p:tgtEl>
                                          <p:spTgt spid="247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2000"/>
                                        <p:tgtEl>
                                          <p:spTgt spid="247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0" dur="2000"/>
                                        <p:tgtEl>
                                          <p:spTgt spid="2478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3" dur="2000"/>
                                        <p:tgtEl>
                                          <p:spTgt spid="2478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7818" grpId="0"/>
      <p:bldP spid="247822" grpId="0" animBg="1"/>
      <p:bldP spid="247823" grpId="0" animBg="1"/>
      <p:bldP spid="247825" grpId="0" animBg="1"/>
      <p:bldP spid="247827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i?id=64145071-1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381000"/>
            <a:ext cx="8458200" cy="601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7" name="Picture 29" descr="i?id=64145071-1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381000"/>
            <a:ext cx="8458200" cy="632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0910" name="Rectangle 30"/>
          <p:cNvSpPr>
            <a:spLocks noChangeArrowheads="1"/>
          </p:cNvSpPr>
          <p:nvPr/>
        </p:nvSpPr>
        <p:spPr bwMode="auto">
          <a:xfrm>
            <a:off x="914400" y="2057400"/>
            <a:ext cx="31877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solidFill>
                  <a:srgbClr val="000000"/>
                </a:solidFill>
                <a:latin typeface="Arial" charset="0"/>
              </a:rPr>
              <a:t>Работа по учебнику</a:t>
            </a:r>
          </a:p>
        </p:txBody>
      </p:sp>
      <p:sp>
        <p:nvSpPr>
          <p:cNvPr id="250911" name="Rectangle 31"/>
          <p:cNvSpPr>
            <a:spLocks noChangeArrowheads="1"/>
          </p:cNvSpPr>
          <p:nvPr/>
        </p:nvSpPr>
        <p:spPr bwMode="auto">
          <a:xfrm>
            <a:off x="990600" y="3048000"/>
            <a:ext cx="261778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solidFill>
                  <a:srgbClr val="000000"/>
                </a:solidFill>
                <a:latin typeface="Arial" charset="0"/>
              </a:rPr>
              <a:t>Упражнение 343</a:t>
            </a:r>
          </a:p>
          <a:p>
            <a:r>
              <a:rPr lang="ru-RU" sz="2400" b="1">
                <a:solidFill>
                  <a:srgbClr val="000000"/>
                </a:solidFill>
                <a:latin typeface="Arial" charset="0"/>
              </a:rPr>
              <a:t>Стр.96</a:t>
            </a:r>
          </a:p>
        </p:txBody>
      </p:sp>
      <p:sp>
        <p:nvSpPr>
          <p:cNvPr id="250912" name="Rectangle 32"/>
          <p:cNvSpPr>
            <a:spLocks noChangeArrowheads="1"/>
          </p:cNvSpPr>
          <p:nvPr/>
        </p:nvSpPr>
        <p:spPr bwMode="auto">
          <a:xfrm>
            <a:off x="4800600" y="1981200"/>
            <a:ext cx="3187700" cy="1096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 b="1">
                <a:solidFill>
                  <a:srgbClr val="000000"/>
                </a:solidFill>
                <a:latin typeface="Arial" charset="0"/>
              </a:rPr>
              <a:t>Выпишите глаголы, определите время, число.</a:t>
            </a:r>
          </a:p>
        </p:txBody>
      </p:sp>
      <p:sp>
        <p:nvSpPr>
          <p:cNvPr id="250913" name="Rectangle 33"/>
          <p:cNvSpPr>
            <a:spLocks noChangeArrowheads="1"/>
          </p:cNvSpPr>
          <p:nvPr/>
        </p:nvSpPr>
        <p:spPr bwMode="auto">
          <a:xfrm>
            <a:off x="4648200" y="3709988"/>
            <a:ext cx="3795713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200" b="1">
                <a:solidFill>
                  <a:srgbClr val="000000"/>
                </a:solidFill>
                <a:latin typeface="Arial" charset="0"/>
              </a:rPr>
              <a:t>1 предложение разберите</a:t>
            </a:r>
          </a:p>
          <a:p>
            <a:r>
              <a:rPr lang="ru-RU" sz="2200" b="1">
                <a:solidFill>
                  <a:srgbClr val="000000"/>
                </a:solidFill>
                <a:latin typeface="Arial" charset="0"/>
              </a:rPr>
              <a:t>по членам предложения</a:t>
            </a:r>
          </a:p>
        </p:txBody>
      </p:sp>
      <p:sp>
        <p:nvSpPr>
          <p:cNvPr id="250914" name="Rectangle 34"/>
          <p:cNvSpPr>
            <a:spLocks noChangeArrowheads="1"/>
          </p:cNvSpPr>
          <p:nvPr/>
        </p:nvSpPr>
        <p:spPr bwMode="auto">
          <a:xfrm>
            <a:off x="4953000" y="990600"/>
            <a:ext cx="15509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solidFill>
                  <a:srgbClr val="000000"/>
                </a:solidFill>
                <a:latin typeface="Arial" charset="0"/>
              </a:rPr>
              <a:t>Задание:</a:t>
            </a:r>
          </a:p>
        </p:txBody>
      </p:sp>
      <p:sp>
        <p:nvSpPr>
          <p:cNvPr id="26633" name="Дата 8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760AE4D2-AD62-4870-ABDE-4CB5E676F112}" type="datetime1">
              <a:rPr lang="ru-RU"/>
              <a:pPr/>
              <a:t>07.05.2014</a:t>
            </a:fld>
            <a:endParaRPr lang="ru-RU"/>
          </a:p>
        </p:txBody>
      </p:sp>
      <p:sp>
        <p:nvSpPr>
          <p:cNvPr id="26634" name="Номер слайда 9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BDFCB73-0475-48A6-AC41-5B57FCC3BB69}" type="slidenum">
              <a:rPr lang="ru-RU" smtClean="0"/>
              <a:pPr/>
              <a:t>24</a:t>
            </a:fld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509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9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2509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9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2509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250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2509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2509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2509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2509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2509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2509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0910" grpId="0"/>
      <p:bldP spid="250912" grpId="0"/>
      <p:bldP spid="250913" grpId="0"/>
      <p:bldP spid="25091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i?id=64145071-1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52400"/>
            <a:ext cx="8686800" cy="632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9077" name="Rectangle 5"/>
          <p:cNvSpPr>
            <a:spLocks noChangeArrowheads="1"/>
          </p:cNvSpPr>
          <p:nvPr/>
        </p:nvSpPr>
        <p:spPr bwMode="auto">
          <a:xfrm>
            <a:off x="838200" y="1143000"/>
            <a:ext cx="7239000" cy="405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>
                <a:solidFill>
                  <a:srgbClr val="000000"/>
                </a:solidFill>
                <a:latin typeface="Times New Roman" pitchFamily="18" charset="0"/>
              </a:rPr>
              <a:t>Береги книгу! </a:t>
            </a:r>
          </a:p>
          <a:p>
            <a:pPr algn="ctr"/>
            <a:endParaRPr lang="ru-RU" sz="3200" b="1">
              <a:solidFill>
                <a:srgbClr val="000000"/>
              </a:solidFill>
              <a:latin typeface="Times New Roman" pitchFamily="18" charset="0"/>
            </a:endParaRPr>
          </a:p>
          <a:p>
            <a:pPr algn="ctr"/>
            <a:endParaRPr lang="ru-RU" sz="2800" b="1">
              <a:solidFill>
                <a:srgbClr val="000000"/>
              </a:solidFill>
              <a:latin typeface="Arial" charset="0"/>
            </a:endParaRPr>
          </a:p>
          <a:p>
            <a:pPr algn="ctr"/>
            <a:r>
              <a:rPr lang="ru-RU" sz="2800" b="1">
                <a:solidFill>
                  <a:srgbClr val="000000"/>
                </a:solidFill>
                <a:latin typeface="Arial" charset="0"/>
              </a:rPr>
              <a:t>/Не/ бери её грязными руками</a:t>
            </a:r>
          </a:p>
          <a:p>
            <a:pPr algn="ctr"/>
            <a:r>
              <a:rPr lang="ru-RU" sz="2800" b="1">
                <a:solidFill>
                  <a:srgbClr val="000000"/>
                </a:solidFill>
                <a:latin typeface="Arial" charset="0"/>
              </a:rPr>
              <a:t>И /не/ клади на грязный стол.</a:t>
            </a:r>
          </a:p>
          <a:p>
            <a:pPr algn="ctr"/>
            <a:r>
              <a:rPr lang="ru-RU" sz="2800" b="1">
                <a:solidFill>
                  <a:srgbClr val="000000"/>
                </a:solidFill>
                <a:latin typeface="Arial" charset="0"/>
              </a:rPr>
              <a:t>/Не/ перегибай книгу </a:t>
            </a:r>
          </a:p>
          <a:p>
            <a:pPr algn="ctr"/>
            <a:r>
              <a:rPr lang="ru-RU" sz="2800" b="1">
                <a:solidFill>
                  <a:srgbClr val="000000"/>
                </a:solidFill>
                <a:latin typeface="Arial" charset="0"/>
              </a:rPr>
              <a:t>/ Не/ загибай у неё листов.</a:t>
            </a:r>
          </a:p>
          <a:p>
            <a:pPr algn="ctr"/>
            <a:r>
              <a:rPr lang="ru-RU" sz="2800" b="1">
                <a:solidFill>
                  <a:srgbClr val="000000"/>
                </a:solidFill>
                <a:latin typeface="Arial" charset="0"/>
              </a:rPr>
              <a:t>Если ты взял книгу в библиотеке,</a:t>
            </a:r>
          </a:p>
          <a:p>
            <a:pPr algn="ctr"/>
            <a:r>
              <a:rPr lang="ru-RU" sz="2800" b="1">
                <a:solidFill>
                  <a:srgbClr val="000000"/>
                </a:solidFill>
                <a:latin typeface="Arial" charset="0"/>
              </a:rPr>
              <a:t>То /не/ забудь её вернуть в срок..</a:t>
            </a:r>
            <a:r>
              <a:rPr lang="ru-RU" sz="2800" b="1">
                <a:latin typeface="Arial" charset="0"/>
              </a:rPr>
              <a:t> </a:t>
            </a:r>
          </a:p>
        </p:txBody>
      </p:sp>
      <p:sp>
        <p:nvSpPr>
          <p:cNvPr id="259078" name="Rectangle 6"/>
          <p:cNvSpPr>
            <a:spLocks noChangeArrowheads="1"/>
          </p:cNvSpPr>
          <p:nvPr/>
        </p:nvSpPr>
        <p:spPr bwMode="auto">
          <a:xfrm>
            <a:off x="762000" y="1676400"/>
            <a:ext cx="7239000" cy="356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ru-RU" sz="3200" b="1">
              <a:solidFill>
                <a:srgbClr val="000000"/>
              </a:solidFill>
              <a:latin typeface="Times New Roman" pitchFamily="18" charset="0"/>
            </a:endParaRPr>
          </a:p>
          <a:p>
            <a:pPr algn="ctr"/>
            <a:endParaRPr lang="ru-RU" sz="2800" b="1">
              <a:solidFill>
                <a:srgbClr val="000000"/>
              </a:solidFill>
              <a:latin typeface="Arial" charset="0"/>
            </a:endParaRPr>
          </a:p>
          <a:p>
            <a:pPr algn="ctr"/>
            <a:r>
              <a:rPr lang="ru-RU" sz="2800" b="1">
                <a:solidFill>
                  <a:srgbClr val="000000"/>
                </a:solidFill>
                <a:latin typeface="Arial" charset="0"/>
              </a:rPr>
              <a:t>Не бери её грязными руками</a:t>
            </a:r>
          </a:p>
          <a:p>
            <a:pPr algn="ctr"/>
            <a:r>
              <a:rPr lang="ru-RU" sz="2800" b="1">
                <a:solidFill>
                  <a:srgbClr val="000000"/>
                </a:solidFill>
                <a:latin typeface="Arial" charset="0"/>
              </a:rPr>
              <a:t>И не клади на грязный стол.</a:t>
            </a:r>
          </a:p>
          <a:p>
            <a:pPr algn="ctr"/>
            <a:r>
              <a:rPr lang="ru-RU" sz="2800" b="1">
                <a:solidFill>
                  <a:srgbClr val="000000"/>
                </a:solidFill>
                <a:latin typeface="Arial" charset="0"/>
              </a:rPr>
              <a:t>Не перегибай книгу </a:t>
            </a:r>
          </a:p>
          <a:p>
            <a:pPr algn="ctr"/>
            <a:r>
              <a:rPr lang="ru-RU" sz="2800" b="1">
                <a:solidFill>
                  <a:srgbClr val="000000"/>
                </a:solidFill>
                <a:latin typeface="Arial" charset="0"/>
              </a:rPr>
              <a:t> Не загибай у неё листов.</a:t>
            </a:r>
          </a:p>
          <a:p>
            <a:pPr algn="ctr"/>
            <a:r>
              <a:rPr lang="ru-RU" sz="2800" b="1">
                <a:solidFill>
                  <a:srgbClr val="000000"/>
                </a:solidFill>
                <a:latin typeface="Arial" charset="0"/>
              </a:rPr>
              <a:t>Если ты взял книгу в библиотеке,</a:t>
            </a:r>
          </a:p>
          <a:p>
            <a:pPr algn="ctr"/>
            <a:r>
              <a:rPr lang="ru-RU" sz="2800" b="1">
                <a:solidFill>
                  <a:srgbClr val="000000"/>
                </a:solidFill>
                <a:latin typeface="Arial" charset="0"/>
              </a:rPr>
              <a:t>То не забудь её вернуть в срок..</a:t>
            </a:r>
            <a:r>
              <a:rPr lang="ru-RU" sz="2800" b="1">
                <a:latin typeface="Arial" charset="0"/>
              </a:rPr>
              <a:t> </a:t>
            </a:r>
          </a:p>
        </p:txBody>
      </p:sp>
      <p:sp>
        <p:nvSpPr>
          <p:cNvPr id="27653" name="Дата 4"/>
          <p:cNvSpPr>
            <a:spLocks noGrp="1"/>
          </p:cNvSpPr>
          <p:nvPr>
            <p:ph type="dt" sz="quarter" idx="10"/>
          </p:nvPr>
        </p:nvSpPr>
        <p:spPr>
          <a:xfrm>
            <a:off x="457200" y="5867400"/>
            <a:ext cx="2133600" cy="457200"/>
          </a:xfrm>
          <a:noFill/>
        </p:spPr>
        <p:txBody>
          <a:bodyPr/>
          <a:lstStyle/>
          <a:p>
            <a:fld id="{18A217F3-7A4D-4001-852A-24F5C825AD31}" type="datetime1">
              <a:rPr lang="ru-RU"/>
              <a:pPr/>
              <a:t>07.05.2014</a:t>
            </a:fld>
            <a:endParaRPr lang="ru-RU"/>
          </a:p>
        </p:txBody>
      </p:sp>
      <p:sp>
        <p:nvSpPr>
          <p:cNvPr id="27654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629400" y="5867400"/>
            <a:ext cx="2133600" cy="457200"/>
          </a:xfrm>
          <a:noFill/>
        </p:spPr>
        <p:txBody>
          <a:bodyPr/>
          <a:lstStyle/>
          <a:p>
            <a:fld id="{421CF9AA-F69B-4DD8-99E5-8A111BCB6A0C}" type="slidenum">
              <a:rPr lang="ru-RU" smtClean="0"/>
              <a:pPr/>
              <a:t>25</a:t>
            </a:fld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59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59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59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590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590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590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2590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2590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2590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25907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25907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25907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25907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25907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25907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25907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25907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25907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25907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25907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25907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" presetClass="exit" presetSubtype="1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checkerboard(across)">
                                      <p:cBhvr>
                                        <p:cTn id="55" dur="500"/>
                                        <p:tgtEl>
                                          <p:spTgt spid="2590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90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5" presetClass="exit" presetSubtype="1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checkerboard(across)">
                                      <p:cBhvr>
                                        <p:cTn id="58" dur="500"/>
                                        <p:tgtEl>
                                          <p:spTgt spid="2590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90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5" presetClass="exit" presetSubtype="1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checkerboard(across)">
                                      <p:cBhvr>
                                        <p:cTn id="61" dur="500"/>
                                        <p:tgtEl>
                                          <p:spTgt spid="25907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907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5" presetClass="exit" presetSubtype="1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checkerboard(across)">
                                      <p:cBhvr>
                                        <p:cTn id="64" dur="500"/>
                                        <p:tgtEl>
                                          <p:spTgt spid="25907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907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5" presetClass="exit" presetSubtype="1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checkerboard(across)">
                                      <p:cBhvr>
                                        <p:cTn id="67" dur="500"/>
                                        <p:tgtEl>
                                          <p:spTgt spid="25907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907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5" presetClass="exit" presetSubtype="1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checkerboard(across)">
                                      <p:cBhvr>
                                        <p:cTn id="70" dur="500"/>
                                        <p:tgtEl>
                                          <p:spTgt spid="25907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907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6" dur="2000"/>
                                        <p:tgtEl>
                                          <p:spTgt spid="259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9078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i?id=64145071-1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52400"/>
            <a:ext cx="8686800" cy="632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1124" name="Rectangle 4"/>
          <p:cNvSpPr>
            <a:spLocks noChangeArrowheads="1"/>
          </p:cNvSpPr>
          <p:nvPr/>
        </p:nvSpPr>
        <p:spPr bwMode="auto">
          <a:xfrm>
            <a:off x="1752600" y="1066800"/>
            <a:ext cx="594518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 b="1" i="1">
                <a:solidFill>
                  <a:srgbClr val="000000"/>
                </a:solidFill>
                <a:latin typeface="Times New Roman" pitchFamily="18" charset="0"/>
              </a:rPr>
              <a:t>Частица НЕ с глаголами</a:t>
            </a:r>
          </a:p>
        </p:txBody>
      </p:sp>
      <p:sp>
        <p:nvSpPr>
          <p:cNvPr id="261125" name="Rectangle 5"/>
          <p:cNvSpPr>
            <a:spLocks noChangeArrowheads="1"/>
          </p:cNvSpPr>
          <p:nvPr/>
        </p:nvSpPr>
        <p:spPr bwMode="auto">
          <a:xfrm>
            <a:off x="1371600" y="2438400"/>
            <a:ext cx="6248400" cy="253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solidFill>
                  <a:srgbClr val="000000"/>
                </a:solidFill>
                <a:latin typeface="Arial" charset="0"/>
              </a:rPr>
              <a:t>Не </a:t>
            </a:r>
            <a:r>
              <a:rPr lang="ru-RU" sz="4000">
                <a:solidFill>
                  <a:srgbClr val="000000"/>
                </a:solidFill>
                <a:latin typeface="Arial" charset="0"/>
              </a:rPr>
              <a:t>выучил</a:t>
            </a:r>
            <a:r>
              <a:rPr lang="ru-RU" sz="4000" b="1">
                <a:solidFill>
                  <a:srgbClr val="000000"/>
                </a:solidFill>
                <a:latin typeface="Arial" charset="0"/>
              </a:rPr>
              <a:t>, не </a:t>
            </a:r>
            <a:r>
              <a:rPr lang="ru-RU" sz="4000">
                <a:solidFill>
                  <a:srgbClr val="000000"/>
                </a:solidFill>
                <a:latin typeface="Arial" charset="0"/>
              </a:rPr>
              <a:t>делай</a:t>
            </a:r>
            <a:r>
              <a:rPr lang="ru-RU" sz="4000" b="1">
                <a:solidFill>
                  <a:srgbClr val="000000"/>
                </a:solidFill>
                <a:latin typeface="Arial" charset="0"/>
              </a:rPr>
              <a:t>, </a:t>
            </a:r>
          </a:p>
          <a:p>
            <a:pPr algn="ctr"/>
            <a:r>
              <a:rPr lang="ru-RU" sz="4000" b="1">
                <a:solidFill>
                  <a:srgbClr val="000000"/>
                </a:solidFill>
                <a:latin typeface="Arial" charset="0"/>
              </a:rPr>
              <a:t>Не </a:t>
            </a:r>
            <a:r>
              <a:rPr lang="ru-RU" sz="4000">
                <a:solidFill>
                  <a:srgbClr val="000000"/>
                </a:solidFill>
                <a:latin typeface="Arial" charset="0"/>
              </a:rPr>
              <a:t>знаешь</a:t>
            </a:r>
            <a:r>
              <a:rPr lang="ru-RU" sz="4000" b="1">
                <a:solidFill>
                  <a:srgbClr val="000000"/>
                </a:solidFill>
                <a:latin typeface="Arial" charset="0"/>
              </a:rPr>
              <a:t>, не </a:t>
            </a:r>
            <a:r>
              <a:rPr lang="ru-RU" sz="4000">
                <a:solidFill>
                  <a:srgbClr val="000000"/>
                </a:solidFill>
                <a:latin typeface="Arial" charset="0"/>
              </a:rPr>
              <a:t>спеши</a:t>
            </a:r>
            <a:r>
              <a:rPr lang="ru-RU" sz="4000" b="1">
                <a:solidFill>
                  <a:srgbClr val="000000"/>
                </a:solidFill>
                <a:latin typeface="Arial" charset="0"/>
              </a:rPr>
              <a:t>. </a:t>
            </a:r>
          </a:p>
          <a:p>
            <a:pPr algn="ctr"/>
            <a:r>
              <a:rPr lang="ru-RU" sz="4000" b="1">
                <a:solidFill>
                  <a:srgbClr val="000000"/>
                </a:solidFill>
                <a:latin typeface="Arial" charset="0"/>
              </a:rPr>
              <a:t>С глаголами отдельно </a:t>
            </a:r>
          </a:p>
          <a:p>
            <a:pPr algn="ctr"/>
            <a:r>
              <a:rPr lang="ru-RU" sz="4000" b="1">
                <a:solidFill>
                  <a:srgbClr val="000000"/>
                </a:solidFill>
                <a:latin typeface="Arial" charset="0"/>
              </a:rPr>
              <a:t>Частицу </a:t>
            </a:r>
            <a:r>
              <a:rPr lang="ru-RU" sz="4000" b="1" i="1">
                <a:solidFill>
                  <a:srgbClr val="000000"/>
                </a:solidFill>
                <a:latin typeface="Arial" charset="0"/>
              </a:rPr>
              <a:t>НЕ</a:t>
            </a:r>
            <a:r>
              <a:rPr lang="ru-RU" sz="4000" b="1">
                <a:solidFill>
                  <a:srgbClr val="000000"/>
                </a:solidFill>
                <a:latin typeface="Arial" charset="0"/>
              </a:rPr>
              <a:t> пиши.</a:t>
            </a:r>
          </a:p>
        </p:txBody>
      </p:sp>
      <p:sp>
        <p:nvSpPr>
          <p:cNvPr id="28677" name="Дата 4"/>
          <p:cNvSpPr>
            <a:spLocks noGrp="1"/>
          </p:cNvSpPr>
          <p:nvPr>
            <p:ph type="dt" sz="quarter" idx="10"/>
          </p:nvPr>
        </p:nvSpPr>
        <p:spPr>
          <a:xfrm>
            <a:off x="533400" y="6019800"/>
            <a:ext cx="2133600" cy="457200"/>
          </a:xfrm>
          <a:noFill/>
        </p:spPr>
        <p:txBody>
          <a:bodyPr/>
          <a:lstStyle/>
          <a:p>
            <a:fld id="{B4F5DDB9-A1B8-437B-8CE8-2935C5DC7EEF}" type="datetime1">
              <a:rPr lang="ru-RU"/>
              <a:pPr/>
              <a:t>07.05.2014</a:t>
            </a:fld>
            <a:endParaRPr lang="ru-RU"/>
          </a:p>
        </p:txBody>
      </p:sp>
      <p:sp>
        <p:nvSpPr>
          <p:cNvPr id="28678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629400" y="5943600"/>
            <a:ext cx="2133600" cy="457200"/>
          </a:xfrm>
          <a:noFill/>
        </p:spPr>
        <p:txBody>
          <a:bodyPr/>
          <a:lstStyle/>
          <a:p>
            <a:fld id="{F062FF2E-BED5-4918-9C13-FEC279F9EE17}" type="slidenum">
              <a:rPr lang="ru-RU" smtClean="0"/>
              <a:pPr/>
              <a:t>26</a:t>
            </a:fld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61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261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261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261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261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261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261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261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261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261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2611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2611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2611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112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i?id=64145071-1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381000"/>
            <a:ext cx="8763000" cy="601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58052" name="Group 4"/>
          <p:cNvGraphicFramePr>
            <a:graphicFrameLocks noGrp="1"/>
          </p:cNvGraphicFramePr>
          <p:nvPr/>
        </p:nvGraphicFramePr>
        <p:xfrm>
          <a:off x="1143000" y="457200"/>
          <a:ext cx="7086600" cy="5882640"/>
        </p:xfrm>
        <a:graphic>
          <a:graphicData uri="http://schemas.openxmlformats.org/drawingml/2006/table">
            <a:tbl>
              <a:tblPr/>
              <a:tblGrid>
                <a:gridCol w="3690938"/>
                <a:gridCol w="3395662"/>
              </a:tblGrid>
              <a:tr h="4724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Я пришел из школы, </a:t>
                      </a:r>
                      <a:b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</a:b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Я учу глаголы. </a:t>
                      </a:r>
                      <a:b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</a:b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Мне их выучить – пустяк! </a:t>
                      </a:r>
                      <a:b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</a:b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У меня свой метод! </a:t>
                      </a:r>
                      <a:b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</a:b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Применяется он так, </a:t>
                      </a:r>
                      <a:b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</a:b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Новый метод этот: </a:t>
                      </a:r>
                      <a:b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</a:b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“кричать” - кричу, </a:t>
                      </a:r>
                      <a:b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</a:b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“вертеть” - верчу, </a:t>
                      </a:r>
                      <a:b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</a:b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“двигать” - двигаю, </a:t>
                      </a:r>
                      <a:b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</a:b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“прыгать” - прыгаю. </a:t>
                      </a:r>
                      <a:b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</a:b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Я и прыгал! Я и двигал! </a:t>
                      </a:r>
                      <a:b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</a:b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Я и топал! Я и пел! </a:t>
                      </a:r>
                      <a:b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</a:b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Пел, пока у нас в прихожей </a:t>
                      </a:r>
                      <a:b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</a:b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Вдруг звонок не зазвенел!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Открываю: наш сосед </a:t>
                      </a:r>
                      <a:b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</a:b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Он живет под нами</a:t>
                      </a:r>
                      <a:b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</a:b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Не причесан, не одет -</a:t>
                      </a:r>
                      <a:b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</a:b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В тапках и в пижаме.</a:t>
                      </a:r>
                      <a:b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</a:b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Он кричит:</a:t>
                      </a:r>
                      <a:b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</a:b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- Прошу прощенья!</a:t>
                      </a:r>
                      <a:b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</a:b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Это что – землетрясенье?</a:t>
                      </a:r>
                      <a:b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</a:b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Или, может быть слоны</a:t>
                      </a:r>
                      <a:b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</a:b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Надо мной поселены?!</a:t>
                      </a:r>
                      <a:b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</a:b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– Уважаемый сосед,</a:t>
                      </a:r>
                      <a:b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</a:b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Никого в квартире нет.</a:t>
                      </a:r>
                      <a:b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</a:b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Я пришел из школы</a:t>
                      </a:r>
                      <a:b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</a:b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И учу глаголы…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9702" name="Дата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F7BA1D96-1505-4354-A0C7-C26488BC8B1D}" type="datetime1">
              <a:rPr lang="ru-RU"/>
              <a:pPr/>
              <a:t>07.05.2014</a:t>
            </a:fld>
            <a:endParaRPr lang="ru-RU"/>
          </a:p>
        </p:txBody>
      </p:sp>
      <p:sp>
        <p:nvSpPr>
          <p:cNvPr id="29703" name="Номер слайда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E653768-0288-4745-AC5A-B007A3E13D27}" type="slidenum">
              <a:rPr lang="ru-RU" smtClean="0"/>
              <a:pPr/>
              <a:t>27</a:t>
            </a:fld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58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 descr="i?id=64145071-1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52400"/>
            <a:ext cx="8763000" cy="647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2150" name="Rectangle 6"/>
          <p:cNvSpPr>
            <a:spLocks noChangeArrowheads="1"/>
          </p:cNvSpPr>
          <p:nvPr/>
        </p:nvSpPr>
        <p:spPr bwMode="auto">
          <a:xfrm>
            <a:off x="990600" y="2209800"/>
            <a:ext cx="3560763" cy="207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ru-RU" sz="1600" b="1">
                <a:solidFill>
                  <a:srgbClr val="000000"/>
                </a:solidFill>
                <a:latin typeface="Arial" charset="0"/>
              </a:rPr>
              <a:t>Лексическое значение </a:t>
            </a:r>
            <a:endParaRPr lang="ru-RU" sz="1600">
              <a:solidFill>
                <a:srgbClr val="000000"/>
              </a:solidFill>
              <a:latin typeface="Arial" charset="0"/>
            </a:endParaRPr>
          </a:p>
          <a:p>
            <a:pPr algn="ctr"/>
            <a:r>
              <a:rPr lang="ru-RU" sz="1600" b="1">
                <a:solidFill>
                  <a:srgbClr val="000000"/>
                </a:solidFill>
                <a:latin typeface="Arial" charset="0"/>
              </a:rPr>
              <a:t>слова </a:t>
            </a:r>
            <a:r>
              <a:rPr lang="ru-RU" sz="1600" b="1" u="sng">
                <a:solidFill>
                  <a:srgbClr val="000000"/>
                </a:solidFill>
                <a:latin typeface="Arial" charset="0"/>
              </a:rPr>
              <a:t>«глагол»</a:t>
            </a:r>
            <a:endParaRPr lang="ru-RU" sz="1600">
              <a:solidFill>
                <a:srgbClr val="000000"/>
              </a:solidFill>
              <a:latin typeface="Arial" charset="0"/>
            </a:endParaRPr>
          </a:p>
          <a:p>
            <a:pPr algn="ctr"/>
            <a:r>
              <a:rPr lang="ru-RU" sz="1400" b="1" i="1">
                <a:solidFill>
                  <a:srgbClr val="000000"/>
                </a:solidFill>
                <a:latin typeface="Arial" charset="0"/>
              </a:rPr>
              <a:t>Глагол – греческого происхождения, </a:t>
            </a:r>
          </a:p>
          <a:p>
            <a:pPr algn="ctr"/>
            <a:r>
              <a:rPr lang="ru-RU" sz="1400" b="1" i="1">
                <a:solidFill>
                  <a:srgbClr val="000000"/>
                </a:solidFill>
                <a:latin typeface="Arial" charset="0"/>
              </a:rPr>
              <a:t>означающее «речь».</a:t>
            </a:r>
            <a:r>
              <a:rPr lang="ru-RU" sz="1400" b="1">
                <a:solidFill>
                  <a:srgbClr val="000000"/>
                </a:solidFill>
                <a:latin typeface="Arial" charset="0"/>
              </a:rPr>
              <a:t> </a:t>
            </a:r>
            <a:endParaRPr lang="ru-RU" sz="1400">
              <a:solidFill>
                <a:srgbClr val="000000"/>
              </a:solidFill>
              <a:latin typeface="Arial" charset="0"/>
            </a:endParaRPr>
          </a:p>
          <a:p>
            <a:pPr algn="ctr"/>
            <a:r>
              <a:rPr lang="ru-RU" sz="1400" b="1">
                <a:solidFill>
                  <a:srgbClr val="000000"/>
                </a:solidFill>
                <a:latin typeface="Arial" charset="0"/>
              </a:rPr>
              <a:t>Из словаря В.И. Даля:</a:t>
            </a:r>
            <a:endParaRPr lang="ru-RU" sz="1400">
              <a:solidFill>
                <a:srgbClr val="000000"/>
              </a:solidFill>
              <a:latin typeface="Arial" charset="0"/>
            </a:endParaRPr>
          </a:p>
          <a:p>
            <a:pPr algn="ctr"/>
            <a:r>
              <a:rPr lang="ru-RU" sz="1400" b="1">
                <a:solidFill>
                  <a:srgbClr val="000000"/>
                </a:solidFill>
                <a:latin typeface="Arial" charset="0"/>
              </a:rPr>
              <a:t> «Слово, речь. </a:t>
            </a:r>
            <a:endParaRPr lang="ru-RU" sz="1400">
              <a:solidFill>
                <a:srgbClr val="000000"/>
              </a:solidFill>
              <a:latin typeface="Arial" charset="0"/>
            </a:endParaRPr>
          </a:p>
          <a:p>
            <a:pPr algn="ctr"/>
            <a:r>
              <a:rPr lang="ru-RU" sz="1400" b="1">
                <a:solidFill>
                  <a:srgbClr val="000000"/>
                </a:solidFill>
                <a:latin typeface="Arial" charset="0"/>
              </a:rPr>
              <a:t>Часть речи, разряд слов, </a:t>
            </a:r>
            <a:endParaRPr lang="ru-RU" sz="1400">
              <a:solidFill>
                <a:srgbClr val="000000"/>
              </a:solidFill>
              <a:latin typeface="Arial" charset="0"/>
            </a:endParaRPr>
          </a:p>
          <a:p>
            <a:pPr algn="ctr"/>
            <a:r>
              <a:rPr lang="ru-RU" sz="1400" b="1">
                <a:solidFill>
                  <a:srgbClr val="000000"/>
                </a:solidFill>
                <a:latin typeface="Arial" charset="0"/>
              </a:rPr>
              <a:t>выражающих действие, состояние.» </a:t>
            </a:r>
            <a:endParaRPr lang="ru-RU" sz="1400">
              <a:solidFill>
                <a:srgbClr val="000000"/>
              </a:solidFill>
              <a:latin typeface="Arial" charset="0"/>
            </a:endParaRPr>
          </a:p>
          <a:p>
            <a:pPr algn="ctr" eaLnBrk="0" hangingPunct="0"/>
            <a:endParaRPr lang="ru-RU" sz="14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62151" name="Rectangle 7"/>
          <p:cNvSpPr>
            <a:spLocks noChangeArrowheads="1"/>
          </p:cNvSpPr>
          <p:nvPr/>
        </p:nvSpPr>
        <p:spPr bwMode="auto">
          <a:xfrm>
            <a:off x="838200" y="4267200"/>
            <a:ext cx="3352800" cy="164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rgbClr val="000000"/>
                </a:solidFill>
                <a:latin typeface="Arial" charset="0"/>
              </a:rPr>
              <a:t>Глагол </a:t>
            </a:r>
          </a:p>
          <a:p>
            <a:pPr algn="ctr"/>
            <a:r>
              <a:rPr lang="ru-RU" sz="1400" b="1">
                <a:solidFill>
                  <a:srgbClr val="000000"/>
                </a:solidFill>
                <a:latin typeface="Arial" charset="0"/>
              </a:rPr>
              <a:t>это часть речи, которая </a:t>
            </a:r>
          </a:p>
          <a:p>
            <a:pPr algn="ctr"/>
            <a:r>
              <a:rPr lang="ru-RU" sz="1400" b="1">
                <a:solidFill>
                  <a:srgbClr val="000000"/>
                </a:solidFill>
                <a:latin typeface="Arial" charset="0"/>
              </a:rPr>
              <a:t>обозначает действие предмета </a:t>
            </a:r>
          </a:p>
          <a:p>
            <a:pPr algn="ctr"/>
            <a:r>
              <a:rPr lang="ru-RU" sz="1400" b="1">
                <a:solidFill>
                  <a:srgbClr val="000000"/>
                </a:solidFill>
                <a:latin typeface="Arial" charset="0"/>
              </a:rPr>
              <a:t>и отвечает на вопросы</a:t>
            </a:r>
          </a:p>
          <a:p>
            <a:pPr algn="ctr"/>
            <a:r>
              <a:rPr lang="ru-RU" sz="1400" b="1">
                <a:solidFill>
                  <a:srgbClr val="000000"/>
                </a:solidFill>
                <a:latin typeface="Arial" charset="0"/>
              </a:rPr>
              <a:t>Что делать? Что сделать?. </a:t>
            </a:r>
          </a:p>
          <a:p>
            <a:pPr algn="ctr"/>
            <a:r>
              <a:rPr lang="ru-RU" sz="1400" b="1">
                <a:solidFill>
                  <a:srgbClr val="000000"/>
                </a:solidFill>
                <a:latin typeface="Arial" charset="0"/>
              </a:rPr>
              <a:t>Глагол в предложении </a:t>
            </a:r>
          </a:p>
          <a:p>
            <a:pPr algn="ctr"/>
            <a:r>
              <a:rPr lang="ru-RU" sz="1400" b="1">
                <a:solidFill>
                  <a:srgbClr val="000000"/>
                </a:solidFill>
                <a:latin typeface="Arial" charset="0"/>
              </a:rPr>
              <a:t>является сказуемым.</a:t>
            </a:r>
          </a:p>
        </p:txBody>
      </p:sp>
      <p:sp>
        <p:nvSpPr>
          <p:cNvPr id="262152" name="Rectangle 8"/>
          <p:cNvSpPr>
            <a:spLocks noChangeArrowheads="1"/>
          </p:cNvSpPr>
          <p:nvPr/>
        </p:nvSpPr>
        <p:spPr bwMode="auto">
          <a:xfrm>
            <a:off x="4953000" y="4343400"/>
            <a:ext cx="3086100" cy="149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ru-RU" b="1" i="1">
                <a:solidFill>
                  <a:srgbClr val="000000"/>
                </a:solidFill>
                <a:latin typeface="Arial" charset="0"/>
              </a:rPr>
              <a:t>Частица НЕ с глаголами</a:t>
            </a:r>
            <a:endParaRPr lang="ru-RU">
              <a:solidFill>
                <a:srgbClr val="000000"/>
              </a:solidFill>
              <a:latin typeface="Arial" charset="0"/>
            </a:endParaRPr>
          </a:p>
          <a:p>
            <a:pPr algn="ctr"/>
            <a:r>
              <a:rPr lang="ru-RU" b="1" i="1">
                <a:solidFill>
                  <a:srgbClr val="000000"/>
                </a:solidFill>
                <a:latin typeface="Arial" charset="0"/>
              </a:rPr>
              <a:t> </a:t>
            </a:r>
            <a:r>
              <a:rPr lang="ru-RU" sz="1400" b="1">
                <a:solidFill>
                  <a:srgbClr val="000000"/>
                </a:solidFill>
                <a:latin typeface="Arial" charset="0"/>
              </a:rPr>
              <a:t>Не выучил, не делай,</a:t>
            </a:r>
            <a:endParaRPr lang="ru-RU" sz="1400">
              <a:solidFill>
                <a:srgbClr val="000000"/>
              </a:solidFill>
              <a:latin typeface="Arial" charset="0"/>
            </a:endParaRPr>
          </a:p>
          <a:p>
            <a:pPr algn="ctr"/>
            <a:r>
              <a:rPr lang="ru-RU" sz="1400" b="1">
                <a:solidFill>
                  <a:srgbClr val="000000"/>
                </a:solidFill>
                <a:latin typeface="Arial" charset="0"/>
              </a:rPr>
              <a:t>   Не знаешь, не спеши.</a:t>
            </a:r>
            <a:endParaRPr lang="ru-RU" sz="1400">
              <a:solidFill>
                <a:srgbClr val="000000"/>
              </a:solidFill>
              <a:latin typeface="Arial" charset="0"/>
            </a:endParaRPr>
          </a:p>
          <a:p>
            <a:pPr algn="ctr"/>
            <a:r>
              <a:rPr lang="ru-RU" sz="1400" b="1">
                <a:solidFill>
                  <a:srgbClr val="000000"/>
                </a:solidFill>
                <a:latin typeface="Arial" charset="0"/>
              </a:rPr>
              <a:t>      С глаголами отдельно</a:t>
            </a:r>
            <a:endParaRPr lang="ru-RU" sz="1400">
              <a:solidFill>
                <a:srgbClr val="000000"/>
              </a:solidFill>
              <a:latin typeface="Arial" charset="0"/>
            </a:endParaRPr>
          </a:p>
          <a:p>
            <a:pPr algn="ctr"/>
            <a:r>
              <a:rPr lang="ru-RU" sz="1400" b="1">
                <a:solidFill>
                  <a:srgbClr val="000000"/>
                </a:solidFill>
                <a:latin typeface="Arial" charset="0"/>
              </a:rPr>
              <a:t> Частицу </a:t>
            </a:r>
            <a:r>
              <a:rPr lang="ru-RU" sz="1400" b="1" i="1">
                <a:solidFill>
                  <a:srgbClr val="000000"/>
                </a:solidFill>
                <a:latin typeface="Arial" charset="0"/>
              </a:rPr>
              <a:t>НЕ</a:t>
            </a:r>
            <a:r>
              <a:rPr lang="ru-RU" sz="1400" b="1">
                <a:solidFill>
                  <a:srgbClr val="000000"/>
                </a:solidFill>
                <a:latin typeface="Arial" charset="0"/>
              </a:rPr>
              <a:t> пиши.</a:t>
            </a:r>
            <a:endParaRPr lang="ru-RU" sz="1400">
              <a:solidFill>
                <a:srgbClr val="000000"/>
              </a:solidFill>
              <a:latin typeface="Arial" charset="0"/>
            </a:endParaRPr>
          </a:p>
          <a:p>
            <a:pPr algn="ctr" eaLnBrk="0" hangingPunct="0"/>
            <a:endParaRPr lang="ru-RU" sz="14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62153" name="Rectangle 9"/>
          <p:cNvSpPr>
            <a:spLocks noChangeArrowheads="1"/>
          </p:cNvSpPr>
          <p:nvPr/>
        </p:nvSpPr>
        <p:spPr bwMode="auto">
          <a:xfrm>
            <a:off x="4572000" y="1981200"/>
            <a:ext cx="3886200" cy="270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rgbClr val="000000"/>
                </a:solidFill>
                <a:latin typeface="Arial" charset="0"/>
              </a:rPr>
              <a:t>Глаголы прошедшего времени</a:t>
            </a:r>
          </a:p>
          <a:p>
            <a:pPr algn="ctr"/>
            <a:r>
              <a:rPr lang="ru-RU" b="1">
                <a:solidFill>
                  <a:srgbClr val="000000"/>
                </a:solidFill>
                <a:latin typeface="Arial" charset="0"/>
              </a:rPr>
              <a:t>в ед. числе изменяются</a:t>
            </a:r>
          </a:p>
          <a:p>
            <a:pPr algn="ctr"/>
            <a:r>
              <a:rPr lang="ru-RU" b="1">
                <a:solidFill>
                  <a:srgbClr val="000000"/>
                </a:solidFill>
                <a:latin typeface="Arial" charset="0"/>
              </a:rPr>
              <a:t>по родам</a:t>
            </a:r>
          </a:p>
          <a:p>
            <a:pPr algn="ctr"/>
            <a:endParaRPr lang="ru-RU" b="1">
              <a:solidFill>
                <a:srgbClr val="000000"/>
              </a:solidFill>
              <a:latin typeface="Arial" charset="0"/>
            </a:endParaRPr>
          </a:p>
          <a:p>
            <a:pPr algn="ctr"/>
            <a:r>
              <a:rPr lang="ru-RU" sz="1400" b="1">
                <a:solidFill>
                  <a:srgbClr val="000000"/>
                </a:solidFill>
                <a:latin typeface="Arial" charset="0"/>
              </a:rPr>
              <a:t>М.р.  Что делал? Что сделал?</a:t>
            </a:r>
          </a:p>
          <a:p>
            <a:pPr algn="ctr"/>
            <a:endParaRPr lang="ru-RU" sz="1400" b="1">
              <a:solidFill>
                <a:srgbClr val="000000"/>
              </a:solidFill>
              <a:latin typeface="Arial" charset="0"/>
            </a:endParaRPr>
          </a:p>
          <a:p>
            <a:pPr algn="ctr"/>
            <a:r>
              <a:rPr lang="ru-RU" sz="1400" b="1">
                <a:solidFill>
                  <a:srgbClr val="000000"/>
                </a:solidFill>
                <a:latin typeface="Arial" charset="0"/>
              </a:rPr>
              <a:t>Ж.р.  Что делала? Что сделала?</a:t>
            </a:r>
          </a:p>
          <a:p>
            <a:pPr algn="ctr"/>
            <a:endParaRPr lang="ru-RU" sz="1400" b="1">
              <a:solidFill>
                <a:srgbClr val="000000"/>
              </a:solidFill>
              <a:latin typeface="Arial" charset="0"/>
            </a:endParaRPr>
          </a:p>
          <a:p>
            <a:pPr algn="ctr"/>
            <a:r>
              <a:rPr lang="ru-RU" sz="1400" b="1">
                <a:solidFill>
                  <a:srgbClr val="000000"/>
                </a:solidFill>
                <a:latin typeface="Arial" charset="0"/>
              </a:rPr>
              <a:t>Ср.р.  Что делало? Что сделало?</a:t>
            </a:r>
          </a:p>
          <a:p>
            <a:pPr algn="ctr"/>
            <a:endParaRPr lang="ru-RU" sz="1400" b="1">
              <a:solidFill>
                <a:srgbClr val="000000"/>
              </a:solidFill>
              <a:latin typeface="Arial" charset="0"/>
            </a:endParaRPr>
          </a:p>
          <a:p>
            <a:pPr algn="ctr"/>
            <a:endParaRPr lang="ru-RU" sz="14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62154" name="Rectangle 10"/>
          <p:cNvSpPr>
            <a:spLocks noChangeArrowheads="1"/>
          </p:cNvSpPr>
          <p:nvPr/>
        </p:nvSpPr>
        <p:spPr bwMode="auto">
          <a:xfrm>
            <a:off x="8229600" y="3505200"/>
            <a:ext cx="3810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>
                <a:solidFill>
                  <a:srgbClr val="000000"/>
                </a:solidFill>
                <a:latin typeface="Arial" charset="0"/>
              </a:rPr>
              <a:t>а</a:t>
            </a:r>
          </a:p>
        </p:txBody>
      </p:sp>
      <p:sp>
        <p:nvSpPr>
          <p:cNvPr id="262155" name="Rectangle 11"/>
          <p:cNvSpPr>
            <a:spLocks noChangeArrowheads="1"/>
          </p:cNvSpPr>
          <p:nvPr/>
        </p:nvSpPr>
        <p:spPr bwMode="auto">
          <a:xfrm>
            <a:off x="8229600" y="3048000"/>
            <a:ext cx="3810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62156" name="Rectangle 12"/>
          <p:cNvSpPr>
            <a:spLocks noChangeArrowheads="1"/>
          </p:cNvSpPr>
          <p:nvPr/>
        </p:nvSpPr>
        <p:spPr bwMode="auto">
          <a:xfrm>
            <a:off x="8229600" y="3962400"/>
            <a:ext cx="457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>
                <a:solidFill>
                  <a:srgbClr val="000000"/>
                </a:solidFill>
                <a:latin typeface="Arial" charset="0"/>
              </a:rPr>
              <a:t>о</a:t>
            </a:r>
          </a:p>
        </p:txBody>
      </p:sp>
      <p:sp>
        <p:nvSpPr>
          <p:cNvPr id="262157" name="Rectangle 13"/>
          <p:cNvSpPr>
            <a:spLocks noChangeArrowheads="1"/>
          </p:cNvSpPr>
          <p:nvPr/>
        </p:nvSpPr>
        <p:spPr bwMode="auto">
          <a:xfrm>
            <a:off x="4953000" y="990600"/>
            <a:ext cx="3429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000000"/>
                </a:solidFill>
                <a:latin typeface="Arial" charset="0"/>
              </a:rPr>
              <a:t>Глаголы изменяются </a:t>
            </a:r>
          </a:p>
          <a:p>
            <a:pPr algn="ctr"/>
            <a:r>
              <a:rPr lang="ru-RU" sz="2000" b="1">
                <a:solidFill>
                  <a:srgbClr val="000000"/>
                </a:solidFill>
                <a:latin typeface="Arial" charset="0"/>
              </a:rPr>
              <a:t>по числам</a:t>
            </a:r>
          </a:p>
        </p:txBody>
      </p:sp>
      <p:sp>
        <p:nvSpPr>
          <p:cNvPr id="262158" name="Rectangle 14"/>
          <p:cNvSpPr>
            <a:spLocks noChangeArrowheads="1"/>
          </p:cNvSpPr>
          <p:nvPr/>
        </p:nvSpPr>
        <p:spPr bwMode="auto">
          <a:xfrm>
            <a:off x="914400" y="838200"/>
            <a:ext cx="32766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solidFill>
                  <a:srgbClr val="000000"/>
                </a:solidFill>
              </a:rPr>
              <a:t>Глагол </a:t>
            </a:r>
          </a:p>
          <a:p>
            <a:r>
              <a:rPr lang="ru-RU" sz="2800" b="1">
                <a:solidFill>
                  <a:srgbClr val="000000"/>
                </a:solidFill>
              </a:rPr>
              <a:t>как часть речи</a:t>
            </a:r>
          </a:p>
        </p:txBody>
      </p:sp>
      <p:sp>
        <p:nvSpPr>
          <p:cNvPr id="30732" name="Дата 11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6CD67CAA-FE6D-4AE8-BBDC-7683E10CF579}" type="datetime1">
              <a:rPr lang="ru-RU"/>
              <a:pPr/>
              <a:t>07.05.2014</a:t>
            </a:fld>
            <a:endParaRPr lang="ru-RU"/>
          </a:p>
        </p:txBody>
      </p:sp>
      <p:sp>
        <p:nvSpPr>
          <p:cNvPr id="30733" name="Номер слайда 1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ACA63AE-661F-47AC-AEB9-2E8818479590}" type="slidenum">
              <a:rPr lang="ru-RU" smtClean="0"/>
              <a:pPr/>
              <a:t>28</a:t>
            </a:fld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621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621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621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4" dur="2000"/>
                                        <p:tgtEl>
                                          <p:spTgt spid="262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2000"/>
                                        <p:tgtEl>
                                          <p:spTgt spid="262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4" dur="2000"/>
                                        <p:tgtEl>
                                          <p:spTgt spid="262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9" dur="2000"/>
                                        <p:tgtEl>
                                          <p:spTgt spid="262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2" dur="2000"/>
                                        <p:tgtEl>
                                          <p:spTgt spid="262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5" dur="2000"/>
                                        <p:tgtEl>
                                          <p:spTgt spid="262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8" dur="2000"/>
                                        <p:tgtEl>
                                          <p:spTgt spid="262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3" dur="2000"/>
                                        <p:tgtEl>
                                          <p:spTgt spid="262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2150" grpId="0"/>
      <p:bldP spid="262151" grpId="0"/>
      <p:bldP spid="262152" grpId="0"/>
      <p:bldP spid="262153" grpId="0"/>
      <p:bldP spid="262154" grpId="0" animBg="1"/>
      <p:bldP spid="262155" grpId="0" animBg="1"/>
      <p:bldP spid="262156" grpId="0" animBg="1"/>
      <p:bldP spid="262157" grpId="0"/>
      <p:bldP spid="262158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 descr="i?id=64145071-1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228600"/>
            <a:ext cx="8763000" cy="640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5220" name="Rectangle 4"/>
          <p:cNvSpPr>
            <a:spLocks noChangeArrowheads="1"/>
          </p:cNvSpPr>
          <p:nvPr/>
        </p:nvSpPr>
        <p:spPr bwMode="auto">
          <a:xfrm>
            <a:off x="609600" y="3581400"/>
            <a:ext cx="4038600" cy="179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400" b="1">
                <a:solidFill>
                  <a:srgbClr val="000000"/>
                </a:solidFill>
                <a:latin typeface="Times New Roman" pitchFamily="18" charset="0"/>
              </a:rPr>
              <a:t>Глагол –</a:t>
            </a:r>
          </a:p>
          <a:p>
            <a:pPr algn="ctr"/>
            <a:r>
              <a:rPr lang="ru-RU" sz="2400" b="1">
                <a:solidFill>
                  <a:srgbClr val="000000"/>
                </a:solidFill>
                <a:latin typeface="Times New Roman" pitchFamily="18" charset="0"/>
              </a:rPr>
              <a:t> самая огнепышущая, </a:t>
            </a:r>
          </a:p>
          <a:p>
            <a:pPr algn="ctr"/>
            <a:r>
              <a:rPr lang="ru-RU" sz="2400" b="1">
                <a:solidFill>
                  <a:srgbClr val="000000"/>
                </a:solidFill>
                <a:latin typeface="Times New Roman" pitchFamily="18" charset="0"/>
              </a:rPr>
              <a:t>самая живая часть речи</a:t>
            </a:r>
            <a:r>
              <a:rPr lang="ru-RU" sz="2400">
                <a:solidFill>
                  <a:srgbClr val="000000"/>
                </a:solidFill>
                <a:latin typeface="Times New Roman" pitchFamily="18" charset="0"/>
              </a:rPr>
              <a:t>.</a:t>
            </a:r>
            <a:br>
              <a:rPr lang="ru-RU" sz="2400">
                <a:solidFill>
                  <a:srgbClr val="000000"/>
                </a:solidFill>
                <a:latin typeface="Times New Roman" pitchFamily="18" charset="0"/>
              </a:rPr>
            </a:br>
            <a:endParaRPr lang="ru-RU" sz="2400">
              <a:solidFill>
                <a:srgbClr val="000000"/>
              </a:solidFill>
              <a:latin typeface="Times New Roman" pitchFamily="18" charset="0"/>
            </a:endParaRPr>
          </a:p>
          <a:p>
            <a:pPr algn="ctr"/>
            <a:r>
              <a:rPr lang="ru-RU" sz="1600" i="1">
                <a:solidFill>
                  <a:srgbClr val="000000"/>
                </a:solidFill>
                <a:latin typeface="Times New Roman" pitchFamily="18" charset="0"/>
              </a:rPr>
              <a:t>                                 Алексей Югов</a:t>
            </a:r>
          </a:p>
        </p:txBody>
      </p:sp>
      <p:pic>
        <p:nvPicPr>
          <p:cNvPr id="265228" name="Picture 12" descr="Рисунок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00600" y="990600"/>
            <a:ext cx="3505200" cy="430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5229" name="Picture 13" descr="Картинка 5 из 530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066800" y="990600"/>
            <a:ext cx="29718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50" name="Дата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AD6BA7F5-F368-40BD-893F-2AD9B1DBE332}" type="datetime1">
              <a:rPr lang="ru-RU"/>
              <a:pPr/>
              <a:t>07.05.2014</a:t>
            </a:fld>
            <a:endParaRPr lang="ru-RU"/>
          </a:p>
        </p:txBody>
      </p:sp>
      <p:sp>
        <p:nvSpPr>
          <p:cNvPr id="31751" name="Номер слайда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3A433F1-D327-4491-A1B6-3A51A55EE6E0}" type="slidenum">
              <a:rPr lang="ru-RU" smtClean="0"/>
              <a:pPr/>
              <a:t>29</a:t>
            </a:fld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65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2652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2652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2652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2000"/>
                                        <p:tgtEl>
                                          <p:spTgt spid="265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522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sz="half" idx="1"/>
          </p:nvPr>
        </p:nvSpPr>
        <p:spPr>
          <a:xfrm>
            <a:off x="228600" y="152400"/>
            <a:ext cx="5334000" cy="3505200"/>
          </a:xfrm>
        </p:spPr>
        <p:txBody>
          <a:bodyPr/>
          <a:lstStyle/>
          <a:p>
            <a:pPr eaLnBrk="1" hangingPunct="1">
              <a:buClr>
                <a:schemeClr val="tx1"/>
              </a:buClr>
              <a:buFont typeface="Wingdings" pitchFamily="2" charset="2"/>
              <a:buNone/>
            </a:pPr>
            <a:endParaRPr lang="ru-RU" sz="2000" smtClean="0"/>
          </a:p>
          <a:p>
            <a:pPr eaLnBrk="1" hangingPunct="1">
              <a:buClr>
                <a:schemeClr val="tx1"/>
              </a:buClr>
              <a:buFont typeface="Wingdings" pitchFamily="2" charset="2"/>
              <a:buNone/>
            </a:pPr>
            <a:r>
              <a:rPr lang="ru-RU" b="1" smtClean="0">
                <a:solidFill>
                  <a:srgbClr val="000000"/>
                </a:solidFill>
              </a:rPr>
              <a:t>Говорит она беззвучно,</a:t>
            </a:r>
          </a:p>
          <a:p>
            <a:pPr eaLnBrk="1" hangingPunct="1">
              <a:buClr>
                <a:schemeClr val="tx1"/>
              </a:buClr>
              <a:buFont typeface="Wingdings" pitchFamily="2" charset="2"/>
              <a:buNone/>
            </a:pPr>
            <a:r>
              <a:rPr lang="ru-RU" b="1" smtClean="0">
                <a:solidFill>
                  <a:srgbClr val="000000"/>
                </a:solidFill>
              </a:rPr>
              <a:t>А понятно и не скучно.</a:t>
            </a:r>
          </a:p>
          <a:p>
            <a:pPr eaLnBrk="1" hangingPunct="1">
              <a:buClr>
                <a:schemeClr val="tx1"/>
              </a:buClr>
              <a:buFont typeface="Wingdings" pitchFamily="2" charset="2"/>
              <a:buNone/>
            </a:pPr>
            <a:r>
              <a:rPr lang="ru-RU" b="1" smtClean="0">
                <a:solidFill>
                  <a:srgbClr val="000000"/>
                </a:solidFill>
              </a:rPr>
              <a:t>Ты беседуй чаще с ней-</a:t>
            </a:r>
          </a:p>
          <a:p>
            <a:pPr eaLnBrk="1" hangingPunct="1">
              <a:buClr>
                <a:schemeClr val="tx1"/>
              </a:buClr>
              <a:buFont typeface="Wingdings" pitchFamily="2" charset="2"/>
              <a:buNone/>
            </a:pPr>
            <a:r>
              <a:rPr lang="ru-RU" b="1" smtClean="0">
                <a:solidFill>
                  <a:srgbClr val="000000"/>
                </a:solidFill>
              </a:rPr>
              <a:t>Станешь вчетверо умней.</a:t>
            </a:r>
          </a:p>
          <a:p>
            <a:pPr eaLnBrk="1" hangingPunct="1">
              <a:buFont typeface="Wingdings" pitchFamily="2" charset="2"/>
              <a:buNone/>
            </a:pPr>
            <a:endParaRPr lang="ru-RU" b="1" smtClean="0">
              <a:solidFill>
                <a:srgbClr val="000000"/>
              </a:solidFill>
            </a:endParaRPr>
          </a:p>
        </p:txBody>
      </p:sp>
      <p:pic>
        <p:nvPicPr>
          <p:cNvPr id="6157" name="Picture 13" descr="i?id=34667773-0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0" y="2667000"/>
            <a:ext cx="327660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4" name="Дата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A299146B-B47F-4DB0-86D9-4BD84AD3D506}" type="datetime1">
              <a:rPr lang="ru-RU"/>
              <a:pPr/>
              <a:t>07.05.2014</a:t>
            </a:fld>
            <a:endParaRPr lang="ru-RU"/>
          </a:p>
        </p:txBody>
      </p:sp>
      <p:sp>
        <p:nvSpPr>
          <p:cNvPr id="5125" name="Номер слайда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69A94D3-674A-40F1-A68C-B7B93E73802A}" type="slidenum">
              <a:rPr lang="ru-RU" smtClean="0"/>
              <a:pPr/>
              <a:t>3</a:t>
            </a:fld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4" dur="20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0099" name="Picture 3" descr="227704392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838200"/>
            <a:ext cx="7086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0120" name="Picture 24" descr="i?id=42132274-1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857826">
            <a:off x="7848600" y="152400"/>
            <a:ext cx="1044575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0121" name="Picture 25" descr="i?id=98296948-0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-1802597">
            <a:off x="381000" y="5181600"/>
            <a:ext cx="1314450" cy="113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0122" name="Picture 26" descr="i?id=95947905-0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-3113036">
            <a:off x="606425" y="460375"/>
            <a:ext cx="107315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0123" name="Picture 27" descr="i?id=125341091-0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rot="2173998">
            <a:off x="7772400" y="4953000"/>
            <a:ext cx="1000125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0125" name="Picture 29" descr="i?id=38873944-00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133600" y="5181600"/>
            <a:ext cx="1009650" cy="138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0126" name="Picture 30" descr="i?id=2844310-15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8001000" y="2286000"/>
            <a:ext cx="914400" cy="1352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0127" name="Picture 31" descr="i?id=13556219-11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743200" y="152400"/>
            <a:ext cx="633413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0128" name="Picture 32" descr="i?id=34965297-12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705600" y="6019800"/>
            <a:ext cx="609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0129" name="Picture 33" descr="i?id=13556219-11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 rot="2631949">
            <a:off x="4724400" y="5562600"/>
            <a:ext cx="1028700" cy="105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0130" name="Picture 34" descr="i?id=125341091-0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rot="2173998">
            <a:off x="4191000" y="152400"/>
            <a:ext cx="854075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781" name="Дата 1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878721DB-0A56-4691-A897-05EABEA29DD0}" type="datetime1">
              <a:rPr lang="ru-RU"/>
              <a:pPr/>
              <a:t>07.05.2014</a:t>
            </a:fld>
            <a:endParaRPr lang="ru-RU"/>
          </a:p>
        </p:txBody>
      </p:sp>
      <p:sp>
        <p:nvSpPr>
          <p:cNvPr id="32782" name="Номер слайда 1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FC89CC4-318E-4F72-9D90-6C22278FF0E6}" type="slidenum">
              <a:rPr lang="ru-RU" smtClean="0"/>
              <a:pPr/>
              <a:t>30</a:t>
            </a:fld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60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260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260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2000"/>
                                        <p:tgtEl>
                                          <p:spTgt spid="260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2000"/>
                                        <p:tgtEl>
                                          <p:spTgt spid="260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260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" dur="2000"/>
                                        <p:tgtEl>
                                          <p:spTgt spid="260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8" dur="2000"/>
                                        <p:tgtEl>
                                          <p:spTgt spid="260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1" dur="2000"/>
                                        <p:tgtEl>
                                          <p:spTgt spid="260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4" dur="2000"/>
                                        <p:tgtEl>
                                          <p:spTgt spid="260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9" dur="2000"/>
                                        <p:tgtEl>
                                          <p:spTgt spid="260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260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260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0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260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/>
                                        <p:tgtEl>
                                          <p:spTgt spid="260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0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260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/>
                                        <p:tgtEl>
                                          <p:spTgt spid="260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0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260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/>
                                        <p:tgtEl>
                                          <p:spTgt spid="260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0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260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/>
                                        <p:tgtEl>
                                          <p:spTgt spid="260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0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260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260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0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260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/>
                                        <p:tgtEl>
                                          <p:spTgt spid="260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0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9" dur="500"/>
                                        <p:tgtEl>
                                          <p:spTgt spid="260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/>
                                        <p:tgtEl>
                                          <p:spTgt spid="260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0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3" dur="500"/>
                                        <p:tgtEl>
                                          <p:spTgt spid="260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/>
                                        <p:tgtEl>
                                          <p:spTgt spid="260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0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7" dur="500"/>
                                        <p:tgtEl>
                                          <p:spTgt spid="260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/>
                                        <p:tgtEl>
                                          <p:spTgt spid="260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0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ChangeArrowheads="1"/>
          </p:cNvSpPr>
          <p:nvPr/>
        </p:nvSpPr>
        <p:spPr bwMode="auto">
          <a:xfrm>
            <a:off x="0" y="2795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55016" name="Group 40"/>
          <p:cNvGraphicFramePr>
            <a:graphicFrameLocks noGrp="1"/>
          </p:cNvGraphicFramePr>
          <p:nvPr/>
        </p:nvGraphicFramePr>
        <p:xfrm>
          <a:off x="4800600" y="1066800"/>
          <a:ext cx="3962400" cy="5608320"/>
        </p:xfrm>
        <a:graphic>
          <a:graphicData uri="http://schemas.openxmlformats.org/drawingml/2006/table">
            <a:tbl>
              <a:tblPr/>
              <a:tblGrid>
                <a:gridCol w="3962400"/>
              </a:tblGrid>
              <a:tr h="3581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  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Изготовление книги — весьма сложный процесс. 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Помимо непосредственного производства, он 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включает в себя различные этапы до- и пост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печатной обработки. Несмотря на великие 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достижения в области техники, изготовление 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книг до сих пор невозможно представить без 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применения ручного труда. Чтобы сделать 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хорошую книгу, необходима слаженная 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работа профессионалов всех направлений: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художников, редакторов, верстальщиков,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 технологов, печатников и многих других.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 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149" name="Rectangle 17"/>
          <p:cNvSpPr>
            <a:spLocks noChangeArrowheads="1"/>
          </p:cNvSpPr>
          <p:nvPr/>
        </p:nvSpPr>
        <p:spPr bwMode="auto">
          <a:xfrm>
            <a:off x="0" y="34337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Arial" charset="0"/>
            </a:endParaRPr>
          </a:p>
        </p:txBody>
      </p:sp>
      <p:pic>
        <p:nvPicPr>
          <p:cNvPr id="255014" name="Picture 38" descr="i?id=18664781-1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762000"/>
            <a:ext cx="36576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51" name="Дата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7E152A91-318A-4833-A099-8C108A8D8831}" type="datetime1">
              <a:rPr lang="ru-RU"/>
              <a:pPr/>
              <a:t>07.05.2014</a:t>
            </a:fld>
            <a:endParaRPr lang="ru-RU"/>
          </a:p>
        </p:txBody>
      </p:sp>
      <p:sp>
        <p:nvSpPr>
          <p:cNvPr id="6152" name="Номер слайда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CFF7476-426C-49CA-AE20-633609B5398F}" type="slidenum">
              <a:rPr lang="ru-RU" smtClean="0"/>
              <a:pPr/>
              <a:t>4</a:t>
            </a:fld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550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2550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5" descr="i?id=64145071-1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304800"/>
            <a:ext cx="8839200" cy="640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9398" name="Picture 6" descr="i?id=127863665-0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8200" y="1905000"/>
            <a:ext cx="31242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9399" name="Rectangle 7"/>
          <p:cNvSpPr>
            <a:spLocks noChangeArrowheads="1"/>
          </p:cNvSpPr>
          <p:nvPr/>
        </p:nvSpPr>
        <p:spPr bwMode="auto">
          <a:xfrm>
            <a:off x="609600" y="2362200"/>
            <a:ext cx="3595688" cy="159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6501" tIns="33327" rIns="36501" bIns="33327" anchor="ctr">
            <a:spAutoFit/>
          </a:bodyPr>
          <a:lstStyle/>
          <a:p>
            <a:pPr algn="ctr"/>
            <a:r>
              <a:rPr lang="ru-RU" sz="2000" b="1">
                <a:solidFill>
                  <a:srgbClr val="000000"/>
                </a:solidFill>
                <a:latin typeface="Arial" charset="0"/>
              </a:rPr>
              <a:t>Под сосною у дорожки </a:t>
            </a:r>
            <a:br>
              <a:rPr lang="ru-RU" sz="2000" b="1">
                <a:solidFill>
                  <a:srgbClr val="000000"/>
                </a:solidFill>
                <a:latin typeface="Arial" charset="0"/>
              </a:rPr>
            </a:br>
            <a:r>
              <a:rPr lang="ru-RU" sz="2000" b="1">
                <a:solidFill>
                  <a:srgbClr val="000000"/>
                </a:solidFill>
                <a:latin typeface="Arial" charset="0"/>
              </a:rPr>
              <a:t>Кто стоит среди травы? </a:t>
            </a:r>
            <a:br>
              <a:rPr lang="ru-RU" sz="2000" b="1">
                <a:solidFill>
                  <a:srgbClr val="000000"/>
                </a:solidFill>
                <a:latin typeface="Arial" charset="0"/>
              </a:rPr>
            </a:br>
            <a:r>
              <a:rPr lang="ru-RU" sz="2000" b="1">
                <a:solidFill>
                  <a:srgbClr val="000000"/>
                </a:solidFill>
                <a:latin typeface="Arial" charset="0"/>
              </a:rPr>
              <a:t>Ножка есть, </a:t>
            </a:r>
          </a:p>
          <a:p>
            <a:pPr algn="ctr"/>
            <a:r>
              <a:rPr lang="ru-RU" sz="2000" b="1">
                <a:solidFill>
                  <a:srgbClr val="000000"/>
                </a:solidFill>
                <a:latin typeface="Arial" charset="0"/>
              </a:rPr>
              <a:t>но нет сапожка, </a:t>
            </a:r>
            <a:br>
              <a:rPr lang="ru-RU" sz="2000" b="1">
                <a:solidFill>
                  <a:srgbClr val="000000"/>
                </a:solidFill>
                <a:latin typeface="Arial" charset="0"/>
              </a:rPr>
            </a:br>
            <a:r>
              <a:rPr lang="ru-RU" sz="2000" b="1">
                <a:solidFill>
                  <a:srgbClr val="000000"/>
                </a:solidFill>
                <a:latin typeface="Arial" charset="0"/>
              </a:rPr>
              <a:t>Шляпка есть - нет головы</a:t>
            </a:r>
            <a:r>
              <a:rPr lang="ru-RU" b="1">
                <a:latin typeface="Arial" charset="0"/>
              </a:rPr>
              <a:t>. </a:t>
            </a:r>
          </a:p>
        </p:txBody>
      </p:sp>
      <p:sp>
        <p:nvSpPr>
          <p:cNvPr id="7173" name="Дата 4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D756C93E-FCBA-45B3-95C2-BF982094DE6E}" type="datetime1">
              <a:rPr lang="ru-RU"/>
              <a:pPr/>
              <a:t>07.05.2014</a:t>
            </a:fld>
            <a:endParaRPr lang="ru-RU"/>
          </a:p>
        </p:txBody>
      </p:sp>
      <p:sp>
        <p:nvSpPr>
          <p:cNvPr id="7174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75512C5-90BF-4671-9A3F-49F197593C4B}" type="slidenum">
              <a:rPr lang="ru-RU" smtClean="0"/>
              <a:pPr/>
              <a:t>5</a:t>
            </a:fld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939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939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939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59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5" descr="i?id=64145071-1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304800"/>
            <a:ext cx="8610600" cy="632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0422" name="Picture 6" descr="i?id=36043769-0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00600" y="1524000"/>
            <a:ext cx="3200400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0424" name="Rectangle 8"/>
          <p:cNvSpPr>
            <a:spLocks noChangeArrowheads="1"/>
          </p:cNvSpPr>
          <p:nvPr/>
        </p:nvSpPr>
        <p:spPr bwMode="auto">
          <a:xfrm>
            <a:off x="457200" y="2286000"/>
            <a:ext cx="384175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2000" b="1">
                <a:solidFill>
                  <a:srgbClr val="000000"/>
                </a:solidFill>
                <a:latin typeface="Arial" charset="0"/>
              </a:rPr>
              <a:t>Он ходит, голову задрав,</a:t>
            </a:r>
            <a:br>
              <a:rPr lang="ru-RU" sz="2000" b="1">
                <a:solidFill>
                  <a:srgbClr val="000000"/>
                </a:solidFill>
                <a:latin typeface="Arial" charset="0"/>
              </a:rPr>
            </a:br>
            <a:r>
              <a:rPr lang="ru-RU" sz="2000" b="1">
                <a:solidFill>
                  <a:srgbClr val="000000"/>
                </a:solidFill>
                <a:latin typeface="Arial" charset="0"/>
              </a:rPr>
              <a:t>Не потому, </a:t>
            </a:r>
          </a:p>
          <a:p>
            <a:r>
              <a:rPr lang="ru-RU" sz="2000" b="1">
                <a:solidFill>
                  <a:srgbClr val="000000"/>
                </a:solidFill>
                <a:latin typeface="Arial" charset="0"/>
              </a:rPr>
              <a:t>что важный граф,</a:t>
            </a:r>
            <a:br>
              <a:rPr lang="ru-RU" sz="2000" b="1">
                <a:solidFill>
                  <a:srgbClr val="000000"/>
                </a:solidFill>
                <a:latin typeface="Arial" charset="0"/>
              </a:rPr>
            </a:br>
            <a:r>
              <a:rPr lang="ru-RU" sz="2000" b="1">
                <a:solidFill>
                  <a:srgbClr val="000000"/>
                </a:solidFill>
                <a:latin typeface="Arial" charset="0"/>
              </a:rPr>
              <a:t>Не потому, </a:t>
            </a:r>
          </a:p>
          <a:p>
            <a:r>
              <a:rPr lang="ru-RU" sz="2000" b="1">
                <a:solidFill>
                  <a:srgbClr val="000000"/>
                </a:solidFill>
                <a:latin typeface="Arial" charset="0"/>
              </a:rPr>
              <a:t>что гордый нрав,</a:t>
            </a:r>
            <a:br>
              <a:rPr lang="ru-RU" sz="2000" b="1">
                <a:solidFill>
                  <a:srgbClr val="000000"/>
                </a:solidFill>
                <a:latin typeface="Arial" charset="0"/>
              </a:rPr>
            </a:br>
            <a:r>
              <a:rPr lang="ru-RU" sz="2000" b="1">
                <a:solidFill>
                  <a:srgbClr val="000000"/>
                </a:solidFill>
                <a:latin typeface="Arial" charset="0"/>
              </a:rPr>
              <a:t>А потому, что он... </a:t>
            </a:r>
          </a:p>
        </p:txBody>
      </p:sp>
      <p:sp>
        <p:nvSpPr>
          <p:cNvPr id="8197" name="Дата 4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D735E771-3F3F-429B-AD22-21AB8F5778F7}" type="datetime1">
              <a:rPr lang="ru-RU"/>
              <a:pPr/>
              <a:t>07.05.2014</a:t>
            </a:fld>
            <a:endParaRPr lang="ru-RU"/>
          </a:p>
        </p:txBody>
      </p:sp>
      <p:sp>
        <p:nvSpPr>
          <p:cNvPr id="8198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9770731-28DB-4CFD-8B0C-023F69EB0E06}" type="slidenum">
              <a:rPr lang="ru-RU" smtClean="0"/>
              <a:pPr/>
              <a:t>6</a:t>
            </a:fld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04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04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04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60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2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ChangeArrowheads="1"/>
          </p:cNvSpPr>
          <p:nvPr/>
        </p:nvSpPr>
        <p:spPr bwMode="auto">
          <a:xfrm>
            <a:off x="990600" y="2781300"/>
            <a:ext cx="3038475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>
                <a:latin typeface="Arial" charset="0"/>
              </a:rPr>
              <a:t>Ты весь мир обогреваешь </a:t>
            </a:r>
            <a:br>
              <a:rPr lang="ru-RU">
                <a:latin typeface="Arial" charset="0"/>
              </a:rPr>
            </a:br>
            <a:r>
              <a:rPr lang="ru-RU">
                <a:latin typeface="Arial" charset="0"/>
              </a:rPr>
              <a:t>Ты усталости не знаешь, </a:t>
            </a:r>
            <a:br>
              <a:rPr lang="ru-RU">
                <a:latin typeface="Arial" charset="0"/>
              </a:rPr>
            </a:br>
            <a:r>
              <a:rPr lang="ru-RU">
                <a:latin typeface="Arial" charset="0"/>
              </a:rPr>
              <a:t>Улыбаешься в оконце, </a:t>
            </a:r>
            <a:br>
              <a:rPr lang="ru-RU">
                <a:latin typeface="Arial" charset="0"/>
              </a:rPr>
            </a:br>
            <a:r>
              <a:rPr lang="ru-RU">
                <a:latin typeface="Arial" charset="0"/>
              </a:rPr>
              <a:t>И зовут тебя все ... </a:t>
            </a:r>
          </a:p>
        </p:txBody>
      </p:sp>
      <p:pic>
        <p:nvPicPr>
          <p:cNvPr id="9219" name="Picture 10" descr="i?id=64145071-1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228600"/>
            <a:ext cx="8686800" cy="640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5" name="Picture 11" descr="i?id=79686319-1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29200" y="1143000"/>
            <a:ext cx="29718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96" name="Rectangle 12"/>
          <p:cNvSpPr>
            <a:spLocks noChangeArrowheads="1"/>
          </p:cNvSpPr>
          <p:nvPr/>
        </p:nvSpPr>
        <p:spPr bwMode="auto">
          <a:xfrm>
            <a:off x="762000" y="2438400"/>
            <a:ext cx="35814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000000"/>
                </a:solidFill>
                <a:latin typeface="Arial" charset="0"/>
              </a:rPr>
              <a:t>И топчут ее, </a:t>
            </a:r>
            <a:br>
              <a:rPr lang="ru-RU" sz="2000" b="1">
                <a:solidFill>
                  <a:srgbClr val="000000"/>
                </a:solidFill>
                <a:latin typeface="Arial" charset="0"/>
              </a:rPr>
            </a:br>
            <a:r>
              <a:rPr lang="ru-RU" sz="2000" b="1">
                <a:solidFill>
                  <a:srgbClr val="000000"/>
                </a:solidFill>
                <a:latin typeface="Arial" charset="0"/>
              </a:rPr>
              <a:t>И режут ее —</a:t>
            </a:r>
            <a:br>
              <a:rPr lang="ru-RU" sz="2000" b="1">
                <a:solidFill>
                  <a:srgbClr val="000000"/>
                </a:solidFill>
                <a:latin typeface="Arial" charset="0"/>
              </a:rPr>
            </a:br>
            <a:r>
              <a:rPr lang="ru-RU" sz="2000" b="1">
                <a:solidFill>
                  <a:srgbClr val="000000"/>
                </a:solidFill>
                <a:latin typeface="Arial" charset="0"/>
              </a:rPr>
              <a:t>Она не серчает, </a:t>
            </a:r>
            <a:br>
              <a:rPr lang="ru-RU" sz="2000" b="1">
                <a:solidFill>
                  <a:srgbClr val="000000"/>
                </a:solidFill>
                <a:latin typeface="Arial" charset="0"/>
              </a:rPr>
            </a:br>
            <a:r>
              <a:rPr lang="ru-RU" sz="2000" b="1">
                <a:solidFill>
                  <a:srgbClr val="000000"/>
                </a:solidFill>
                <a:latin typeface="Arial" charset="0"/>
              </a:rPr>
              <a:t>Добром отвечает. </a:t>
            </a:r>
          </a:p>
        </p:txBody>
      </p:sp>
      <p:sp>
        <p:nvSpPr>
          <p:cNvPr id="9222" name="Дата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3F8F6C1C-0244-403E-9BC6-A6CF18DA978D}" type="datetime1">
              <a:rPr lang="ru-RU"/>
              <a:pPr/>
              <a:t>07.05.2014</a:t>
            </a:fld>
            <a:endParaRPr lang="ru-RU"/>
          </a:p>
        </p:txBody>
      </p:sp>
      <p:sp>
        <p:nvSpPr>
          <p:cNvPr id="9223" name="Номер слайда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314CD0F-46FD-4366-A5D6-A6DF6159BF90}" type="slidenum">
              <a:rPr lang="ru-RU" smtClean="0"/>
              <a:pPr/>
              <a:t>7</a:t>
            </a:fld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16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3" descr="i?id=64145071-1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228600"/>
            <a:ext cx="8534400" cy="624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6548" name="Picture 4" descr="i?id=64484540-0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76800" y="1066800"/>
            <a:ext cx="3048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6549" name="Rectangle 5"/>
          <p:cNvSpPr>
            <a:spLocks noChangeArrowheads="1"/>
          </p:cNvSpPr>
          <p:nvPr/>
        </p:nvSpPr>
        <p:spPr bwMode="auto">
          <a:xfrm>
            <a:off x="838200" y="2743200"/>
            <a:ext cx="3505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>
                <a:solidFill>
                  <a:srgbClr val="000000"/>
                </a:solidFill>
                <a:latin typeface="Arial" charset="0"/>
              </a:rPr>
              <a:t>Подберите синоним </a:t>
            </a:r>
          </a:p>
          <a:p>
            <a:r>
              <a:rPr lang="ru-RU" sz="2000" b="1">
                <a:solidFill>
                  <a:srgbClr val="000000"/>
                </a:solidFill>
                <a:latin typeface="Arial" charset="0"/>
              </a:rPr>
              <a:t>к слову ТАНЦЕВАТЬ</a:t>
            </a:r>
          </a:p>
        </p:txBody>
      </p:sp>
      <p:sp>
        <p:nvSpPr>
          <p:cNvPr id="10245" name="Дата 4"/>
          <p:cNvSpPr>
            <a:spLocks noGrp="1"/>
          </p:cNvSpPr>
          <p:nvPr>
            <p:ph type="dt" sz="quarter" idx="10"/>
          </p:nvPr>
        </p:nvSpPr>
        <p:spPr>
          <a:xfrm>
            <a:off x="533400" y="6019800"/>
            <a:ext cx="2133600" cy="457200"/>
          </a:xfrm>
          <a:noFill/>
        </p:spPr>
        <p:txBody>
          <a:bodyPr/>
          <a:lstStyle/>
          <a:p>
            <a:fld id="{0B270C15-95EE-49C8-925D-3EDD551FA6AA}" type="datetime1">
              <a:rPr lang="ru-RU"/>
              <a:pPr/>
              <a:t>07.05.2014</a:t>
            </a:fld>
            <a:endParaRPr lang="ru-RU"/>
          </a:p>
        </p:txBody>
      </p:sp>
      <p:sp>
        <p:nvSpPr>
          <p:cNvPr id="1024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019800"/>
            <a:ext cx="2133600" cy="457200"/>
          </a:xfrm>
          <a:noFill/>
        </p:spPr>
        <p:txBody>
          <a:bodyPr/>
          <a:lstStyle/>
          <a:p>
            <a:fld id="{2B307FAE-CEA6-4E44-A436-E1FC1094D157}" type="slidenum">
              <a:rPr lang="ru-RU" smtClean="0"/>
              <a:pPr/>
              <a:t>8</a:t>
            </a:fld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365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365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365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236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654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4" descr="i?id=64145071-1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304800"/>
            <a:ext cx="8534400" cy="617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45" name="Picture 5" descr="i?id=66943292-0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29200" y="1905000"/>
            <a:ext cx="312420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46" name="Rectangle 6"/>
          <p:cNvSpPr>
            <a:spLocks noChangeArrowheads="1"/>
          </p:cNvSpPr>
          <p:nvPr/>
        </p:nvSpPr>
        <p:spPr bwMode="auto">
          <a:xfrm>
            <a:off x="838200" y="2682875"/>
            <a:ext cx="3605213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 sz="2000" b="1">
                <a:solidFill>
                  <a:srgbClr val="000000"/>
                </a:solidFill>
                <a:latin typeface="Arial" charset="0"/>
              </a:rPr>
              <a:t>Ты весь мир обогреваешь </a:t>
            </a:r>
          </a:p>
          <a:p>
            <a:r>
              <a:rPr lang="ru-RU" sz="2000" b="1">
                <a:solidFill>
                  <a:srgbClr val="000000"/>
                </a:solidFill>
                <a:latin typeface="Arial" charset="0"/>
              </a:rPr>
              <a:t>Ты усталости не знаешь, </a:t>
            </a:r>
          </a:p>
          <a:p>
            <a:r>
              <a:rPr lang="ru-RU" sz="2000" b="1">
                <a:solidFill>
                  <a:srgbClr val="000000"/>
                </a:solidFill>
                <a:latin typeface="Arial" charset="0"/>
              </a:rPr>
              <a:t>Улыбаешься в оконце, </a:t>
            </a:r>
          </a:p>
          <a:p>
            <a:r>
              <a:rPr lang="ru-RU" sz="2000" b="1">
                <a:solidFill>
                  <a:srgbClr val="000000"/>
                </a:solidFill>
                <a:latin typeface="Arial" charset="0"/>
              </a:rPr>
              <a:t>И зовут тебя все ... </a:t>
            </a:r>
          </a:p>
        </p:txBody>
      </p:sp>
      <p:sp>
        <p:nvSpPr>
          <p:cNvPr id="11269" name="Дата 4"/>
          <p:cNvSpPr>
            <a:spLocks noGrp="1"/>
          </p:cNvSpPr>
          <p:nvPr>
            <p:ph type="dt" sz="quarter" idx="10"/>
          </p:nvPr>
        </p:nvSpPr>
        <p:spPr>
          <a:xfrm>
            <a:off x="457200" y="6096000"/>
            <a:ext cx="2133600" cy="457200"/>
          </a:xfrm>
          <a:noFill/>
        </p:spPr>
        <p:txBody>
          <a:bodyPr/>
          <a:lstStyle/>
          <a:p>
            <a:fld id="{7D266A81-1033-4540-86EB-9E4766768BBF}" type="datetime1">
              <a:rPr lang="ru-RU"/>
              <a:pPr/>
              <a:t>07.05.2014</a:t>
            </a:fld>
            <a:endParaRPr lang="ru-RU"/>
          </a:p>
        </p:txBody>
      </p:sp>
      <p:sp>
        <p:nvSpPr>
          <p:cNvPr id="11270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477000" y="5943600"/>
            <a:ext cx="2133600" cy="457200"/>
          </a:xfrm>
          <a:noFill/>
        </p:spPr>
        <p:txBody>
          <a:bodyPr/>
          <a:lstStyle/>
          <a:p>
            <a:fld id="{758EA5CF-9280-4744-92EC-B08F1284431A}" type="slidenum">
              <a:rPr lang="ru-RU" smtClean="0"/>
              <a:pPr/>
              <a:t>9</a:t>
            </a:fld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14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14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14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61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6" grpId="0"/>
    </p:bldLst>
  </p:timing>
</p:sld>
</file>

<file path=ppt/theme/theme1.xml><?xml version="1.0" encoding="utf-8"?>
<a:theme xmlns:a="http://schemas.openxmlformats.org/drawingml/2006/main" name="Уровень">
  <a:themeElements>
    <a:clrScheme name="Уровень 8">
      <a:dk1>
        <a:srgbClr val="000000"/>
      </a:dk1>
      <a:lt1>
        <a:srgbClr val="FFFFFF"/>
      </a:lt1>
      <a:dk2>
        <a:srgbClr val="999900"/>
      </a:dk2>
      <a:lt2>
        <a:srgbClr val="666600"/>
      </a:lt2>
      <a:accent1>
        <a:srgbClr val="99CC00"/>
      </a:accent1>
      <a:accent2>
        <a:srgbClr val="CCCC66"/>
      </a:accent2>
      <a:accent3>
        <a:srgbClr val="FFFFFF"/>
      </a:accent3>
      <a:accent4>
        <a:srgbClr val="000000"/>
      </a:accent4>
      <a:accent5>
        <a:srgbClr val="CAE2AA"/>
      </a:accent5>
      <a:accent6>
        <a:srgbClr val="B9B95C"/>
      </a:accent6>
      <a:hlink>
        <a:srgbClr val="FFCC00"/>
      </a:hlink>
      <a:folHlink>
        <a:srgbClr val="CC9900"/>
      </a:folHlink>
    </a:clrScheme>
    <a:fontScheme name="Уровень">
      <a:majorFont>
        <a:latin typeface="Garamond"/>
        <a:ea typeface=""/>
        <a:cs typeface="Arial"/>
      </a:majorFont>
      <a:minorFont>
        <a:latin typeface="Verdana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Уровень 1">
        <a:dk1>
          <a:srgbClr val="006699"/>
        </a:dk1>
        <a:lt1>
          <a:srgbClr val="FFFFFF"/>
        </a:lt1>
        <a:dk2>
          <a:srgbClr val="000000"/>
        </a:dk2>
        <a:lt2>
          <a:srgbClr val="99FF99"/>
        </a:lt2>
        <a:accent1>
          <a:srgbClr val="00CC99"/>
        </a:accent1>
        <a:accent2>
          <a:srgbClr val="009999"/>
        </a:accent2>
        <a:accent3>
          <a:srgbClr val="AAAAAA"/>
        </a:accent3>
        <a:accent4>
          <a:srgbClr val="DADADA"/>
        </a:accent4>
        <a:accent5>
          <a:srgbClr val="AAE2CA"/>
        </a:accent5>
        <a:accent6>
          <a:srgbClr val="008A8A"/>
        </a:accent6>
        <a:hlink>
          <a:srgbClr val="0066FF"/>
        </a:hlink>
        <a:folHlink>
          <a:srgbClr val="989CB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Уровень 2">
        <a:dk1>
          <a:srgbClr val="808000"/>
        </a:dk1>
        <a:lt1>
          <a:srgbClr val="FFFFFF"/>
        </a:lt1>
        <a:dk2>
          <a:srgbClr val="5C271E"/>
        </a:dk2>
        <a:lt2>
          <a:srgbClr val="FFDD89"/>
        </a:lt2>
        <a:accent1>
          <a:srgbClr val="CC6600"/>
        </a:accent1>
        <a:accent2>
          <a:srgbClr val="CC9900"/>
        </a:accent2>
        <a:accent3>
          <a:srgbClr val="B5ACAB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Уровень 3">
        <a:dk1>
          <a:srgbClr val="763B00"/>
        </a:dk1>
        <a:lt1>
          <a:srgbClr val="FFFFFF"/>
        </a:lt1>
        <a:dk2>
          <a:srgbClr val="330000"/>
        </a:dk2>
        <a:lt2>
          <a:srgbClr val="CC9900"/>
        </a:lt2>
        <a:accent1>
          <a:srgbClr val="FFCC00"/>
        </a:accent1>
        <a:accent2>
          <a:srgbClr val="CC3300"/>
        </a:accent2>
        <a:accent3>
          <a:srgbClr val="AD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666699"/>
        </a:hlink>
        <a:folHlink>
          <a:srgbClr val="99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Уровень 4">
        <a:dk1>
          <a:srgbClr val="6D3696"/>
        </a:dk1>
        <a:lt1>
          <a:srgbClr val="FFFFFF"/>
        </a:lt1>
        <a:dk2>
          <a:srgbClr val="51255D"/>
        </a:dk2>
        <a:lt2>
          <a:srgbClr val="FFFFCC"/>
        </a:lt2>
        <a:accent1>
          <a:srgbClr val="666699"/>
        </a:accent1>
        <a:accent2>
          <a:srgbClr val="800080"/>
        </a:accent2>
        <a:accent3>
          <a:srgbClr val="B3ACB6"/>
        </a:accent3>
        <a:accent4>
          <a:srgbClr val="DADADA"/>
        </a:accent4>
        <a:accent5>
          <a:srgbClr val="B8B8CA"/>
        </a:accent5>
        <a:accent6>
          <a:srgbClr val="730073"/>
        </a:accent6>
        <a:hlink>
          <a:srgbClr val="CCCC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Уровень 5">
        <a:dk1>
          <a:srgbClr val="CC6600"/>
        </a:dk1>
        <a:lt1>
          <a:srgbClr val="FFFFFF"/>
        </a:lt1>
        <a:dk2>
          <a:srgbClr val="4A553B"/>
        </a:dk2>
        <a:lt2>
          <a:srgbClr val="FFBF1F"/>
        </a:lt2>
        <a:accent1>
          <a:srgbClr val="FFCC00"/>
        </a:accent1>
        <a:accent2>
          <a:srgbClr val="CC9900"/>
        </a:accent2>
        <a:accent3>
          <a:srgbClr val="B1B4AF"/>
        </a:accent3>
        <a:accent4>
          <a:srgbClr val="DADADA"/>
        </a:accent4>
        <a:accent5>
          <a:srgbClr val="FFE2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Уровень 6">
        <a:dk1>
          <a:srgbClr val="000000"/>
        </a:dk1>
        <a:lt1>
          <a:srgbClr val="FFFFFF"/>
        </a:lt1>
        <a:dk2>
          <a:srgbClr val="666699"/>
        </a:dk2>
        <a:lt2>
          <a:srgbClr val="FFCC00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666699"/>
        </a:hlink>
        <a:folHlink>
          <a:srgbClr val="9999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Уровень 7">
        <a:dk1>
          <a:srgbClr val="000000"/>
        </a:dk1>
        <a:lt1>
          <a:srgbClr val="FFFFFF"/>
        </a:lt1>
        <a:dk2>
          <a:srgbClr val="CC3300"/>
        </a:dk2>
        <a:lt2>
          <a:srgbClr val="66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CC99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Уровень 8">
        <a:dk1>
          <a:srgbClr val="000000"/>
        </a:dk1>
        <a:lt1>
          <a:srgbClr val="FFFFFF"/>
        </a:lt1>
        <a:dk2>
          <a:srgbClr val="999900"/>
        </a:dk2>
        <a:lt2>
          <a:srgbClr val="666600"/>
        </a:lt2>
        <a:accent1>
          <a:srgbClr val="99CC00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B9B95C"/>
        </a:accent6>
        <a:hlink>
          <a:srgbClr val="FFCC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Level</Template>
  <TotalTime>1019</TotalTime>
  <Words>931</Words>
  <Application>Microsoft Office PowerPoint</Application>
  <PresentationFormat>Экран (4:3)</PresentationFormat>
  <Paragraphs>333</Paragraphs>
  <Slides>30</Slides>
  <Notes>3</Notes>
  <HiddenSlides>0</HiddenSlides>
  <MMClips>1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7" baseType="lpstr">
      <vt:lpstr>Verdana</vt:lpstr>
      <vt:lpstr>Arial</vt:lpstr>
      <vt:lpstr>Garamond</vt:lpstr>
      <vt:lpstr>Wingdings</vt:lpstr>
      <vt:lpstr>Calibri</vt:lpstr>
      <vt:lpstr>Times New Roman</vt:lpstr>
      <vt:lpstr>Уровень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Темирболат</dc:creator>
  <cp:lastModifiedBy>re</cp:lastModifiedBy>
  <cp:revision>18</cp:revision>
  <cp:lastPrinted>1601-01-01T00:00:00Z</cp:lastPrinted>
  <dcterms:created xsi:type="dcterms:W3CDTF">2010-11-16T10:17:18Z</dcterms:created>
  <dcterms:modified xsi:type="dcterms:W3CDTF">2014-05-06T21:10:57Z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