
<file path=[Content_Types].xml><?xml version="1.0" encoding="utf-8"?>
<Types xmlns="http://schemas.openxmlformats.org/package/2006/content-types">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1.xml" ContentType="application/vnd.openxmlformats-officedocument.drawingml.diagramData+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diagrams/quickStyle11.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7"/>
  </p:handoutMasterIdLst>
  <p:sldIdLst>
    <p:sldId id="288" r:id="rId2"/>
    <p:sldId id="257" r:id="rId3"/>
    <p:sldId id="258" r:id="rId4"/>
    <p:sldId id="259" r:id="rId5"/>
    <p:sldId id="279" r:id="rId6"/>
    <p:sldId id="262" r:id="rId7"/>
    <p:sldId id="265" r:id="rId8"/>
    <p:sldId id="266" r:id="rId9"/>
    <p:sldId id="264" r:id="rId10"/>
    <p:sldId id="281" r:id="rId11"/>
    <p:sldId id="267" r:id="rId12"/>
    <p:sldId id="268" r:id="rId13"/>
    <p:sldId id="269" r:id="rId14"/>
    <p:sldId id="270" r:id="rId15"/>
    <p:sldId id="291" r:id="rId16"/>
    <p:sldId id="292" r:id="rId17"/>
    <p:sldId id="275" r:id="rId18"/>
    <p:sldId id="294" r:id="rId19"/>
    <p:sldId id="272" r:id="rId20"/>
    <p:sldId id="273" r:id="rId21"/>
    <p:sldId id="283" r:id="rId22"/>
    <p:sldId id="277" r:id="rId23"/>
    <p:sldId id="278" r:id="rId24"/>
    <p:sldId id="276" r:id="rId25"/>
    <p:sldId id="284"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0BC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71" autoAdjust="0"/>
    <p:restoredTop sz="94662" autoAdjust="0"/>
  </p:normalViewPr>
  <p:slideViewPr>
    <p:cSldViewPr>
      <p:cViewPr>
        <p:scale>
          <a:sx n="40" d="100"/>
          <a:sy n="40" d="100"/>
        </p:scale>
        <p:origin x="-1194" y="-19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86"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_rels/data10.xml.rels><?xml version="1.0" encoding="UTF-8" standalone="yes"?>
<Relationships xmlns="http://schemas.openxmlformats.org/package/2006/relationships"><Relationship Id="rId1" Type="http://schemas.openxmlformats.org/officeDocument/2006/relationships/image" Target="../media/image19.jpeg"/></Relationships>
</file>

<file path=ppt/diagrams/_rels/data11.xml.rels><?xml version="1.0" encoding="UTF-8" standalone="yes"?>
<Relationships xmlns="http://schemas.openxmlformats.org/package/2006/relationships"><Relationship Id="rId1" Type="http://schemas.openxmlformats.org/officeDocument/2006/relationships/image" Target="../media/image24.jpeg"/></Relationships>
</file>

<file path=ppt/diagrams/_rels/data2.xml.rels><?xml version="1.0" encoding="UTF-8" standalone="yes"?>
<Relationships xmlns="http://schemas.openxmlformats.org/package/2006/relationships"><Relationship Id="rId1" Type="http://schemas.openxmlformats.org/officeDocument/2006/relationships/image" Target="../media/image8.jpeg"/></Relationships>
</file>

<file path=ppt/diagrams/_rels/data3.xml.rels><?xml version="1.0" encoding="UTF-8" standalone="yes"?>
<Relationships xmlns="http://schemas.openxmlformats.org/package/2006/relationships"><Relationship Id="rId1" Type="http://schemas.openxmlformats.org/officeDocument/2006/relationships/image" Target="../media/image8.jpeg"/></Relationships>
</file>

<file path=ppt/diagrams/_rels/data4.xml.rels><?xml version="1.0" encoding="UTF-8" standalone="yes"?>
<Relationships xmlns="http://schemas.openxmlformats.org/package/2006/relationships"><Relationship Id="rId1" Type="http://schemas.openxmlformats.org/officeDocument/2006/relationships/image" Target="../media/image9.jpeg"/></Relationships>
</file>

<file path=ppt/diagrams/_rels/data5.xml.rels><?xml version="1.0" encoding="UTF-8" standalone="yes"?>
<Relationships xmlns="http://schemas.openxmlformats.org/package/2006/relationships"><Relationship Id="rId1" Type="http://schemas.openxmlformats.org/officeDocument/2006/relationships/image" Target="../media/image10.jpeg"/></Relationships>
</file>

<file path=ppt/diagrams/_rels/data6.xml.rels><?xml version="1.0" encoding="UTF-8" standalone="yes"?>
<Relationships xmlns="http://schemas.openxmlformats.org/package/2006/relationships"><Relationship Id="rId1" Type="http://schemas.openxmlformats.org/officeDocument/2006/relationships/image" Target="../media/image12.jpeg"/></Relationships>
</file>

<file path=ppt/diagrams/_rels/data7.xml.rels><?xml version="1.0" encoding="UTF-8" standalone="yes"?>
<Relationships xmlns="http://schemas.openxmlformats.org/package/2006/relationships"><Relationship Id="rId1" Type="http://schemas.openxmlformats.org/officeDocument/2006/relationships/image" Target="../media/image13.jpeg"/></Relationships>
</file>

<file path=ppt/diagrams/_rels/data8.xml.rels><?xml version="1.0" encoding="UTF-8" standalone="yes"?>
<Relationships xmlns="http://schemas.openxmlformats.org/package/2006/relationships"><Relationship Id="rId1" Type="http://schemas.openxmlformats.org/officeDocument/2006/relationships/image" Target="../media/image14.jpeg"/></Relationships>
</file>

<file path=ppt/diagrams/_rels/data9.xml.rels><?xml version="1.0" encoding="UTF-8" standalone="yes"?>
<Relationships xmlns="http://schemas.openxmlformats.org/package/2006/relationships"><Relationship Id="rId1" Type="http://schemas.openxmlformats.org/officeDocument/2006/relationships/image" Target="../media/image17.png"/></Relationships>
</file>

<file path=ppt/diagrams/_rels/drawing10.xml.rels><?xml version="1.0" encoding="UTF-8" standalone="yes"?>
<Relationships xmlns="http://schemas.openxmlformats.org/package/2006/relationships"><Relationship Id="rId1" Type="http://schemas.openxmlformats.org/officeDocument/2006/relationships/image" Target="../media/image19.jpeg"/></Relationships>
</file>

<file path=ppt/diagrams/_rels/drawing11.xml.rels><?xml version="1.0" encoding="UTF-8" standalone="yes"?>
<Relationships xmlns="http://schemas.openxmlformats.org/package/2006/relationships"><Relationship Id="rId1" Type="http://schemas.openxmlformats.org/officeDocument/2006/relationships/image" Target="../media/image24.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8.jpeg"/></Relationships>
</file>

<file path=ppt/diagrams/_rels/drawing3.xml.rels><?xml version="1.0" encoding="UTF-8" standalone="yes"?>
<Relationships xmlns="http://schemas.openxmlformats.org/package/2006/relationships"><Relationship Id="rId1" Type="http://schemas.openxmlformats.org/officeDocument/2006/relationships/image" Target="../media/image8.jpeg"/></Relationships>
</file>

<file path=ppt/diagrams/_rels/drawing4.xml.rels><?xml version="1.0" encoding="UTF-8" standalone="yes"?>
<Relationships xmlns="http://schemas.openxmlformats.org/package/2006/relationships"><Relationship Id="rId1" Type="http://schemas.openxmlformats.org/officeDocument/2006/relationships/image" Target="../media/image9.jpeg"/></Relationships>
</file>

<file path=ppt/diagrams/_rels/drawing5.xml.rels><?xml version="1.0" encoding="UTF-8" standalone="yes"?>
<Relationships xmlns="http://schemas.openxmlformats.org/package/2006/relationships"><Relationship Id="rId1" Type="http://schemas.openxmlformats.org/officeDocument/2006/relationships/image" Target="../media/image10.jpeg"/></Relationships>
</file>

<file path=ppt/diagrams/_rels/drawing6.xml.rels><?xml version="1.0" encoding="UTF-8" standalone="yes"?>
<Relationships xmlns="http://schemas.openxmlformats.org/package/2006/relationships"><Relationship Id="rId1" Type="http://schemas.openxmlformats.org/officeDocument/2006/relationships/image" Target="../media/image12.jpeg"/></Relationships>
</file>

<file path=ppt/diagrams/_rels/drawing7.xml.rels><?xml version="1.0" encoding="UTF-8" standalone="yes"?>
<Relationships xmlns="http://schemas.openxmlformats.org/package/2006/relationships"><Relationship Id="rId1" Type="http://schemas.openxmlformats.org/officeDocument/2006/relationships/image" Target="../media/image13.jpeg"/></Relationships>
</file>

<file path=ppt/diagrams/_rels/drawing8.xml.rels><?xml version="1.0" encoding="UTF-8" standalone="yes"?>
<Relationships xmlns="http://schemas.openxmlformats.org/package/2006/relationships"><Relationship Id="rId1" Type="http://schemas.openxmlformats.org/officeDocument/2006/relationships/image" Target="../media/image14.jpeg"/></Relationships>
</file>

<file path=ppt/diagrams/_rels/drawing9.xml.rels><?xml version="1.0" encoding="UTF-8" standalone="yes"?>
<Relationships xmlns="http://schemas.openxmlformats.org/package/2006/relationships"><Relationship Id="rId1" Type="http://schemas.openxmlformats.org/officeDocument/2006/relationships/image" Target="../media/image17.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5D91A9-3137-487C-8F7C-EF2D0D730463}" type="doc">
      <dgm:prSet loTypeId="urn:microsoft.com/office/officeart/2005/8/layout/cycle2" loCatId="cycle" qsTypeId="urn:microsoft.com/office/officeart/2005/8/quickstyle/simple1" qsCatId="simple" csTypeId="urn:microsoft.com/office/officeart/2005/8/colors/colorful5" csCatId="colorful" phldr="1"/>
      <dgm:spPr/>
      <dgm:t>
        <a:bodyPr/>
        <a:lstStyle/>
        <a:p>
          <a:endParaRPr lang="ru-RU"/>
        </a:p>
      </dgm:t>
    </dgm:pt>
    <dgm:pt modelId="{DF790BE6-A32E-4575-B91F-6CC44109B903}">
      <dgm:prSet custT="1"/>
      <dgm:spPr>
        <a:ln>
          <a:solidFill>
            <a:srgbClr val="0070C0"/>
          </a:solidFill>
        </a:ln>
      </dgm:spPr>
      <dgm:t>
        <a:bodyPr/>
        <a:lstStyle/>
        <a:p>
          <a:pPr rtl="0"/>
          <a:r>
            <a:rPr lang="ru-RU" sz="2400" dirty="0" smtClean="0">
              <a:latin typeface="Arial Narrow" pitchFamily="34" charset="0"/>
            </a:rPr>
            <a:t>Хоккей на льду</a:t>
          </a:r>
          <a:endParaRPr lang="ru-RU" sz="2400" dirty="0">
            <a:latin typeface="Arial Narrow" pitchFamily="34" charset="0"/>
          </a:endParaRPr>
        </a:p>
      </dgm:t>
    </dgm:pt>
    <dgm:pt modelId="{4CC70776-0A40-4763-9A97-1F23438FCB5C}" type="parTrans" cxnId="{88461055-1048-41FD-8FA2-3C3EF0AD4C91}">
      <dgm:prSet/>
      <dgm:spPr/>
      <dgm:t>
        <a:bodyPr/>
        <a:lstStyle/>
        <a:p>
          <a:endParaRPr lang="ru-RU"/>
        </a:p>
      </dgm:t>
    </dgm:pt>
    <dgm:pt modelId="{55EBFD63-FBA6-4D68-8ED1-36C9078CF317}" type="sibTrans" cxnId="{88461055-1048-41FD-8FA2-3C3EF0AD4C91}">
      <dgm:prSet/>
      <dgm:spPr/>
      <dgm:t>
        <a:bodyPr/>
        <a:lstStyle/>
        <a:p>
          <a:endParaRPr lang="ru-RU" dirty="0"/>
        </a:p>
      </dgm:t>
    </dgm:pt>
    <dgm:pt modelId="{BC23C4BF-276F-4016-B86A-3078FD6D064A}">
      <dgm:prSet custT="1"/>
      <dgm:spPr>
        <a:ln>
          <a:solidFill>
            <a:srgbClr val="0070C0"/>
          </a:solidFill>
        </a:ln>
      </dgm:spPr>
      <dgm:t>
        <a:bodyPr/>
        <a:lstStyle/>
        <a:p>
          <a:pPr rtl="0"/>
          <a:r>
            <a:rPr lang="ru-RU" sz="2400" dirty="0" smtClean="0">
              <a:latin typeface="Arial Narrow" pitchFamily="34" charset="0"/>
            </a:rPr>
            <a:t>Биатлон</a:t>
          </a:r>
          <a:endParaRPr lang="ru-RU" sz="2400" dirty="0">
            <a:latin typeface="Arial Narrow" pitchFamily="34" charset="0"/>
          </a:endParaRPr>
        </a:p>
      </dgm:t>
    </dgm:pt>
    <dgm:pt modelId="{50F39533-78E0-4105-A1A9-11BEDAF8102E}" type="parTrans" cxnId="{4783DA53-8165-48ED-BF94-D025F7B72B80}">
      <dgm:prSet/>
      <dgm:spPr/>
      <dgm:t>
        <a:bodyPr/>
        <a:lstStyle/>
        <a:p>
          <a:endParaRPr lang="ru-RU"/>
        </a:p>
      </dgm:t>
    </dgm:pt>
    <dgm:pt modelId="{A3842CBB-B882-4B40-B095-60C7CB51B9E5}" type="sibTrans" cxnId="{4783DA53-8165-48ED-BF94-D025F7B72B80}">
      <dgm:prSet/>
      <dgm:spPr/>
      <dgm:t>
        <a:bodyPr/>
        <a:lstStyle/>
        <a:p>
          <a:endParaRPr lang="ru-RU" dirty="0"/>
        </a:p>
      </dgm:t>
    </dgm:pt>
    <dgm:pt modelId="{5778AA2B-66BC-451F-82BF-91012EAD2778}">
      <dgm:prSet custT="1"/>
      <dgm:spPr>
        <a:ln>
          <a:solidFill>
            <a:srgbClr val="0070C0"/>
          </a:solidFill>
        </a:ln>
      </dgm:spPr>
      <dgm:t>
        <a:bodyPr/>
        <a:lstStyle/>
        <a:p>
          <a:pPr rtl="0"/>
          <a:r>
            <a:rPr lang="ru-RU" sz="2400" dirty="0" smtClean="0">
              <a:latin typeface="Arial Narrow" pitchFamily="34" charset="0"/>
            </a:rPr>
            <a:t>Лыжные гонки</a:t>
          </a:r>
          <a:endParaRPr lang="ru-RU" sz="2400" dirty="0">
            <a:latin typeface="Arial Narrow" pitchFamily="34" charset="0"/>
          </a:endParaRPr>
        </a:p>
      </dgm:t>
    </dgm:pt>
    <dgm:pt modelId="{AF70F323-7600-4C74-AE84-E2587A1FAF5E}" type="parTrans" cxnId="{BE86256A-3ADD-4896-8C74-DFFD22E61449}">
      <dgm:prSet/>
      <dgm:spPr/>
      <dgm:t>
        <a:bodyPr/>
        <a:lstStyle/>
        <a:p>
          <a:endParaRPr lang="ru-RU"/>
        </a:p>
      </dgm:t>
    </dgm:pt>
    <dgm:pt modelId="{31845998-7A93-462E-A84D-EABE3D7CB64D}" type="sibTrans" cxnId="{BE86256A-3ADD-4896-8C74-DFFD22E61449}">
      <dgm:prSet/>
      <dgm:spPr/>
      <dgm:t>
        <a:bodyPr/>
        <a:lstStyle/>
        <a:p>
          <a:endParaRPr lang="ru-RU" dirty="0"/>
        </a:p>
      </dgm:t>
    </dgm:pt>
    <dgm:pt modelId="{04BA83AF-EA09-463F-976C-8ADA2E0FFE28}">
      <dgm:prSet custT="1"/>
      <dgm:spPr>
        <a:ln>
          <a:solidFill>
            <a:srgbClr val="0070C0"/>
          </a:solidFill>
        </a:ln>
      </dgm:spPr>
      <dgm:t>
        <a:bodyPr/>
        <a:lstStyle/>
        <a:p>
          <a:pPr rtl="0"/>
          <a:r>
            <a:rPr lang="ru-RU" sz="2400" dirty="0" smtClean="0">
              <a:latin typeface="Arial Narrow" pitchFamily="34" charset="0"/>
            </a:rPr>
            <a:t>Кёрлинг</a:t>
          </a:r>
          <a:endParaRPr lang="ru-RU" sz="2400" dirty="0">
            <a:latin typeface="Arial Narrow" pitchFamily="34" charset="0"/>
          </a:endParaRPr>
        </a:p>
      </dgm:t>
    </dgm:pt>
    <dgm:pt modelId="{C8EA6D98-2897-4884-B89C-2DF9E20CFC37}" type="parTrans" cxnId="{BE402DFA-EFDE-4583-8805-F91A837E8269}">
      <dgm:prSet/>
      <dgm:spPr/>
      <dgm:t>
        <a:bodyPr/>
        <a:lstStyle/>
        <a:p>
          <a:endParaRPr lang="ru-RU"/>
        </a:p>
      </dgm:t>
    </dgm:pt>
    <dgm:pt modelId="{838F7663-7C15-44BD-8358-83F673B1BDE2}" type="sibTrans" cxnId="{BE402DFA-EFDE-4583-8805-F91A837E8269}">
      <dgm:prSet/>
      <dgm:spPr/>
      <dgm:t>
        <a:bodyPr/>
        <a:lstStyle/>
        <a:p>
          <a:endParaRPr lang="ru-RU" dirty="0"/>
        </a:p>
      </dgm:t>
    </dgm:pt>
    <dgm:pt modelId="{649533A1-9681-43C7-8179-8B877F7F0ECE}">
      <dgm:prSet custT="1"/>
      <dgm:spPr>
        <a:ln>
          <a:solidFill>
            <a:srgbClr val="0070C0"/>
          </a:solidFill>
        </a:ln>
      </dgm:spPr>
      <dgm:t>
        <a:bodyPr/>
        <a:lstStyle/>
        <a:p>
          <a:pPr rtl="0"/>
          <a:r>
            <a:rPr lang="ru-RU" sz="2400" dirty="0" smtClean="0">
              <a:latin typeface="Arial Narrow" pitchFamily="34" charset="0"/>
            </a:rPr>
            <a:t>Бобслей</a:t>
          </a:r>
          <a:endParaRPr lang="ru-RU" sz="2400" dirty="0">
            <a:latin typeface="Arial Narrow" pitchFamily="34" charset="0"/>
          </a:endParaRPr>
        </a:p>
      </dgm:t>
    </dgm:pt>
    <dgm:pt modelId="{39040BF7-2B1F-42F9-9723-CCDD638665FB}" type="parTrans" cxnId="{9FC42847-20F7-4E4A-8078-940C7CAE9DAD}">
      <dgm:prSet/>
      <dgm:spPr/>
      <dgm:t>
        <a:bodyPr/>
        <a:lstStyle/>
        <a:p>
          <a:endParaRPr lang="ru-RU"/>
        </a:p>
      </dgm:t>
    </dgm:pt>
    <dgm:pt modelId="{AE166DB6-7B35-44F1-A8A2-A0A94680B998}" type="sibTrans" cxnId="{9FC42847-20F7-4E4A-8078-940C7CAE9DAD}">
      <dgm:prSet/>
      <dgm:spPr/>
      <dgm:t>
        <a:bodyPr/>
        <a:lstStyle/>
        <a:p>
          <a:endParaRPr lang="ru-RU" dirty="0"/>
        </a:p>
      </dgm:t>
    </dgm:pt>
    <dgm:pt modelId="{0C14304E-A414-4C24-996A-D86222C567E4}">
      <dgm:prSet custT="1"/>
      <dgm:spPr>
        <a:ln>
          <a:solidFill>
            <a:srgbClr val="0070C0"/>
          </a:solidFill>
        </a:ln>
      </dgm:spPr>
      <dgm:t>
        <a:bodyPr/>
        <a:lstStyle/>
        <a:p>
          <a:pPr rtl="0"/>
          <a:r>
            <a:rPr lang="ru-RU" sz="2400" dirty="0" smtClean="0">
              <a:latin typeface="Arial Narrow" pitchFamily="34" charset="0"/>
            </a:rPr>
            <a:t>Фигурное катание</a:t>
          </a:r>
          <a:endParaRPr lang="ru-RU" sz="2400" dirty="0">
            <a:latin typeface="Arial Narrow" pitchFamily="34" charset="0"/>
          </a:endParaRPr>
        </a:p>
      </dgm:t>
    </dgm:pt>
    <dgm:pt modelId="{7DD7DEBF-E55B-490D-8558-C8F1B18EC035}" type="parTrans" cxnId="{C03E9F3E-7FDA-4853-9DF2-A80B51F0360B}">
      <dgm:prSet/>
      <dgm:spPr/>
      <dgm:t>
        <a:bodyPr/>
        <a:lstStyle/>
        <a:p>
          <a:endParaRPr lang="ru-RU"/>
        </a:p>
      </dgm:t>
    </dgm:pt>
    <dgm:pt modelId="{8D1D3C9E-C48C-458F-9C36-1DE580134B8F}" type="sibTrans" cxnId="{C03E9F3E-7FDA-4853-9DF2-A80B51F0360B}">
      <dgm:prSet/>
      <dgm:spPr/>
      <dgm:t>
        <a:bodyPr/>
        <a:lstStyle/>
        <a:p>
          <a:endParaRPr lang="ru-RU" dirty="0"/>
        </a:p>
      </dgm:t>
    </dgm:pt>
    <dgm:pt modelId="{A22E5155-6512-4CB1-A219-8CAB892B9852}">
      <dgm:prSet custT="1"/>
      <dgm:spPr>
        <a:ln>
          <a:solidFill>
            <a:srgbClr val="0070C0"/>
          </a:solidFill>
        </a:ln>
      </dgm:spPr>
      <dgm:t>
        <a:bodyPr/>
        <a:lstStyle/>
        <a:p>
          <a:pPr rtl="0"/>
          <a:r>
            <a:rPr lang="ru-RU" sz="2400" dirty="0" smtClean="0">
              <a:latin typeface="Arial Narrow" pitchFamily="34" charset="0"/>
            </a:rPr>
            <a:t>Санный спорт</a:t>
          </a:r>
          <a:endParaRPr lang="ru-RU" sz="2400" dirty="0">
            <a:latin typeface="Arial Narrow" pitchFamily="34" charset="0"/>
          </a:endParaRPr>
        </a:p>
      </dgm:t>
    </dgm:pt>
    <dgm:pt modelId="{2ECCD90C-F1A1-4FC3-8137-F8CC223C6F2E}" type="parTrans" cxnId="{E1E38E23-C8FB-45C2-B203-ABD75A74E7C7}">
      <dgm:prSet/>
      <dgm:spPr/>
      <dgm:t>
        <a:bodyPr/>
        <a:lstStyle/>
        <a:p>
          <a:endParaRPr lang="ru-RU"/>
        </a:p>
      </dgm:t>
    </dgm:pt>
    <dgm:pt modelId="{87A16036-E36F-4E6B-8ABC-5477B103E09C}" type="sibTrans" cxnId="{E1E38E23-C8FB-45C2-B203-ABD75A74E7C7}">
      <dgm:prSet/>
      <dgm:spPr/>
      <dgm:t>
        <a:bodyPr/>
        <a:lstStyle/>
        <a:p>
          <a:endParaRPr lang="ru-RU" dirty="0"/>
        </a:p>
      </dgm:t>
    </dgm:pt>
    <dgm:pt modelId="{004D5FD1-0152-4985-9899-A038367886F5}" type="pres">
      <dgm:prSet presAssocID="{EF5D91A9-3137-487C-8F7C-EF2D0D730463}" presName="cycle" presStyleCnt="0">
        <dgm:presLayoutVars>
          <dgm:dir/>
          <dgm:resizeHandles val="exact"/>
        </dgm:presLayoutVars>
      </dgm:prSet>
      <dgm:spPr/>
      <dgm:t>
        <a:bodyPr/>
        <a:lstStyle/>
        <a:p>
          <a:endParaRPr lang="ru-RU"/>
        </a:p>
      </dgm:t>
    </dgm:pt>
    <dgm:pt modelId="{24C1BB34-430D-46D2-9E0B-44164020E263}" type="pres">
      <dgm:prSet presAssocID="{DF790BE6-A32E-4575-B91F-6CC44109B903}" presName="node" presStyleLbl="node1" presStyleIdx="0" presStyleCnt="7" custAng="0" custScaleX="130071" custScaleY="130986" custRadScaleRad="94038">
        <dgm:presLayoutVars>
          <dgm:bulletEnabled val="1"/>
        </dgm:presLayoutVars>
      </dgm:prSet>
      <dgm:spPr/>
      <dgm:t>
        <a:bodyPr/>
        <a:lstStyle/>
        <a:p>
          <a:endParaRPr lang="ru-RU"/>
        </a:p>
      </dgm:t>
    </dgm:pt>
    <dgm:pt modelId="{4864D293-8E9C-4E5E-9E9A-0994F1B9317E}" type="pres">
      <dgm:prSet presAssocID="{55EBFD63-FBA6-4D68-8ED1-36C9078CF317}" presName="sibTrans" presStyleLbl="sibTrans2D1" presStyleIdx="0" presStyleCnt="7" custScaleX="136931" custLinFactNeighborX="20210" custLinFactNeighborY="-93015"/>
      <dgm:spPr/>
      <dgm:t>
        <a:bodyPr/>
        <a:lstStyle/>
        <a:p>
          <a:endParaRPr lang="ru-RU"/>
        </a:p>
      </dgm:t>
    </dgm:pt>
    <dgm:pt modelId="{2A9AACDC-7372-46EF-A026-31C1FC13F9E6}" type="pres">
      <dgm:prSet presAssocID="{55EBFD63-FBA6-4D68-8ED1-36C9078CF317}" presName="connectorText" presStyleLbl="sibTrans2D1" presStyleIdx="0" presStyleCnt="7"/>
      <dgm:spPr/>
      <dgm:t>
        <a:bodyPr/>
        <a:lstStyle/>
        <a:p>
          <a:endParaRPr lang="ru-RU"/>
        </a:p>
      </dgm:t>
    </dgm:pt>
    <dgm:pt modelId="{E501B120-D4A5-4AC2-9B8D-53737DB303E9}" type="pres">
      <dgm:prSet presAssocID="{BC23C4BF-276F-4016-B86A-3078FD6D064A}" presName="node" presStyleLbl="node1" presStyleIdx="1" presStyleCnt="7" custAng="0" custScaleX="135138" custScaleY="123996" custRadScaleRad="152634" custRadScaleInc="47146">
        <dgm:presLayoutVars>
          <dgm:bulletEnabled val="1"/>
        </dgm:presLayoutVars>
      </dgm:prSet>
      <dgm:spPr/>
      <dgm:t>
        <a:bodyPr/>
        <a:lstStyle/>
        <a:p>
          <a:endParaRPr lang="ru-RU"/>
        </a:p>
      </dgm:t>
    </dgm:pt>
    <dgm:pt modelId="{89C0E7F8-DEA4-4666-9361-4B34E12F4546}" type="pres">
      <dgm:prSet presAssocID="{A3842CBB-B882-4B40-B095-60C7CB51B9E5}" presName="sibTrans" presStyleLbl="sibTrans2D1" presStyleIdx="1" presStyleCnt="7" custScaleX="165050"/>
      <dgm:spPr/>
      <dgm:t>
        <a:bodyPr/>
        <a:lstStyle/>
        <a:p>
          <a:endParaRPr lang="ru-RU"/>
        </a:p>
      </dgm:t>
    </dgm:pt>
    <dgm:pt modelId="{455418F9-865A-45DA-A619-72E00A6AFB6A}" type="pres">
      <dgm:prSet presAssocID="{A3842CBB-B882-4B40-B095-60C7CB51B9E5}" presName="connectorText" presStyleLbl="sibTrans2D1" presStyleIdx="1" presStyleCnt="7"/>
      <dgm:spPr/>
      <dgm:t>
        <a:bodyPr/>
        <a:lstStyle/>
        <a:p>
          <a:endParaRPr lang="ru-RU"/>
        </a:p>
      </dgm:t>
    </dgm:pt>
    <dgm:pt modelId="{FE8151C8-DB5E-4568-A5AE-869A16B1746E}" type="pres">
      <dgm:prSet presAssocID="{5778AA2B-66BC-451F-82BF-91012EAD2778}" presName="node" presStyleLbl="node1" presStyleIdx="2" presStyleCnt="7" custScaleX="122586" custScaleY="122585" custRadScaleRad="160786" custRadScaleInc="-7537">
        <dgm:presLayoutVars>
          <dgm:bulletEnabled val="1"/>
        </dgm:presLayoutVars>
      </dgm:prSet>
      <dgm:spPr/>
      <dgm:t>
        <a:bodyPr/>
        <a:lstStyle/>
        <a:p>
          <a:endParaRPr lang="ru-RU"/>
        </a:p>
      </dgm:t>
    </dgm:pt>
    <dgm:pt modelId="{028134E1-6EE4-4370-93D3-21920980AEFE}" type="pres">
      <dgm:prSet presAssocID="{31845998-7A93-462E-A84D-EABE3D7CB64D}" presName="sibTrans" presStyleLbl="sibTrans2D1" presStyleIdx="2" presStyleCnt="7" custScaleX="160524"/>
      <dgm:spPr/>
      <dgm:t>
        <a:bodyPr/>
        <a:lstStyle/>
        <a:p>
          <a:endParaRPr lang="ru-RU"/>
        </a:p>
      </dgm:t>
    </dgm:pt>
    <dgm:pt modelId="{74E8BBD1-4324-4F18-B39F-F74DD984DC75}" type="pres">
      <dgm:prSet presAssocID="{31845998-7A93-462E-A84D-EABE3D7CB64D}" presName="connectorText" presStyleLbl="sibTrans2D1" presStyleIdx="2" presStyleCnt="7"/>
      <dgm:spPr/>
      <dgm:t>
        <a:bodyPr/>
        <a:lstStyle/>
        <a:p>
          <a:endParaRPr lang="ru-RU"/>
        </a:p>
      </dgm:t>
    </dgm:pt>
    <dgm:pt modelId="{23E00129-8CC8-4DC7-86CA-37A7DF89DF6E}" type="pres">
      <dgm:prSet presAssocID="{04BA83AF-EA09-463F-976C-8ADA2E0FFE28}" presName="node" presStyleLbl="node1" presStyleIdx="3" presStyleCnt="7" custScaleX="122586" custScaleY="122585" custRadScaleRad="113858" custRadScaleInc="-59249">
        <dgm:presLayoutVars>
          <dgm:bulletEnabled val="1"/>
        </dgm:presLayoutVars>
      </dgm:prSet>
      <dgm:spPr/>
      <dgm:t>
        <a:bodyPr/>
        <a:lstStyle/>
        <a:p>
          <a:endParaRPr lang="ru-RU"/>
        </a:p>
      </dgm:t>
    </dgm:pt>
    <dgm:pt modelId="{69026240-A557-46CB-A8B5-177E20195C2C}" type="pres">
      <dgm:prSet presAssocID="{838F7663-7C15-44BD-8358-83F673B1BDE2}" presName="sibTrans" presStyleLbl="sibTrans2D1" presStyleIdx="3" presStyleCnt="7"/>
      <dgm:spPr/>
      <dgm:t>
        <a:bodyPr/>
        <a:lstStyle/>
        <a:p>
          <a:endParaRPr lang="ru-RU"/>
        </a:p>
      </dgm:t>
    </dgm:pt>
    <dgm:pt modelId="{44E6F402-4A0C-47A2-BCA5-4869F01AD3F4}" type="pres">
      <dgm:prSet presAssocID="{838F7663-7C15-44BD-8358-83F673B1BDE2}" presName="connectorText" presStyleLbl="sibTrans2D1" presStyleIdx="3" presStyleCnt="7"/>
      <dgm:spPr/>
      <dgm:t>
        <a:bodyPr/>
        <a:lstStyle/>
        <a:p>
          <a:endParaRPr lang="ru-RU"/>
        </a:p>
      </dgm:t>
    </dgm:pt>
    <dgm:pt modelId="{66FFC320-A3DD-406E-A667-0DF7B91ECE4E}" type="pres">
      <dgm:prSet presAssocID="{649533A1-9681-43C7-8179-8B877F7F0ECE}" presName="node" presStyleLbl="node1" presStyleIdx="4" presStyleCnt="7" custScaleX="122586" custScaleY="122585" custRadScaleRad="105085" custRadScaleInc="36424">
        <dgm:presLayoutVars>
          <dgm:bulletEnabled val="1"/>
        </dgm:presLayoutVars>
      </dgm:prSet>
      <dgm:spPr/>
      <dgm:t>
        <a:bodyPr/>
        <a:lstStyle/>
        <a:p>
          <a:endParaRPr lang="ru-RU"/>
        </a:p>
      </dgm:t>
    </dgm:pt>
    <dgm:pt modelId="{ACC3D593-D7CF-4B16-8BDE-A51E8E23557C}" type="pres">
      <dgm:prSet presAssocID="{AE166DB6-7B35-44F1-A8A2-A0A94680B998}" presName="sibTrans" presStyleLbl="sibTrans2D1" presStyleIdx="4" presStyleCnt="7" custScaleX="210357" custLinFactY="17786" custLinFactNeighborX="-53385" custLinFactNeighborY="100000"/>
      <dgm:spPr/>
      <dgm:t>
        <a:bodyPr/>
        <a:lstStyle/>
        <a:p>
          <a:endParaRPr lang="ru-RU"/>
        </a:p>
      </dgm:t>
    </dgm:pt>
    <dgm:pt modelId="{353F0738-3D10-4D76-B944-3BB8AEE232EF}" type="pres">
      <dgm:prSet presAssocID="{AE166DB6-7B35-44F1-A8A2-A0A94680B998}" presName="connectorText" presStyleLbl="sibTrans2D1" presStyleIdx="4" presStyleCnt="7"/>
      <dgm:spPr/>
      <dgm:t>
        <a:bodyPr/>
        <a:lstStyle/>
        <a:p>
          <a:endParaRPr lang="ru-RU"/>
        </a:p>
      </dgm:t>
    </dgm:pt>
    <dgm:pt modelId="{2E390EC4-25F8-451E-B29B-A6FCF1C374E3}" type="pres">
      <dgm:prSet presAssocID="{0C14304E-A414-4C24-996A-D86222C567E4}" presName="node" presStyleLbl="node1" presStyleIdx="5" presStyleCnt="7" custScaleX="136093" custScaleY="133401" custRadScaleRad="165360" custRadScaleInc="2045">
        <dgm:presLayoutVars>
          <dgm:bulletEnabled val="1"/>
        </dgm:presLayoutVars>
      </dgm:prSet>
      <dgm:spPr/>
      <dgm:t>
        <a:bodyPr/>
        <a:lstStyle/>
        <a:p>
          <a:endParaRPr lang="ru-RU"/>
        </a:p>
      </dgm:t>
    </dgm:pt>
    <dgm:pt modelId="{9E4426A0-DE17-4857-9906-A60EAEE6E5EC}" type="pres">
      <dgm:prSet presAssocID="{8D1D3C9E-C48C-458F-9C36-1DE580134B8F}" presName="sibTrans" presStyleLbl="sibTrans2D1" presStyleIdx="5" presStyleCnt="7" custScaleX="143390" custLinFactNeighborX="-39648" custLinFactNeighborY="-6041"/>
      <dgm:spPr/>
      <dgm:t>
        <a:bodyPr/>
        <a:lstStyle/>
        <a:p>
          <a:endParaRPr lang="ru-RU"/>
        </a:p>
      </dgm:t>
    </dgm:pt>
    <dgm:pt modelId="{61D40F48-E2D1-4FD0-8592-A593F941172A}" type="pres">
      <dgm:prSet presAssocID="{8D1D3C9E-C48C-458F-9C36-1DE580134B8F}" presName="connectorText" presStyleLbl="sibTrans2D1" presStyleIdx="5" presStyleCnt="7"/>
      <dgm:spPr/>
      <dgm:t>
        <a:bodyPr/>
        <a:lstStyle/>
        <a:p>
          <a:endParaRPr lang="ru-RU"/>
        </a:p>
      </dgm:t>
    </dgm:pt>
    <dgm:pt modelId="{63225BFA-E60B-48DC-A09A-3634DD90012D}" type="pres">
      <dgm:prSet presAssocID="{A22E5155-6512-4CB1-A219-8CAB892B9852}" presName="node" presStyleLbl="node1" presStyleIdx="6" presStyleCnt="7" custScaleX="129832" custScaleY="115735" custRadScaleRad="149411" custRadScaleInc="-31816">
        <dgm:presLayoutVars>
          <dgm:bulletEnabled val="1"/>
        </dgm:presLayoutVars>
      </dgm:prSet>
      <dgm:spPr/>
      <dgm:t>
        <a:bodyPr/>
        <a:lstStyle/>
        <a:p>
          <a:endParaRPr lang="ru-RU"/>
        </a:p>
      </dgm:t>
    </dgm:pt>
    <dgm:pt modelId="{2F47DCDE-8E90-4F2F-A95E-D8D27F93924D}" type="pres">
      <dgm:prSet presAssocID="{87A16036-E36F-4E6B-8ABC-5477B103E09C}" presName="sibTrans" presStyleLbl="sibTrans2D1" presStyleIdx="6" presStyleCnt="7" custAng="488888" custScaleX="139558" custLinFactNeighborX="-10558" custLinFactNeighborY="-93751"/>
      <dgm:spPr/>
      <dgm:t>
        <a:bodyPr/>
        <a:lstStyle/>
        <a:p>
          <a:endParaRPr lang="ru-RU"/>
        </a:p>
      </dgm:t>
    </dgm:pt>
    <dgm:pt modelId="{46829EA5-482E-4B8D-8170-256F015AA22C}" type="pres">
      <dgm:prSet presAssocID="{87A16036-E36F-4E6B-8ABC-5477B103E09C}" presName="connectorText" presStyleLbl="sibTrans2D1" presStyleIdx="6" presStyleCnt="7"/>
      <dgm:spPr/>
      <dgm:t>
        <a:bodyPr/>
        <a:lstStyle/>
        <a:p>
          <a:endParaRPr lang="ru-RU"/>
        </a:p>
      </dgm:t>
    </dgm:pt>
  </dgm:ptLst>
  <dgm:cxnLst>
    <dgm:cxn modelId="{BE402DFA-EFDE-4583-8805-F91A837E8269}" srcId="{EF5D91A9-3137-487C-8F7C-EF2D0D730463}" destId="{04BA83AF-EA09-463F-976C-8ADA2E0FFE28}" srcOrd="3" destOrd="0" parTransId="{C8EA6D98-2897-4884-B89C-2DF9E20CFC37}" sibTransId="{838F7663-7C15-44BD-8358-83F673B1BDE2}"/>
    <dgm:cxn modelId="{88461055-1048-41FD-8FA2-3C3EF0AD4C91}" srcId="{EF5D91A9-3137-487C-8F7C-EF2D0D730463}" destId="{DF790BE6-A32E-4575-B91F-6CC44109B903}" srcOrd="0" destOrd="0" parTransId="{4CC70776-0A40-4763-9A97-1F23438FCB5C}" sibTransId="{55EBFD63-FBA6-4D68-8ED1-36C9078CF317}"/>
    <dgm:cxn modelId="{C03E9F3E-7FDA-4853-9DF2-A80B51F0360B}" srcId="{EF5D91A9-3137-487C-8F7C-EF2D0D730463}" destId="{0C14304E-A414-4C24-996A-D86222C567E4}" srcOrd="5" destOrd="0" parTransId="{7DD7DEBF-E55B-490D-8558-C8F1B18EC035}" sibTransId="{8D1D3C9E-C48C-458F-9C36-1DE580134B8F}"/>
    <dgm:cxn modelId="{E1E38E23-C8FB-45C2-B203-ABD75A74E7C7}" srcId="{EF5D91A9-3137-487C-8F7C-EF2D0D730463}" destId="{A22E5155-6512-4CB1-A219-8CAB892B9852}" srcOrd="6" destOrd="0" parTransId="{2ECCD90C-F1A1-4FC3-8137-F8CC223C6F2E}" sibTransId="{87A16036-E36F-4E6B-8ABC-5477B103E09C}"/>
    <dgm:cxn modelId="{400D24AA-87A1-4348-9C9E-46D27529049C}" type="presOf" srcId="{04BA83AF-EA09-463F-976C-8ADA2E0FFE28}" destId="{23E00129-8CC8-4DC7-86CA-37A7DF89DF6E}" srcOrd="0" destOrd="0" presId="urn:microsoft.com/office/officeart/2005/8/layout/cycle2"/>
    <dgm:cxn modelId="{6250493B-6D70-48D9-9133-F642E268F0A5}" type="presOf" srcId="{8D1D3C9E-C48C-458F-9C36-1DE580134B8F}" destId="{9E4426A0-DE17-4857-9906-A60EAEE6E5EC}" srcOrd="0" destOrd="0" presId="urn:microsoft.com/office/officeart/2005/8/layout/cycle2"/>
    <dgm:cxn modelId="{2CFE97EA-0D8A-4003-BA69-367F0BFA34E4}" type="presOf" srcId="{AE166DB6-7B35-44F1-A8A2-A0A94680B998}" destId="{ACC3D593-D7CF-4B16-8BDE-A51E8E23557C}" srcOrd="0" destOrd="0" presId="urn:microsoft.com/office/officeart/2005/8/layout/cycle2"/>
    <dgm:cxn modelId="{DA8402C7-FB43-485A-A1FC-CF645129A69C}" type="presOf" srcId="{A22E5155-6512-4CB1-A219-8CAB892B9852}" destId="{63225BFA-E60B-48DC-A09A-3634DD90012D}" srcOrd="0" destOrd="0" presId="urn:microsoft.com/office/officeart/2005/8/layout/cycle2"/>
    <dgm:cxn modelId="{5B5CDA64-4DE3-4FB7-8189-F4EB5E7429B7}" type="presOf" srcId="{A3842CBB-B882-4B40-B095-60C7CB51B9E5}" destId="{455418F9-865A-45DA-A619-72E00A6AFB6A}" srcOrd="1" destOrd="0" presId="urn:microsoft.com/office/officeart/2005/8/layout/cycle2"/>
    <dgm:cxn modelId="{1A28185D-69FF-421A-9553-9D609580D0FB}" type="presOf" srcId="{0C14304E-A414-4C24-996A-D86222C567E4}" destId="{2E390EC4-25F8-451E-B29B-A6FCF1C374E3}" srcOrd="0" destOrd="0" presId="urn:microsoft.com/office/officeart/2005/8/layout/cycle2"/>
    <dgm:cxn modelId="{41AA516A-86EB-4A47-88FC-C2167E6CD025}" type="presOf" srcId="{649533A1-9681-43C7-8179-8B877F7F0ECE}" destId="{66FFC320-A3DD-406E-A667-0DF7B91ECE4E}" srcOrd="0" destOrd="0" presId="urn:microsoft.com/office/officeart/2005/8/layout/cycle2"/>
    <dgm:cxn modelId="{FEE1CB91-53EE-4BE3-8A11-DBEEC03BCB7A}" type="presOf" srcId="{EF5D91A9-3137-487C-8F7C-EF2D0D730463}" destId="{004D5FD1-0152-4985-9899-A038367886F5}" srcOrd="0" destOrd="0" presId="urn:microsoft.com/office/officeart/2005/8/layout/cycle2"/>
    <dgm:cxn modelId="{190D1A5F-F6D5-4065-88C3-1B5AA0EE6301}" type="presOf" srcId="{31845998-7A93-462E-A84D-EABE3D7CB64D}" destId="{74E8BBD1-4324-4F18-B39F-F74DD984DC75}" srcOrd="1" destOrd="0" presId="urn:microsoft.com/office/officeart/2005/8/layout/cycle2"/>
    <dgm:cxn modelId="{89704DA0-9D98-4071-815C-E3B8C889D14A}" type="presOf" srcId="{8D1D3C9E-C48C-458F-9C36-1DE580134B8F}" destId="{61D40F48-E2D1-4FD0-8592-A593F941172A}" srcOrd="1" destOrd="0" presId="urn:microsoft.com/office/officeart/2005/8/layout/cycle2"/>
    <dgm:cxn modelId="{D1EB2652-84D2-42BF-ADDE-047057C7AB46}" type="presOf" srcId="{A3842CBB-B882-4B40-B095-60C7CB51B9E5}" destId="{89C0E7F8-DEA4-4666-9361-4B34E12F4546}" srcOrd="0" destOrd="0" presId="urn:microsoft.com/office/officeart/2005/8/layout/cycle2"/>
    <dgm:cxn modelId="{BE86256A-3ADD-4896-8C74-DFFD22E61449}" srcId="{EF5D91A9-3137-487C-8F7C-EF2D0D730463}" destId="{5778AA2B-66BC-451F-82BF-91012EAD2778}" srcOrd="2" destOrd="0" parTransId="{AF70F323-7600-4C74-AE84-E2587A1FAF5E}" sibTransId="{31845998-7A93-462E-A84D-EABE3D7CB64D}"/>
    <dgm:cxn modelId="{4783DA53-8165-48ED-BF94-D025F7B72B80}" srcId="{EF5D91A9-3137-487C-8F7C-EF2D0D730463}" destId="{BC23C4BF-276F-4016-B86A-3078FD6D064A}" srcOrd="1" destOrd="0" parTransId="{50F39533-78E0-4105-A1A9-11BEDAF8102E}" sibTransId="{A3842CBB-B882-4B40-B095-60C7CB51B9E5}"/>
    <dgm:cxn modelId="{E0D4ECC8-240F-401B-85F5-14C9E2642C0D}" type="presOf" srcId="{87A16036-E36F-4E6B-8ABC-5477B103E09C}" destId="{2F47DCDE-8E90-4F2F-A95E-D8D27F93924D}" srcOrd="0" destOrd="0" presId="urn:microsoft.com/office/officeart/2005/8/layout/cycle2"/>
    <dgm:cxn modelId="{3E726265-8086-4808-9F4A-EDAC1555DF79}" type="presOf" srcId="{55EBFD63-FBA6-4D68-8ED1-36C9078CF317}" destId="{2A9AACDC-7372-46EF-A026-31C1FC13F9E6}" srcOrd="1" destOrd="0" presId="urn:microsoft.com/office/officeart/2005/8/layout/cycle2"/>
    <dgm:cxn modelId="{885A5239-48A9-4737-978D-03431077B242}" type="presOf" srcId="{838F7663-7C15-44BD-8358-83F673B1BDE2}" destId="{69026240-A557-46CB-A8B5-177E20195C2C}" srcOrd="0" destOrd="0" presId="urn:microsoft.com/office/officeart/2005/8/layout/cycle2"/>
    <dgm:cxn modelId="{91B017D5-FDE3-4931-A8AC-9FFF0E7A4D44}" type="presOf" srcId="{BC23C4BF-276F-4016-B86A-3078FD6D064A}" destId="{E501B120-D4A5-4AC2-9B8D-53737DB303E9}" srcOrd="0" destOrd="0" presId="urn:microsoft.com/office/officeart/2005/8/layout/cycle2"/>
    <dgm:cxn modelId="{04EF9A66-84A6-4C2A-AFEB-322765EA1BD3}" type="presOf" srcId="{5778AA2B-66BC-451F-82BF-91012EAD2778}" destId="{FE8151C8-DB5E-4568-A5AE-869A16B1746E}" srcOrd="0" destOrd="0" presId="urn:microsoft.com/office/officeart/2005/8/layout/cycle2"/>
    <dgm:cxn modelId="{694D5222-B5FF-4709-9C1E-43B6B62F775A}" type="presOf" srcId="{838F7663-7C15-44BD-8358-83F673B1BDE2}" destId="{44E6F402-4A0C-47A2-BCA5-4869F01AD3F4}" srcOrd="1" destOrd="0" presId="urn:microsoft.com/office/officeart/2005/8/layout/cycle2"/>
    <dgm:cxn modelId="{2F913AF5-4546-40F5-98B1-AF5CFBD23A2C}" type="presOf" srcId="{55EBFD63-FBA6-4D68-8ED1-36C9078CF317}" destId="{4864D293-8E9C-4E5E-9E9A-0994F1B9317E}" srcOrd="0" destOrd="0" presId="urn:microsoft.com/office/officeart/2005/8/layout/cycle2"/>
    <dgm:cxn modelId="{0837F283-B35D-4087-948A-570D14A56FDE}" type="presOf" srcId="{AE166DB6-7B35-44F1-A8A2-A0A94680B998}" destId="{353F0738-3D10-4D76-B944-3BB8AEE232EF}" srcOrd="1" destOrd="0" presId="urn:microsoft.com/office/officeart/2005/8/layout/cycle2"/>
    <dgm:cxn modelId="{9FC42847-20F7-4E4A-8078-940C7CAE9DAD}" srcId="{EF5D91A9-3137-487C-8F7C-EF2D0D730463}" destId="{649533A1-9681-43C7-8179-8B877F7F0ECE}" srcOrd="4" destOrd="0" parTransId="{39040BF7-2B1F-42F9-9723-CCDD638665FB}" sibTransId="{AE166DB6-7B35-44F1-A8A2-A0A94680B998}"/>
    <dgm:cxn modelId="{94C16E16-B6D5-4918-8475-A35D3333E182}" type="presOf" srcId="{DF790BE6-A32E-4575-B91F-6CC44109B903}" destId="{24C1BB34-430D-46D2-9E0B-44164020E263}" srcOrd="0" destOrd="0" presId="urn:microsoft.com/office/officeart/2005/8/layout/cycle2"/>
    <dgm:cxn modelId="{2C48C623-1669-4115-8C2F-4F874DB52C54}" type="presOf" srcId="{31845998-7A93-462E-A84D-EABE3D7CB64D}" destId="{028134E1-6EE4-4370-93D3-21920980AEFE}" srcOrd="0" destOrd="0" presId="urn:microsoft.com/office/officeart/2005/8/layout/cycle2"/>
    <dgm:cxn modelId="{841D2945-1BB9-438A-AFD2-4D33EEC13EEC}" type="presOf" srcId="{87A16036-E36F-4E6B-8ABC-5477B103E09C}" destId="{46829EA5-482E-4B8D-8170-256F015AA22C}" srcOrd="1" destOrd="0" presId="urn:microsoft.com/office/officeart/2005/8/layout/cycle2"/>
    <dgm:cxn modelId="{7749DA3E-8B90-4BE7-A71D-CEBBFEADDB56}" type="presParOf" srcId="{004D5FD1-0152-4985-9899-A038367886F5}" destId="{24C1BB34-430D-46D2-9E0B-44164020E263}" srcOrd="0" destOrd="0" presId="urn:microsoft.com/office/officeart/2005/8/layout/cycle2"/>
    <dgm:cxn modelId="{D2B93E32-9D99-464A-B61A-141A3A129534}" type="presParOf" srcId="{004D5FD1-0152-4985-9899-A038367886F5}" destId="{4864D293-8E9C-4E5E-9E9A-0994F1B9317E}" srcOrd="1" destOrd="0" presId="urn:microsoft.com/office/officeart/2005/8/layout/cycle2"/>
    <dgm:cxn modelId="{17D0DDCB-6CEA-40E0-9A33-EB29C4B83977}" type="presParOf" srcId="{4864D293-8E9C-4E5E-9E9A-0994F1B9317E}" destId="{2A9AACDC-7372-46EF-A026-31C1FC13F9E6}" srcOrd="0" destOrd="0" presId="urn:microsoft.com/office/officeart/2005/8/layout/cycle2"/>
    <dgm:cxn modelId="{D6C4FABB-AA9A-43ED-A4C4-4F2910DC27D3}" type="presParOf" srcId="{004D5FD1-0152-4985-9899-A038367886F5}" destId="{E501B120-D4A5-4AC2-9B8D-53737DB303E9}" srcOrd="2" destOrd="0" presId="urn:microsoft.com/office/officeart/2005/8/layout/cycle2"/>
    <dgm:cxn modelId="{88EDCFA6-FA7D-4A4F-9E5E-024BDB3DD315}" type="presParOf" srcId="{004D5FD1-0152-4985-9899-A038367886F5}" destId="{89C0E7F8-DEA4-4666-9361-4B34E12F4546}" srcOrd="3" destOrd="0" presId="urn:microsoft.com/office/officeart/2005/8/layout/cycle2"/>
    <dgm:cxn modelId="{1834A683-5103-4759-87E1-150CF3FA4D04}" type="presParOf" srcId="{89C0E7F8-DEA4-4666-9361-4B34E12F4546}" destId="{455418F9-865A-45DA-A619-72E00A6AFB6A}" srcOrd="0" destOrd="0" presId="urn:microsoft.com/office/officeart/2005/8/layout/cycle2"/>
    <dgm:cxn modelId="{792821E1-BCDD-488C-9A44-733B9C3DC587}" type="presParOf" srcId="{004D5FD1-0152-4985-9899-A038367886F5}" destId="{FE8151C8-DB5E-4568-A5AE-869A16B1746E}" srcOrd="4" destOrd="0" presId="urn:microsoft.com/office/officeart/2005/8/layout/cycle2"/>
    <dgm:cxn modelId="{8D081EF3-D6EB-48A7-BC34-DB3D17505922}" type="presParOf" srcId="{004D5FD1-0152-4985-9899-A038367886F5}" destId="{028134E1-6EE4-4370-93D3-21920980AEFE}" srcOrd="5" destOrd="0" presId="urn:microsoft.com/office/officeart/2005/8/layout/cycle2"/>
    <dgm:cxn modelId="{BEF71F66-93F9-4C6A-8B0C-709FD17E162F}" type="presParOf" srcId="{028134E1-6EE4-4370-93D3-21920980AEFE}" destId="{74E8BBD1-4324-4F18-B39F-F74DD984DC75}" srcOrd="0" destOrd="0" presId="urn:microsoft.com/office/officeart/2005/8/layout/cycle2"/>
    <dgm:cxn modelId="{11DF10B1-2471-423E-87A5-E28D4606C1C3}" type="presParOf" srcId="{004D5FD1-0152-4985-9899-A038367886F5}" destId="{23E00129-8CC8-4DC7-86CA-37A7DF89DF6E}" srcOrd="6" destOrd="0" presId="urn:microsoft.com/office/officeart/2005/8/layout/cycle2"/>
    <dgm:cxn modelId="{F517B66C-DAEB-4D0C-AAF6-240C9C839187}" type="presParOf" srcId="{004D5FD1-0152-4985-9899-A038367886F5}" destId="{69026240-A557-46CB-A8B5-177E20195C2C}" srcOrd="7" destOrd="0" presId="urn:microsoft.com/office/officeart/2005/8/layout/cycle2"/>
    <dgm:cxn modelId="{7688A0AD-2625-4258-9012-98F35EF2737F}" type="presParOf" srcId="{69026240-A557-46CB-A8B5-177E20195C2C}" destId="{44E6F402-4A0C-47A2-BCA5-4869F01AD3F4}" srcOrd="0" destOrd="0" presId="urn:microsoft.com/office/officeart/2005/8/layout/cycle2"/>
    <dgm:cxn modelId="{925F74CD-682F-4D4B-A132-AD1B62A22FB8}" type="presParOf" srcId="{004D5FD1-0152-4985-9899-A038367886F5}" destId="{66FFC320-A3DD-406E-A667-0DF7B91ECE4E}" srcOrd="8" destOrd="0" presId="urn:microsoft.com/office/officeart/2005/8/layout/cycle2"/>
    <dgm:cxn modelId="{B3B7FFCE-BCC9-479C-8D6E-AEE5FC92E2BA}" type="presParOf" srcId="{004D5FD1-0152-4985-9899-A038367886F5}" destId="{ACC3D593-D7CF-4B16-8BDE-A51E8E23557C}" srcOrd="9" destOrd="0" presId="urn:microsoft.com/office/officeart/2005/8/layout/cycle2"/>
    <dgm:cxn modelId="{36D6C200-C9F5-4CBA-90A7-13349BD0B7BE}" type="presParOf" srcId="{ACC3D593-D7CF-4B16-8BDE-A51E8E23557C}" destId="{353F0738-3D10-4D76-B944-3BB8AEE232EF}" srcOrd="0" destOrd="0" presId="urn:microsoft.com/office/officeart/2005/8/layout/cycle2"/>
    <dgm:cxn modelId="{81063D8F-9644-4606-B58F-4073FDD60FCC}" type="presParOf" srcId="{004D5FD1-0152-4985-9899-A038367886F5}" destId="{2E390EC4-25F8-451E-B29B-A6FCF1C374E3}" srcOrd="10" destOrd="0" presId="urn:microsoft.com/office/officeart/2005/8/layout/cycle2"/>
    <dgm:cxn modelId="{29757EA3-1535-434B-A754-733CABBB3366}" type="presParOf" srcId="{004D5FD1-0152-4985-9899-A038367886F5}" destId="{9E4426A0-DE17-4857-9906-A60EAEE6E5EC}" srcOrd="11" destOrd="0" presId="urn:microsoft.com/office/officeart/2005/8/layout/cycle2"/>
    <dgm:cxn modelId="{631BB221-1062-4CD1-A1B0-A867C5D7C5E5}" type="presParOf" srcId="{9E4426A0-DE17-4857-9906-A60EAEE6E5EC}" destId="{61D40F48-E2D1-4FD0-8592-A593F941172A}" srcOrd="0" destOrd="0" presId="urn:microsoft.com/office/officeart/2005/8/layout/cycle2"/>
    <dgm:cxn modelId="{1017C75E-B577-4558-8A1E-C2D3BFDA00C2}" type="presParOf" srcId="{004D5FD1-0152-4985-9899-A038367886F5}" destId="{63225BFA-E60B-48DC-A09A-3634DD90012D}" srcOrd="12" destOrd="0" presId="urn:microsoft.com/office/officeart/2005/8/layout/cycle2"/>
    <dgm:cxn modelId="{3DC060A6-25A2-45DB-B12A-1C71A4CDE1A1}" type="presParOf" srcId="{004D5FD1-0152-4985-9899-A038367886F5}" destId="{2F47DCDE-8E90-4F2F-A95E-D8D27F93924D}" srcOrd="13" destOrd="0" presId="urn:microsoft.com/office/officeart/2005/8/layout/cycle2"/>
    <dgm:cxn modelId="{609CC89E-95CB-4A0E-923F-59F0E83EB948}" type="presParOf" srcId="{2F47DCDE-8E90-4F2F-A95E-D8D27F93924D}" destId="{46829EA5-482E-4B8D-8170-256F015AA22C}"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3ACEF79-89ED-4958-9907-437CA2C2EE98}" type="doc">
      <dgm:prSet loTypeId="urn:microsoft.com/office/officeart/2005/8/layout/vList3#9" loCatId="list" qsTypeId="urn:microsoft.com/office/officeart/2005/8/quickstyle/simple1" qsCatId="simple" csTypeId="urn:microsoft.com/office/officeart/2005/8/colors/accent1_2" csCatId="accent1" phldr="1"/>
      <dgm:spPr/>
      <dgm:t>
        <a:bodyPr/>
        <a:lstStyle/>
        <a:p>
          <a:endParaRPr lang="ru-RU"/>
        </a:p>
      </dgm:t>
    </dgm:pt>
    <dgm:pt modelId="{ABD35C97-BB2A-4A03-9A5E-2CAAF6BD0521}">
      <dgm:prSet custT="1"/>
      <dgm:spPr/>
      <dgm:t>
        <a:bodyPr/>
        <a:lstStyle/>
        <a:p>
          <a:pPr rtl="0"/>
          <a:r>
            <a:rPr lang="ru-RU" sz="1600" b="1" dirty="0" smtClean="0">
              <a:latin typeface="Arial Narrow" panose="020B0606020202030204" pitchFamily="34" charset="0"/>
            </a:rPr>
            <a:t>Кёрлинг-- командная спортивная игра на ледяной площадке. Участники двух команд поочерёдно пускают по льду специальные тяжёлые гранитные снаряды («камни») в сторону размеченной на льду мишени («дома»)</a:t>
          </a:r>
          <a:endParaRPr lang="ru-RU" sz="1600" dirty="0">
            <a:latin typeface="Arial Narrow" panose="020B0606020202030204" pitchFamily="34" charset="0"/>
          </a:endParaRPr>
        </a:p>
      </dgm:t>
    </dgm:pt>
    <dgm:pt modelId="{3BFBEF46-CED0-4174-A801-55CC6D9038D9}" type="parTrans" cxnId="{243516AD-A3BB-4AEB-A441-976182F7C5BD}">
      <dgm:prSet/>
      <dgm:spPr/>
      <dgm:t>
        <a:bodyPr/>
        <a:lstStyle/>
        <a:p>
          <a:endParaRPr lang="ru-RU"/>
        </a:p>
      </dgm:t>
    </dgm:pt>
    <dgm:pt modelId="{465829AE-F556-463D-8567-94DFDB706ABF}" type="sibTrans" cxnId="{243516AD-A3BB-4AEB-A441-976182F7C5BD}">
      <dgm:prSet/>
      <dgm:spPr/>
      <dgm:t>
        <a:bodyPr/>
        <a:lstStyle/>
        <a:p>
          <a:endParaRPr lang="ru-RU"/>
        </a:p>
      </dgm:t>
    </dgm:pt>
    <dgm:pt modelId="{D8A7AB94-32CA-4B55-954F-D48D5DBCF209}">
      <dgm:prSet custT="1"/>
      <dgm:spPr/>
      <dgm:t>
        <a:bodyPr/>
        <a:lstStyle/>
        <a:p>
          <a:pPr rtl="0"/>
          <a:r>
            <a:rPr lang="ru-RU" sz="1600" b="1" smtClean="0">
              <a:latin typeface="Arial Narrow" panose="020B0606020202030204" pitchFamily="34" charset="0"/>
            </a:rPr>
            <a:t>Площадка для игры в керлинг представляет собой вытянутый прямоугольник. Основным компонентом разметки площадки является зачетный круг, называемый домом. Для броска биты готовят ледовую дорожку длиной 31 метр. Цель игры - попасть битой в мишень, вытолкнув из нее биту соперника</a:t>
          </a:r>
          <a:endParaRPr lang="ru-RU" sz="1600">
            <a:latin typeface="Arial Narrow" panose="020B0606020202030204" pitchFamily="34" charset="0"/>
          </a:endParaRPr>
        </a:p>
      </dgm:t>
    </dgm:pt>
    <dgm:pt modelId="{3B0CFC37-0516-4E11-AABC-0AD6591C9F84}" type="parTrans" cxnId="{802C07A9-FEC0-4004-8393-D548395A2453}">
      <dgm:prSet/>
      <dgm:spPr/>
      <dgm:t>
        <a:bodyPr/>
        <a:lstStyle/>
        <a:p>
          <a:endParaRPr lang="ru-RU"/>
        </a:p>
      </dgm:t>
    </dgm:pt>
    <dgm:pt modelId="{35D4DED9-DD8C-4B90-ABDC-71BD483838FE}" type="sibTrans" cxnId="{802C07A9-FEC0-4004-8393-D548395A2453}">
      <dgm:prSet/>
      <dgm:spPr/>
      <dgm:t>
        <a:bodyPr/>
        <a:lstStyle/>
        <a:p>
          <a:endParaRPr lang="ru-RU"/>
        </a:p>
      </dgm:t>
    </dgm:pt>
    <dgm:pt modelId="{47D29FF6-7983-4618-ADC6-59E3CC91172F}">
      <dgm:prSet custT="1"/>
      <dgm:spPr/>
      <dgm:t>
        <a:bodyPr/>
        <a:lstStyle/>
        <a:p>
          <a:pPr algn="ctr" rtl="0"/>
          <a:r>
            <a:rPr lang="ru-RU" sz="1600" b="1" dirty="0" smtClean="0">
              <a:latin typeface="Arial Narrow" panose="020B0606020202030204" pitchFamily="34" charset="0"/>
            </a:rPr>
            <a:t>При розыгрыше камня один из игроков команды отталкивается от стартовой колодки и после небольшого скольжения, докатившись до стартовой отметки, пускает камень вперед. При этом игрок старается, чтобы камень остановился в необходимой точке, или подтолкнул другой камень, или выбил последний за пределы площадки. Каждый спортсмен выполняет две попытки</a:t>
          </a:r>
          <a:endParaRPr lang="ru-RU" sz="1600" dirty="0">
            <a:latin typeface="Arial Narrow" panose="020B0606020202030204" pitchFamily="34" charset="0"/>
          </a:endParaRPr>
        </a:p>
      </dgm:t>
    </dgm:pt>
    <dgm:pt modelId="{F1545DF8-6287-4158-B009-A0BEA73891BA}" type="parTrans" cxnId="{D3399C9A-80FF-4C70-A0EF-B9B07CDECBFF}">
      <dgm:prSet/>
      <dgm:spPr/>
      <dgm:t>
        <a:bodyPr/>
        <a:lstStyle/>
        <a:p>
          <a:endParaRPr lang="ru-RU"/>
        </a:p>
      </dgm:t>
    </dgm:pt>
    <dgm:pt modelId="{7CFC0245-0201-42C1-9BD4-2AAE1F7E1292}" type="sibTrans" cxnId="{D3399C9A-80FF-4C70-A0EF-B9B07CDECBFF}">
      <dgm:prSet/>
      <dgm:spPr/>
      <dgm:t>
        <a:bodyPr/>
        <a:lstStyle/>
        <a:p>
          <a:endParaRPr lang="ru-RU"/>
        </a:p>
      </dgm:t>
    </dgm:pt>
    <dgm:pt modelId="{7B7BBDD6-FA6E-42C3-A52C-35D360A98D63}">
      <dgm:prSet custT="1"/>
      <dgm:spPr/>
      <dgm:t>
        <a:bodyPr/>
        <a:lstStyle/>
        <a:p>
          <a:pPr rtl="0"/>
          <a:r>
            <a:rPr lang="ru-RU" sz="1600" b="1" smtClean="0">
              <a:latin typeface="Arial Narrow" panose="020B0606020202030204" pitchFamily="34" charset="0"/>
            </a:rPr>
            <a:t>Победителем считается команда, набравшая большую сумму очков. Игра состоит из 10 отдельных частей, называемых "эндами". Партнерам по команде разрешается натирать лед специальными щетками или метелками по ходу движения камня, что позволяет частично корректировать дальность пуска камня и траекторию его движения</a:t>
          </a:r>
          <a:endParaRPr lang="ru-RU" sz="1600">
            <a:latin typeface="Arial Narrow" panose="020B0606020202030204" pitchFamily="34" charset="0"/>
          </a:endParaRPr>
        </a:p>
      </dgm:t>
    </dgm:pt>
    <dgm:pt modelId="{29CE9082-8618-4173-A946-F3860B2DB06B}" type="parTrans" cxnId="{8E8D91C5-C285-4E77-906F-6A1BCF8332C4}">
      <dgm:prSet/>
      <dgm:spPr/>
      <dgm:t>
        <a:bodyPr/>
        <a:lstStyle/>
        <a:p>
          <a:endParaRPr lang="ru-RU"/>
        </a:p>
      </dgm:t>
    </dgm:pt>
    <dgm:pt modelId="{BEA5609B-6FBD-40DF-A358-1D13FD338998}" type="sibTrans" cxnId="{8E8D91C5-C285-4E77-906F-6A1BCF8332C4}">
      <dgm:prSet/>
      <dgm:spPr/>
      <dgm:t>
        <a:bodyPr/>
        <a:lstStyle/>
        <a:p>
          <a:endParaRPr lang="ru-RU"/>
        </a:p>
      </dgm:t>
    </dgm:pt>
    <dgm:pt modelId="{B97C2743-ACBB-4E27-8C82-0BE54E569AB6}" type="pres">
      <dgm:prSet presAssocID="{D3ACEF79-89ED-4958-9907-437CA2C2EE98}" presName="linearFlow" presStyleCnt="0">
        <dgm:presLayoutVars>
          <dgm:dir/>
          <dgm:resizeHandles val="exact"/>
        </dgm:presLayoutVars>
      </dgm:prSet>
      <dgm:spPr/>
      <dgm:t>
        <a:bodyPr/>
        <a:lstStyle/>
        <a:p>
          <a:endParaRPr lang="ru-RU"/>
        </a:p>
      </dgm:t>
    </dgm:pt>
    <dgm:pt modelId="{6C60E73E-EB13-4D97-9E95-4AB987D4CAA1}" type="pres">
      <dgm:prSet presAssocID="{ABD35C97-BB2A-4A03-9A5E-2CAAF6BD0521}" presName="composite" presStyleCnt="0"/>
      <dgm:spPr/>
    </dgm:pt>
    <dgm:pt modelId="{2D6F443B-430A-4689-82F3-1DBFE8022461}" type="pres">
      <dgm:prSet presAssocID="{ABD35C97-BB2A-4A03-9A5E-2CAAF6BD0521}" presName="imgShp" presStyleLbl="fgImgPlace1" presStyleIdx="0" presStyleCnt="4" custLinFactNeighborX="-82129" custLinFactNeighborY="-308"/>
      <dgm:spPr>
        <a:blipFill>
          <a:blip xmlns:r="http://schemas.openxmlformats.org/officeDocument/2006/relationships" r:embed="rId1">
            <a:extLst>
              <a:ext uri="{28A0092B-C50C-407E-A947-70E740481C1C}">
                <a14:useLocalDpi xmlns:a14="http://schemas.microsoft.com/office/drawing/2010/main" xmlns="" val="0"/>
              </a:ext>
            </a:extLst>
          </a:blip>
          <a:srcRect/>
          <a:stretch>
            <a:fillRect l="-15000" r="-15000"/>
          </a:stretch>
        </a:blipFill>
      </dgm:spPr>
    </dgm:pt>
    <dgm:pt modelId="{283D439A-8F88-47E1-97C1-16F17D3A2A94}" type="pres">
      <dgm:prSet presAssocID="{ABD35C97-BB2A-4A03-9A5E-2CAAF6BD0521}" presName="txShp" presStyleLbl="node1" presStyleIdx="0" presStyleCnt="4" custScaleX="140540" custLinFactNeighborX="4616" custLinFactNeighborY="-1167">
        <dgm:presLayoutVars>
          <dgm:bulletEnabled val="1"/>
        </dgm:presLayoutVars>
      </dgm:prSet>
      <dgm:spPr/>
      <dgm:t>
        <a:bodyPr/>
        <a:lstStyle/>
        <a:p>
          <a:endParaRPr lang="ru-RU"/>
        </a:p>
      </dgm:t>
    </dgm:pt>
    <dgm:pt modelId="{02599313-7E92-493B-9132-CE3FAF40DFDC}" type="pres">
      <dgm:prSet presAssocID="{465829AE-F556-463D-8567-94DFDB706ABF}" presName="spacing" presStyleCnt="0"/>
      <dgm:spPr/>
    </dgm:pt>
    <dgm:pt modelId="{325DC3EB-2989-40B7-B23E-73FC4B0BFB77}" type="pres">
      <dgm:prSet presAssocID="{D8A7AB94-32CA-4B55-954F-D48D5DBCF209}" presName="composite" presStyleCnt="0"/>
      <dgm:spPr/>
    </dgm:pt>
    <dgm:pt modelId="{95F056F5-4974-4D20-ACBE-0441325C31E5}" type="pres">
      <dgm:prSet presAssocID="{D8A7AB94-32CA-4B55-954F-D48D5DBCF209}" presName="imgShp" presStyleLbl="fgImgPlace1" presStyleIdx="1" presStyleCnt="4" custLinFactNeighborX="-75679" custLinFactNeighborY="5282"/>
      <dgm:spPr>
        <a:blipFill>
          <a:blip xmlns:r="http://schemas.openxmlformats.org/officeDocument/2006/relationships" r:embed="rId1">
            <a:extLst>
              <a:ext uri="{28A0092B-C50C-407E-A947-70E740481C1C}">
                <a14:useLocalDpi xmlns:a14="http://schemas.microsoft.com/office/drawing/2010/main" xmlns="" val="0"/>
              </a:ext>
            </a:extLst>
          </a:blip>
          <a:srcRect/>
          <a:stretch>
            <a:fillRect l="-15000" r="-15000"/>
          </a:stretch>
        </a:blipFill>
      </dgm:spPr>
    </dgm:pt>
    <dgm:pt modelId="{36065207-9E16-4FAC-B0DD-B3B5F60E6EC3}" type="pres">
      <dgm:prSet presAssocID="{D8A7AB94-32CA-4B55-954F-D48D5DBCF209}" presName="txShp" presStyleLbl="node1" presStyleIdx="1" presStyleCnt="4" custScaleX="140540" custLinFactNeighborX="4616" custLinFactNeighborY="-1167">
        <dgm:presLayoutVars>
          <dgm:bulletEnabled val="1"/>
        </dgm:presLayoutVars>
      </dgm:prSet>
      <dgm:spPr/>
      <dgm:t>
        <a:bodyPr/>
        <a:lstStyle/>
        <a:p>
          <a:endParaRPr lang="ru-RU"/>
        </a:p>
      </dgm:t>
    </dgm:pt>
    <dgm:pt modelId="{B509F232-C912-408C-8900-0FE636FB8CAA}" type="pres">
      <dgm:prSet presAssocID="{35D4DED9-DD8C-4B90-ABDC-71BD483838FE}" presName="spacing" presStyleCnt="0"/>
      <dgm:spPr/>
    </dgm:pt>
    <dgm:pt modelId="{5F784164-344B-487C-BA04-DD1797C7ED7C}" type="pres">
      <dgm:prSet presAssocID="{47D29FF6-7983-4618-ADC6-59E3CC91172F}" presName="composite" presStyleCnt="0"/>
      <dgm:spPr/>
    </dgm:pt>
    <dgm:pt modelId="{CDB57B75-99AB-4B33-8550-F01501B88318}" type="pres">
      <dgm:prSet presAssocID="{47D29FF6-7983-4618-ADC6-59E3CC91172F}" presName="imgShp" presStyleLbl="fgImgPlace1" presStyleIdx="2" presStyleCnt="4" custLinFactNeighborX="-75679" custLinFactNeighborY="-2026"/>
      <dgm:spPr>
        <a:blipFill>
          <a:blip xmlns:r="http://schemas.openxmlformats.org/officeDocument/2006/relationships" r:embed="rId1">
            <a:extLst>
              <a:ext uri="{28A0092B-C50C-407E-A947-70E740481C1C}">
                <a14:useLocalDpi xmlns:a14="http://schemas.microsoft.com/office/drawing/2010/main" xmlns="" val="0"/>
              </a:ext>
            </a:extLst>
          </a:blip>
          <a:srcRect/>
          <a:stretch>
            <a:fillRect l="-15000" r="-15000"/>
          </a:stretch>
        </a:blipFill>
      </dgm:spPr>
    </dgm:pt>
    <dgm:pt modelId="{FDE9ABB5-4580-4602-BBE2-8D0A7FDFB54B}" type="pres">
      <dgm:prSet presAssocID="{47D29FF6-7983-4618-ADC6-59E3CC91172F}" presName="txShp" presStyleLbl="node1" presStyleIdx="2" presStyleCnt="4" custScaleX="140540" custLinFactNeighborX="4616" custLinFactNeighborY="-1167">
        <dgm:presLayoutVars>
          <dgm:bulletEnabled val="1"/>
        </dgm:presLayoutVars>
      </dgm:prSet>
      <dgm:spPr/>
      <dgm:t>
        <a:bodyPr/>
        <a:lstStyle/>
        <a:p>
          <a:endParaRPr lang="ru-RU"/>
        </a:p>
      </dgm:t>
    </dgm:pt>
    <dgm:pt modelId="{1822B8B4-04A7-4F01-89CA-10A15261BA02}" type="pres">
      <dgm:prSet presAssocID="{7CFC0245-0201-42C1-9BD4-2AAE1F7E1292}" presName="spacing" presStyleCnt="0"/>
      <dgm:spPr/>
    </dgm:pt>
    <dgm:pt modelId="{C7785478-D3DA-4E92-B162-E226DCD10147}" type="pres">
      <dgm:prSet presAssocID="{7B7BBDD6-FA6E-42C3-A52C-35D360A98D63}" presName="composite" presStyleCnt="0"/>
      <dgm:spPr/>
    </dgm:pt>
    <dgm:pt modelId="{149E1C07-3B67-40A2-A9EE-E38D91BA4B29}" type="pres">
      <dgm:prSet presAssocID="{7B7BBDD6-FA6E-42C3-A52C-35D360A98D63}" presName="imgShp" presStyleLbl="fgImgPlace1" presStyleIdx="3" presStyleCnt="4" custLinFactNeighborX="-75679" custLinFactNeighborY="3564"/>
      <dgm:spPr>
        <a:blipFill>
          <a:blip xmlns:r="http://schemas.openxmlformats.org/officeDocument/2006/relationships" r:embed="rId1">
            <a:extLst>
              <a:ext uri="{28A0092B-C50C-407E-A947-70E740481C1C}">
                <a14:useLocalDpi xmlns:a14="http://schemas.microsoft.com/office/drawing/2010/main" xmlns="" val="0"/>
              </a:ext>
            </a:extLst>
          </a:blip>
          <a:srcRect/>
          <a:stretch>
            <a:fillRect l="-15000" r="-15000"/>
          </a:stretch>
        </a:blipFill>
      </dgm:spPr>
    </dgm:pt>
    <dgm:pt modelId="{8D050B2C-3178-4CED-839B-D90B079C215C}" type="pres">
      <dgm:prSet presAssocID="{7B7BBDD6-FA6E-42C3-A52C-35D360A98D63}" presName="txShp" presStyleLbl="node1" presStyleIdx="3" presStyleCnt="4" custScaleX="140540" custLinFactNeighborX="4616" custLinFactNeighborY="-1167">
        <dgm:presLayoutVars>
          <dgm:bulletEnabled val="1"/>
        </dgm:presLayoutVars>
      </dgm:prSet>
      <dgm:spPr/>
      <dgm:t>
        <a:bodyPr/>
        <a:lstStyle/>
        <a:p>
          <a:endParaRPr lang="ru-RU"/>
        </a:p>
      </dgm:t>
    </dgm:pt>
  </dgm:ptLst>
  <dgm:cxnLst>
    <dgm:cxn modelId="{D3399C9A-80FF-4C70-A0EF-B9B07CDECBFF}" srcId="{D3ACEF79-89ED-4958-9907-437CA2C2EE98}" destId="{47D29FF6-7983-4618-ADC6-59E3CC91172F}" srcOrd="2" destOrd="0" parTransId="{F1545DF8-6287-4158-B009-A0BEA73891BA}" sibTransId="{7CFC0245-0201-42C1-9BD4-2AAE1F7E1292}"/>
    <dgm:cxn modelId="{4F35C1F2-1496-4310-A088-E066F93DA182}" type="presOf" srcId="{ABD35C97-BB2A-4A03-9A5E-2CAAF6BD0521}" destId="{283D439A-8F88-47E1-97C1-16F17D3A2A94}" srcOrd="0" destOrd="0" presId="urn:microsoft.com/office/officeart/2005/8/layout/vList3#9"/>
    <dgm:cxn modelId="{55A4CD97-4BCE-4A48-AC62-7C6BE91959E3}" type="presOf" srcId="{D3ACEF79-89ED-4958-9907-437CA2C2EE98}" destId="{B97C2743-ACBB-4E27-8C82-0BE54E569AB6}" srcOrd="0" destOrd="0" presId="urn:microsoft.com/office/officeart/2005/8/layout/vList3#9"/>
    <dgm:cxn modelId="{8E8D91C5-C285-4E77-906F-6A1BCF8332C4}" srcId="{D3ACEF79-89ED-4958-9907-437CA2C2EE98}" destId="{7B7BBDD6-FA6E-42C3-A52C-35D360A98D63}" srcOrd="3" destOrd="0" parTransId="{29CE9082-8618-4173-A946-F3860B2DB06B}" sibTransId="{BEA5609B-6FBD-40DF-A358-1D13FD338998}"/>
    <dgm:cxn modelId="{243516AD-A3BB-4AEB-A441-976182F7C5BD}" srcId="{D3ACEF79-89ED-4958-9907-437CA2C2EE98}" destId="{ABD35C97-BB2A-4A03-9A5E-2CAAF6BD0521}" srcOrd="0" destOrd="0" parTransId="{3BFBEF46-CED0-4174-A801-55CC6D9038D9}" sibTransId="{465829AE-F556-463D-8567-94DFDB706ABF}"/>
    <dgm:cxn modelId="{36C186EA-5C09-4A4B-BE5F-6CEBB55BF7AC}" type="presOf" srcId="{7B7BBDD6-FA6E-42C3-A52C-35D360A98D63}" destId="{8D050B2C-3178-4CED-839B-D90B079C215C}" srcOrd="0" destOrd="0" presId="urn:microsoft.com/office/officeart/2005/8/layout/vList3#9"/>
    <dgm:cxn modelId="{A2B2481F-1FFF-4315-A609-995E428415DF}" type="presOf" srcId="{D8A7AB94-32CA-4B55-954F-D48D5DBCF209}" destId="{36065207-9E16-4FAC-B0DD-B3B5F60E6EC3}" srcOrd="0" destOrd="0" presId="urn:microsoft.com/office/officeart/2005/8/layout/vList3#9"/>
    <dgm:cxn modelId="{2F5F5F44-56B8-4EA9-A0D5-BB56FCF17544}" type="presOf" srcId="{47D29FF6-7983-4618-ADC6-59E3CC91172F}" destId="{FDE9ABB5-4580-4602-BBE2-8D0A7FDFB54B}" srcOrd="0" destOrd="0" presId="urn:microsoft.com/office/officeart/2005/8/layout/vList3#9"/>
    <dgm:cxn modelId="{802C07A9-FEC0-4004-8393-D548395A2453}" srcId="{D3ACEF79-89ED-4958-9907-437CA2C2EE98}" destId="{D8A7AB94-32CA-4B55-954F-D48D5DBCF209}" srcOrd="1" destOrd="0" parTransId="{3B0CFC37-0516-4E11-AABC-0AD6591C9F84}" sibTransId="{35D4DED9-DD8C-4B90-ABDC-71BD483838FE}"/>
    <dgm:cxn modelId="{2BC1673A-7E72-4B35-A5B1-84D0C1D7DA69}" type="presParOf" srcId="{B97C2743-ACBB-4E27-8C82-0BE54E569AB6}" destId="{6C60E73E-EB13-4D97-9E95-4AB987D4CAA1}" srcOrd="0" destOrd="0" presId="urn:microsoft.com/office/officeart/2005/8/layout/vList3#9"/>
    <dgm:cxn modelId="{D992D070-A628-445F-9C16-2CFEF2E1BB88}" type="presParOf" srcId="{6C60E73E-EB13-4D97-9E95-4AB987D4CAA1}" destId="{2D6F443B-430A-4689-82F3-1DBFE8022461}" srcOrd="0" destOrd="0" presId="urn:microsoft.com/office/officeart/2005/8/layout/vList3#9"/>
    <dgm:cxn modelId="{E8128E8E-DC8C-468A-8AE1-B18A494B356F}" type="presParOf" srcId="{6C60E73E-EB13-4D97-9E95-4AB987D4CAA1}" destId="{283D439A-8F88-47E1-97C1-16F17D3A2A94}" srcOrd="1" destOrd="0" presId="urn:microsoft.com/office/officeart/2005/8/layout/vList3#9"/>
    <dgm:cxn modelId="{F62E47B5-38B3-4C86-9A69-849525416FAC}" type="presParOf" srcId="{B97C2743-ACBB-4E27-8C82-0BE54E569AB6}" destId="{02599313-7E92-493B-9132-CE3FAF40DFDC}" srcOrd="1" destOrd="0" presId="urn:microsoft.com/office/officeart/2005/8/layout/vList3#9"/>
    <dgm:cxn modelId="{653C1E4B-B5F4-4E75-800F-9D9E3E53F92D}" type="presParOf" srcId="{B97C2743-ACBB-4E27-8C82-0BE54E569AB6}" destId="{325DC3EB-2989-40B7-B23E-73FC4B0BFB77}" srcOrd="2" destOrd="0" presId="urn:microsoft.com/office/officeart/2005/8/layout/vList3#9"/>
    <dgm:cxn modelId="{6C7BC05F-4E65-4199-8BDF-5603B4639720}" type="presParOf" srcId="{325DC3EB-2989-40B7-B23E-73FC4B0BFB77}" destId="{95F056F5-4974-4D20-ACBE-0441325C31E5}" srcOrd="0" destOrd="0" presId="urn:microsoft.com/office/officeart/2005/8/layout/vList3#9"/>
    <dgm:cxn modelId="{9C89CFEE-B7BD-43AB-A062-A78DBA23F6CE}" type="presParOf" srcId="{325DC3EB-2989-40B7-B23E-73FC4B0BFB77}" destId="{36065207-9E16-4FAC-B0DD-B3B5F60E6EC3}" srcOrd="1" destOrd="0" presId="urn:microsoft.com/office/officeart/2005/8/layout/vList3#9"/>
    <dgm:cxn modelId="{25645437-7B66-43F3-996B-334FA74FAF54}" type="presParOf" srcId="{B97C2743-ACBB-4E27-8C82-0BE54E569AB6}" destId="{B509F232-C912-408C-8900-0FE636FB8CAA}" srcOrd="3" destOrd="0" presId="urn:microsoft.com/office/officeart/2005/8/layout/vList3#9"/>
    <dgm:cxn modelId="{FF215424-0D2B-4F34-95FF-86F070D16AB5}" type="presParOf" srcId="{B97C2743-ACBB-4E27-8C82-0BE54E569AB6}" destId="{5F784164-344B-487C-BA04-DD1797C7ED7C}" srcOrd="4" destOrd="0" presId="urn:microsoft.com/office/officeart/2005/8/layout/vList3#9"/>
    <dgm:cxn modelId="{446DC99B-2669-4CF7-ABD6-435AF4B4EEBE}" type="presParOf" srcId="{5F784164-344B-487C-BA04-DD1797C7ED7C}" destId="{CDB57B75-99AB-4B33-8550-F01501B88318}" srcOrd="0" destOrd="0" presId="urn:microsoft.com/office/officeart/2005/8/layout/vList3#9"/>
    <dgm:cxn modelId="{3ACF7CE6-AB60-4900-BE0B-1318546D8806}" type="presParOf" srcId="{5F784164-344B-487C-BA04-DD1797C7ED7C}" destId="{FDE9ABB5-4580-4602-BBE2-8D0A7FDFB54B}" srcOrd="1" destOrd="0" presId="urn:microsoft.com/office/officeart/2005/8/layout/vList3#9"/>
    <dgm:cxn modelId="{938251A2-1935-4D4F-A173-D8626BF683D1}" type="presParOf" srcId="{B97C2743-ACBB-4E27-8C82-0BE54E569AB6}" destId="{1822B8B4-04A7-4F01-89CA-10A15261BA02}" srcOrd="5" destOrd="0" presId="urn:microsoft.com/office/officeart/2005/8/layout/vList3#9"/>
    <dgm:cxn modelId="{3CAA610D-8FA4-485F-8C70-4006FA26540A}" type="presParOf" srcId="{B97C2743-ACBB-4E27-8C82-0BE54E569AB6}" destId="{C7785478-D3DA-4E92-B162-E226DCD10147}" srcOrd="6" destOrd="0" presId="urn:microsoft.com/office/officeart/2005/8/layout/vList3#9"/>
    <dgm:cxn modelId="{312AA636-13CF-469B-9932-D8793FED5DA4}" type="presParOf" srcId="{C7785478-D3DA-4E92-B162-E226DCD10147}" destId="{149E1C07-3B67-40A2-A9EE-E38D91BA4B29}" srcOrd="0" destOrd="0" presId="urn:microsoft.com/office/officeart/2005/8/layout/vList3#9"/>
    <dgm:cxn modelId="{C61FA4D5-E9E2-44E0-9117-865B5E5DCE46}" type="presParOf" srcId="{C7785478-D3DA-4E92-B162-E226DCD10147}" destId="{8D050B2C-3178-4CED-839B-D90B079C215C}" srcOrd="1" destOrd="0" presId="urn:microsoft.com/office/officeart/2005/8/layout/vList3#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CB86200-F191-44AD-A191-D8D4E272B133}" type="doc">
      <dgm:prSet loTypeId="urn:microsoft.com/office/officeart/2005/8/layout/vList3#10" loCatId="list" qsTypeId="urn:microsoft.com/office/officeart/2005/8/quickstyle/simple1" qsCatId="simple" csTypeId="urn:microsoft.com/office/officeart/2005/8/colors/accent1_2" csCatId="accent1" phldr="1"/>
      <dgm:spPr/>
      <dgm:t>
        <a:bodyPr/>
        <a:lstStyle/>
        <a:p>
          <a:endParaRPr lang="ru-RU"/>
        </a:p>
      </dgm:t>
    </dgm:pt>
    <dgm:pt modelId="{99ABBF2F-7E23-4A4B-84CB-4A09CCD27435}">
      <dgm:prSet custT="1"/>
      <dgm:spPr/>
      <dgm:t>
        <a:bodyPr/>
        <a:lstStyle/>
        <a:p>
          <a:pPr rtl="0"/>
          <a:r>
            <a:rPr lang="ru-RU" sz="1600" b="1" i="1" dirty="0" smtClean="0">
              <a:latin typeface="Arial Narrow" panose="020B0606020202030204" pitchFamily="34" charset="0"/>
            </a:rPr>
            <a:t>Бобслей</a:t>
          </a:r>
          <a:r>
            <a:rPr lang="ru-RU" sz="1600" b="1" dirty="0" smtClean="0">
              <a:latin typeface="Arial Narrow" panose="020B0606020202030204" pitchFamily="34" charset="0"/>
            </a:rPr>
            <a:t> -  зимний олимпийский вид спорта, представляющий собой скоростной спуск с гор по специально оборудованным ледовым трассам на управляемых санях - бобах</a:t>
          </a:r>
          <a:endParaRPr lang="ru-RU" sz="1600" dirty="0">
            <a:latin typeface="Arial Narrow" panose="020B0606020202030204" pitchFamily="34" charset="0"/>
          </a:endParaRPr>
        </a:p>
      </dgm:t>
    </dgm:pt>
    <dgm:pt modelId="{B6578DCF-CB49-4715-8A09-25B77A25F806}" type="parTrans" cxnId="{78BB3FDE-3288-454B-B9C2-010FC329910D}">
      <dgm:prSet/>
      <dgm:spPr/>
      <dgm:t>
        <a:bodyPr/>
        <a:lstStyle/>
        <a:p>
          <a:endParaRPr lang="ru-RU"/>
        </a:p>
      </dgm:t>
    </dgm:pt>
    <dgm:pt modelId="{584ED6F4-8630-455C-B08E-DB739350A542}" type="sibTrans" cxnId="{78BB3FDE-3288-454B-B9C2-010FC329910D}">
      <dgm:prSet/>
      <dgm:spPr/>
      <dgm:t>
        <a:bodyPr/>
        <a:lstStyle/>
        <a:p>
          <a:endParaRPr lang="ru-RU"/>
        </a:p>
      </dgm:t>
    </dgm:pt>
    <dgm:pt modelId="{12E4D702-4818-4476-A816-15A54A3A45C5}">
      <dgm:prSet custT="1"/>
      <dgm:spPr/>
      <dgm:t>
        <a:bodyPr/>
        <a:lstStyle/>
        <a:p>
          <a:pPr rtl="0"/>
          <a:r>
            <a:rPr lang="ru-RU" sz="1600" b="1" dirty="0" smtClean="0">
              <a:latin typeface="Arial Narrow" panose="020B0606020202030204" pitchFamily="34" charset="0"/>
            </a:rPr>
            <a:t>Родина бобслея - Швейцария. В 1888 году англичанин Уилсон Смит соединил между собой двое саней с доской и использовал их для путешествия. Экипаж саней  состоял из пяти человек  - трех мужчин и двух женщин. В дальнейшем количество членов экипажа бобслейных саней менялось -- два, четыре, пять и восемь человек.</a:t>
          </a:r>
          <a:endParaRPr lang="ru-RU" sz="1600" dirty="0">
            <a:latin typeface="Arial Narrow" panose="020B0606020202030204" pitchFamily="34" charset="0"/>
          </a:endParaRPr>
        </a:p>
      </dgm:t>
    </dgm:pt>
    <dgm:pt modelId="{12DA524A-F6F1-40FC-9CCE-980E8A027F49}" type="parTrans" cxnId="{56AB411A-3B17-4431-B0D6-A73ADFB3317C}">
      <dgm:prSet/>
      <dgm:spPr/>
      <dgm:t>
        <a:bodyPr/>
        <a:lstStyle/>
        <a:p>
          <a:endParaRPr lang="ru-RU"/>
        </a:p>
      </dgm:t>
    </dgm:pt>
    <dgm:pt modelId="{7C182839-88E6-448D-9FF7-D6C482E2132B}" type="sibTrans" cxnId="{56AB411A-3B17-4431-B0D6-A73ADFB3317C}">
      <dgm:prSet/>
      <dgm:spPr/>
      <dgm:t>
        <a:bodyPr/>
        <a:lstStyle/>
        <a:p>
          <a:endParaRPr lang="ru-RU"/>
        </a:p>
      </dgm:t>
    </dgm:pt>
    <dgm:pt modelId="{2EC60C97-E9D7-4F9C-81B1-5B71A5AA69EE}">
      <dgm:prSet custT="1"/>
      <dgm:spPr/>
      <dgm:t>
        <a:bodyPr/>
        <a:lstStyle/>
        <a:p>
          <a:pPr rtl="0"/>
          <a:r>
            <a:rPr lang="ru-RU" sz="1600" b="1" dirty="0" smtClean="0">
              <a:latin typeface="Arial Narrow" panose="020B0606020202030204" pitchFamily="34" charset="0"/>
            </a:rPr>
            <a:t>Первые в мире особые сани -- «боб» были сконструированы в 1904 году</a:t>
          </a:r>
          <a:endParaRPr lang="ru-RU" sz="1600" dirty="0">
            <a:latin typeface="Arial Narrow" panose="020B0606020202030204" pitchFamily="34" charset="0"/>
          </a:endParaRPr>
        </a:p>
      </dgm:t>
    </dgm:pt>
    <dgm:pt modelId="{9550E959-8AB7-417E-9B36-C05462AE01D2}" type="parTrans" cxnId="{69C5248F-AD3D-4621-B56F-81FEB219DEAC}">
      <dgm:prSet/>
      <dgm:spPr/>
      <dgm:t>
        <a:bodyPr/>
        <a:lstStyle/>
        <a:p>
          <a:endParaRPr lang="ru-RU"/>
        </a:p>
      </dgm:t>
    </dgm:pt>
    <dgm:pt modelId="{295FC7DB-8698-4D7F-A0A8-62ED8E774333}" type="sibTrans" cxnId="{69C5248F-AD3D-4621-B56F-81FEB219DEAC}">
      <dgm:prSet/>
      <dgm:spPr/>
      <dgm:t>
        <a:bodyPr/>
        <a:lstStyle/>
        <a:p>
          <a:endParaRPr lang="ru-RU"/>
        </a:p>
      </dgm:t>
    </dgm:pt>
    <dgm:pt modelId="{0700728C-358A-4618-8DEF-2ED23297F047}">
      <dgm:prSet custT="1"/>
      <dgm:spPr/>
      <dgm:t>
        <a:bodyPr/>
        <a:lstStyle/>
        <a:p>
          <a:pPr rtl="0"/>
          <a:r>
            <a:rPr lang="ru-RU" sz="1600" b="1" dirty="0" smtClean="0">
              <a:latin typeface="Arial Narrow" panose="020B0606020202030204" pitchFamily="34" charset="0"/>
            </a:rPr>
            <a:t>Сани изготовлены по стандартному проекту из цельнометаллического корпуса обтекаемой формы, закрепленного на двух парах полозьев - коньков. Передняя пара -- подвижная с рулем. Задняя пара - неподвижная с тормозом. Используют двухместные (двойка) и четырехместные (четверка) бобслеи</a:t>
          </a:r>
          <a:endParaRPr lang="ru-RU" sz="1600" dirty="0">
            <a:latin typeface="Arial Narrow" panose="020B0606020202030204" pitchFamily="34" charset="0"/>
          </a:endParaRPr>
        </a:p>
      </dgm:t>
    </dgm:pt>
    <dgm:pt modelId="{2C9ADEC4-03CE-4F7C-A9FE-69AD835276DA}" type="parTrans" cxnId="{40B65C41-1AAC-44F1-B847-EC0FB2814CD2}">
      <dgm:prSet/>
      <dgm:spPr/>
      <dgm:t>
        <a:bodyPr/>
        <a:lstStyle/>
        <a:p>
          <a:endParaRPr lang="ru-RU"/>
        </a:p>
      </dgm:t>
    </dgm:pt>
    <dgm:pt modelId="{4D04B4E8-D0DB-422D-AAE6-DD57098F10E6}" type="sibTrans" cxnId="{40B65C41-1AAC-44F1-B847-EC0FB2814CD2}">
      <dgm:prSet/>
      <dgm:spPr/>
      <dgm:t>
        <a:bodyPr/>
        <a:lstStyle/>
        <a:p>
          <a:endParaRPr lang="ru-RU"/>
        </a:p>
      </dgm:t>
    </dgm:pt>
    <dgm:pt modelId="{B945F8B1-78D3-47B7-870D-A9BCA7C58634}">
      <dgm:prSet custT="1"/>
      <dgm:spPr/>
      <dgm:t>
        <a:bodyPr/>
        <a:lstStyle/>
        <a:p>
          <a:pPr rtl="0"/>
          <a:r>
            <a:rPr lang="ru-RU" sz="1600" b="1" dirty="0" smtClean="0">
              <a:latin typeface="Arial Narrow" panose="020B0606020202030204" pitchFamily="34" charset="0"/>
            </a:rPr>
            <a:t>Трасса для бобслея представляет собой ледяной желоб на железобетонном основании, имеющий различные по крутизне повороты и виражи. Длина </a:t>
          </a:r>
          <a:r>
            <a:rPr lang="ru-RU" sz="1600" b="1" smtClean="0">
              <a:latin typeface="Arial Narrow" panose="020B0606020202030204" pitchFamily="34" charset="0"/>
            </a:rPr>
            <a:t>трассы – 1500 - 2000 </a:t>
          </a:r>
          <a:r>
            <a:rPr lang="ru-RU" sz="1600" b="1" dirty="0" smtClean="0">
              <a:latin typeface="Arial Narrow" panose="020B0606020202030204" pitchFamily="34" charset="0"/>
            </a:rPr>
            <a:t>м с 15 виражами минимального радиуса 8 м, а перепад высот от 130 до 150 м.</a:t>
          </a:r>
          <a:endParaRPr lang="ru-RU" sz="1600" dirty="0">
            <a:latin typeface="Arial Narrow" panose="020B0606020202030204" pitchFamily="34" charset="0"/>
          </a:endParaRPr>
        </a:p>
      </dgm:t>
    </dgm:pt>
    <dgm:pt modelId="{1B84B733-4325-4F3E-892C-E9A262999FBE}" type="parTrans" cxnId="{3E9C3A43-FDB0-4CF3-80E6-B6DE91C4E54C}">
      <dgm:prSet/>
      <dgm:spPr/>
      <dgm:t>
        <a:bodyPr/>
        <a:lstStyle/>
        <a:p>
          <a:endParaRPr lang="ru-RU"/>
        </a:p>
      </dgm:t>
    </dgm:pt>
    <dgm:pt modelId="{C7B65282-30D7-4C08-80C7-CAC690580C57}" type="sibTrans" cxnId="{3E9C3A43-FDB0-4CF3-80E6-B6DE91C4E54C}">
      <dgm:prSet/>
      <dgm:spPr/>
      <dgm:t>
        <a:bodyPr/>
        <a:lstStyle/>
        <a:p>
          <a:endParaRPr lang="ru-RU"/>
        </a:p>
      </dgm:t>
    </dgm:pt>
    <dgm:pt modelId="{185FE9FA-33E2-4200-97D9-64C1F138BB02}" type="pres">
      <dgm:prSet presAssocID="{0CB86200-F191-44AD-A191-D8D4E272B133}" presName="linearFlow" presStyleCnt="0">
        <dgm:presLayoutVars>
          <dgm:dir/>
          <dgm:resizeHandles val="exact"/>
        </dgm:presLayoutVars>
      </dgm:prSet>
      <dgm:spPr/>
      <dgm:t>
        <a:bodyPr/>
        <a:lstStyle/>
        <a:p>
          <a:endParaRPr lang="ru-RU"/>
        </a:p>
      </dgm:t>
    </dgm:pt>
    <dgm:pt modelId="{F4AC2CFD-42B7-4B88-A6A4-978360249C69}" type="pres">
      <dgm:prSet presAssocID="{99ABBF2F-7E23-4A4B-84CB-4A09CCD27435}" presName="composite" presStyleCnt="0"/>
      <dgm:spPr/>
    </dgm:pt>
    <dgm:pt modelId="{966BEF22-E211-463E-8B09-4D11B2345B8D}" type="pres">
      <dgm:prSet presAssocID="{99ABBF2F-7E23-4A4B-84CB-4A09CCD27435}" presName="imgShp" presStyleLbl="fgImgPlace1" presStyleIdx="0" presStyleCnt="5" custLinFactX="-2529" custLinFactNeighborX="-100000" custLinFactNeighborY="-4332"/>
      <dgm:spPr>
        <a:blipFill>
          <a:blip xmlns:r="http://schemas.openxmlformats.org/officeDocument/2006/relationships" r:embed="rId1">
            <a:extLst>
              <a:ext uri="{28A0092B-C50C-407E-A947-70E740481C1C}">
                <a14:useLocalDpi xmlns:a14="http://schemas.microsoft.com/office/drawing/2010/main" xmlns="" val="0"/>
              </a:ext>
            </a:extLst>
          </a:blip>
          <a:srcRect/>
          <a:stretch>
            <a:fillRect t="-1000" b="-1000"/>
          </a:stretch>
        </a:blipFill>
      </dgm:spPr>
    </dgm:pt>
    <dgm:pt modelId="{BB09DD93-F492-42C0-9B60-FEB752DA8D24}" type="pres">
      <dgm:prSet presAssocID="{99ABBF2F-7E23-4A4B-84CB-4A09CCD27435}" presName="txShp" presStyleLbl="node1" presStyleIdx="0" presStyleCnt="5" custScaleX="144588" custLinFactNeighborX="6967" custLinFactNeighborY="-219">
        <dgm:presLayoutVars>
          <dgm:bulletEnabled val="1"/>
        </dgm:presLayoutVars>
      </dgm:prSet>
      <dgm:spPr/>
      <dgm:t>
        <a:bodyPr/>
        <a:lstStyle/>
        <a:p>
          <a:endParaRPr lang="ru-RU"/>
        </a:p>
      </dgm:t>
    </dgm:pt>
    <dgm:pt modelId="{09303C24-8082-4B3B-A8A5-052C37640943}" type="pres">
      <dgm:prSet presAssocID="{584ED6F4-8630-455C-B08E-DB739350A542}" presName="spacing" presStyleCnt="0"/>
      <dgm:spPr/>
    </dgm:pt>
    <dgm:pt modelId="{E8546FAB-B766-47CE-8AC1-B3B405CA88F4}" type="pres">
      <dgm:prSet presAssocID="{12E4D702-4818-4476-A816-15A54A3A45C5}" presName="composite" presStyleCnt="0"/>
      <dgm:spPr/>
    </dgm:pt>
    <dgm:pt modelId="{3643947D-2388-4019-98EF-BB02A2655D85}" type="pres">
      <dgm:prSet presAssocID="{12E4D702-4818-4476-A816-15A54A3A45C5}" presName="imgShp" presStyleLbl="fgImgPlace1" presStyleIdx="1" presStyleCnt="5" custLinFactX="-2529" custLinFactNeighborX="-100000" custLinFactNeighborY="-4332"/>
      <dgm:spPr>
        <a:blipFill>
          <a:blip xmlns:r="http://schemas.openxmlformats.org/officeDocument/2006/relationships" r:embed="rId1">
            <a:extLst>
              <a:ext uri="{28A0092B-C50C-407E-A947-70E740481C1C}">
                <a14:useLocalDpi xmlns:a14="http://schemas.microsoft.com/office/drawing/2010/main" xmlns="" val="0"/>
              </a:ext>
            </a:extLst>
          </a:blip>
          <a:srcRect/>
          <a:stretch>
            <a:fillRect t="-1000" b="-1000"/>
          </a:stretch>
        </a:blipFill>
      </dgm:spPr>
    </dgm:pt>
    <dgm:pt modelId="{090E3700-4280-480A-92DB-CD295E415E9C}" type="pres">
      <dgm:prSet presAssocID="{12E4D702-4818-4476-A816-15A54A3A45C5}" presName="txShp" presStyleLbl="node1" presStyleIdx="1" presStyleCnt="5" custScaleX="144588" custLinFactNeighborX="6967" custLinFactNeighborY="-219">
        <dgm:presLayoutVars>
          <dgm:bulletEnabled val="1"/>
        </dgm:presLayoutVars>
      </dgm:prSet>
      <dgm:spPr/>
      <dgm:t>
        <a:bodyPr/>
        <a:lstStyle/>
        <a:p>
          <a:endParaRPr lang="ru-RU"/>
        </a:p>
      </dgm:t>
    </dgm:pt>
    <dgm:pt modelId="{374DE5BA-5044-4BA4-9AD2-91C38DC2EC9D}" type="pres">
      <dgm:prSet presAssocID="{7C182839-88E6-448D-9FF7-D6C482E2132B}" presName="spacing" presStyleCnt="0"/>
      <dgm:spPr/>
    </dgm:pt>
    <dgm:pt modelId="{F67CD1B2-B813-4AB2-B322-B8D05B3D5EE4}" type="pres">
      <dgm:prSet presAssocID="{2EC60C97-E9D7-4F9C-81B1-5B71A5AA69EE}" presName="composite" presStyleCnt="0"/>
      <dgm:spPr/>
    </dgm:pt>
    <dgm:pt modelId="{0FBEEE3D-A6DC-4EFA-A015-62B775B42F18}" type="pres">
      <dgm:prSet presAssocID="{2EC60C97-E9D7-4F9C-81B1-5B71A5AA69EE}" presName="imgShp" presStyleLbl="fgImgPlace1" presStyleIdx="2" presStyleCnt="5" custLinFactX="-2529" custLinFactNeighborX="-100000" custLinFactNeighborY="-4332"/>
      <dgm:spPr>
        <a:blipFill>
          <a:blip xmlns:r="http://schemas.openxmlformats.org/officeDocument/2006/relationships" r:embed="rId1">
            <a:extLst>
              <a:ext uri="{28A0092B-C50C-407E-A947-70E740481C1C}">
                <a14:useLocalDpi xmlns:a14="http://schemas.microsoft.com/office/drawing/2010/main" xmlns="" val="0"/>
              </a:ext>
            </a:extLst>
          </a:blip>
          <a:srcRect/>
          <a:stretch>
            <a:fillRect t="-1000" b="-1000"/>
          </a:stretch>
        </a:blipFill>
      </dgm:spPr>
    </dgm:pt>
    <dgm:pt modelId="{A654EA8E-133D-428A-BDE9-3A4EE1E04D0A}" type="pres">
      <dgm:prSet presAssocID="{2EC60C97-E9D7-4F9C-81B1-5B71A5AA69EE}" presName="txShp" presStyleLbl="node1" presStyleIdx="2" presStyleCnt="5" custScaleX="144588" custLinFactNeighborX="6967" custLinFactNeighborY="-219">
        <dgm:presLayoutVars>
          <dgm:bulletEnabled val="1"/>
        </dgm:presLayoutVars>
      </dgm:prSet>
      <dgm:spPr/>
      <dgm:t>
        <a:bodyPr/>
        <a:lstStyle/>
        <a:p>
          <a:endParaRPr lang="ru-RU"/>
        </a:p>
      </dgm:t>
    </dgm:pt>
    <dgm:pt modelId="{5ED7950E-A550-4F98-AC30-62652CCBD305}" type="pres">
      <dgm:prSet presAssocID="{295FC7DB-8698-4D7F-A0A8-62ED8E774333}" presName="spacing" presStyleCnt="0"/>
      <dgm:spPr/>
    </dgm:pt>
    <dgm:pt modelId="{60776995-5DD6-42E3-B060-61DC402F7871}" type="pres">
      <dgm:prSet presAssocID="{0700728C-358A-4618-8DEF-2ED23297F047}" presName="composite" presStyleCnt="0"/>
      <dgm:spPr/>
    </dgm:pt>
    <dgm:pt modelId="{1DB69F16-4D60-4F3F-9ED5-E2790E660D62}" type="pres">
      <dgm:prSet presAssocID="{0700728C-358A-4618-8DEF-2ED23297F047}" presName="imgShp" presStyleLbl="fgImgPlace1" presStyleIdx="3" presStyleCnt="5" custLinFactX="-2529" custLinFactNeighborX="-100000" custLinFactNeighborY="-4332"/>
      <dgm:spPr>
        <a:blipFill>
          <a:blip xmlns:r="http://schemas.openxmlformats.org/officeDocument/2006/relationships" r:embed="rId1">
            <a:extLst>
              <a:ext uri="{28A0092B-C50C-407E-A947-70E740481C1C}">
                <a14:useLocalDpi xmlns:a14="http://schemas.microsoft.com/office/drawing/2010/main" xmlns="" val="0"/>
              </a:ext>
            </a:extLst>
          </a:blip>
          <a:srcRect/>
          <a:stretch>
            <a:fillRect t="-1000" b="-1000"/>
          </a:stretch>
        </a:blipFill>
      </dgm:spPr>
    </dgm:pt>
    <dgm:pt modelId="{07A27888-F0D1-454A-8B85-6B3DA6F970D0}" type="pres">
      <dgm:prSet presAssocID="{0700728C-358A-4618-8DEF-2ED23297F047}" presName="txShp" presStyleLbl="node1" presStyleIdx="3" presStyleCnt="5" custScaleX="144588" custLinFactNeighborX="6967" custLinFactNeighborY="-219">
        <dgm:presLayoutVars>
          <dgm:bulletEnabled val="1"/>
        </dgm:presLayoutVars>
      </dgm:prSet>
      <dgm:spPr/>
      <dgm:t>
        <a:bodyPr/>
        <a:lstStyle/>
        <a:p>
          <a:endParaRPr lang="ru-RU"/>
        </a:p>
      </dgm:t>
    </dgm:pt>
    <dgm:pt modelId="{014751B3-9F1A-4AE5-8246-9851306BF997}" type="pres">
      <dgm:prSet presAssocID="{4D04B4E8-D0DB-422D-AAE6-DD57098F10E6}" presName="spacing" presStyleCnt="0"/>
      <dgm:spPr/>
    </dgm:pt>
    <dgm:pt modelId="{DFDE41F8-8C38-42C2-AA8A-683BB0ECEE8A}" type="pres">
      <dgm:prSet presAssocID="{B945F8B1-78D3-47B7-870D-A9BCA7C58634}" presName="composite" presStyleCnt="0"/>
      <dgm:spPr/>
    </dgm:pt>
    <dgm:pt modelId="{11450037-0488-4244-9C8B-AC6157EE296D}" type="pres">
      <dgm:prSet presAssocID="{B945F8B1-78D3-47B7-870D-A9BCA7C58634}" presName="imgShp" presStyleLbl="fgImgPlace1" presStyleIdx="4" presStyleCnt="5" custLinFactX="-2529" custLinFactNeighborX="-100000" custLinFactNeighborY="-4332"/>
      <dgm:spPr>
        <a:blipFill>
          <a:blip xmlns:r="http://schemas.openxmlformats.org/officeDocument/2006/relationships" r:embed="rId1">
            <a:extLst>
              <a:ext uri="{28A0092B-C50C-407E-A947-70E740481C1C}">
                <a14:useLocalDpi xmlns:a14="http://schemas.microsoft.com/office/drawing/2010/main" xmlns="" val="0"/>
              </a:ext>
            </a:extLst>
          </a:blip>
          <a:srcRect/>
          <a:stretch>
            <a:fillRect t="-1000" b="-1000"/>
          </a:stretch>
        </a:blipFill>
      </dgm:spPr>
    </dgm:pt>
    <dgm:pt modelId="{9F8D51CC-23CC-480B-8F58-4FE9009C952D}" type="pres">
      <dgm:prSet presAssocID="{B945F8B1-78D3-47B7-870D-A9BCA7C58634}" presName="txShp" presStyleLbl="node1" presStyleIdx="4" presStyleCnt="5" custScaleX="144588" custLinFactNeighborX="6967" custLinFactNeighborY="-219">
        <dgm:presLayoutVars>
          <dgm:bulletEnabled val="1"/>
        </dgm:presLayoutVars>
      </dgm:prSet>
      <dgm:spPr/>
      <dgm:t>
        <a:bodyPr/>
        <a:lstStyle/>
        <a:p>
          <a:endParaRPr lang="ru-RU"/>
        </a:p>
      </dgm:t>
    </dgm:pt>
  </dgm:ptLst>
  <dgm:cxnLst>
    <dgm:cxn modelId="{56AB411A-3B17-4431-B0D6-A73ADFB3317C}" srcId="{0CB86200-F191-44AD-A191-D8D4E272B133}" destId="{12E4D702-4818-4476-A816-15A54A3A45C5}" srcOrd="1" destOrd="0" parTransId="{12DA524A-F6F1-40FC-9CCE-980E8A027F49}" sibTransId="{7C182839-88E6-448D-9FF7-D6C482E2132B}"/>
    <dgm:cxn modelId="{538E5DEF-830A-4ED4-B4F5-BD4C4E20DFB0}" type="presOf" srcId="{2EC60C97-E9D7-4F9C-81B1-5B71A5AA69EE}" destId="{A654EA8E-133D-428A-BDE9-3A4EE1E04D0A}" srcOrd="0" destOrd="0" presId="urn:microsoft.com/office/officeart/2005/8/layout/vList3#10"/>
    <dgm:cxn modelId="{7BF4BF43-D3B6-4BBF-982B-260171554945}" type="presOf" srcId="{0700728C-358A-4618-8DEF-2ED23297F047}" destId="{07A27888-F0D1-454A-8B85-6B3DA6F970D0}" srcOrd="0" destOrd="0" presId="urn:microsoft.com/office/officeart/2005/8/layout/vList3#10"/>
    <dgm:cxn modelId="{3E9C3A43-FDB0-4CF3-80E6-B6DE91C4E54C}" srcId="{0CB86200-F191-44AD-A191-D8D4E272B133}" destId="{B945F8B1-78D3-47B7-870D-A9BCA7C58634}" srcOrd="4" destOrd="0" parTransId="{1B84B733-4325-4F3E-892C-E9A262999FBE}" sibTransId="{C7B65282-30D7-4C08-80C7-CAC690580C57}"/>
    <dgm:cxn modelId="{9FAB9C8A-094A-4BB1-A17A-A91ABE3510D3}" type="presOf" srcId="{12E4D702-4818-4476-A816-15A54A3A45C5}" destId="{090E3700-4280-480A-92DB-CD295E415E9C}" srcOrd="0" destOrd="0" presId="urn:microsoft.com/office/officeart/2005/8/layout/vList3#10"/>
    <dgm:cxn modelId="{04459375-8EC6-496D-A66E-9BAE13AF8029}" type="presOf" srcId="{0CB86200-F191-44AD-A191-D8D4E272B133}" destId="{185FE9FA-33E2-4200-97D9-64C1F138BB02}" srcOrd="0" destOrd="0" presId="urn:microsoft.com/office/officeart/2005/8/layout/vList3#10"/>
    <dgm:cxn modelId="{78BB3FDE-3288-454B-B9C2-010FC329910D}" srcId="{0CB86200-F191-44AD-A191-D8D4E272B133}" destId="{99ABBF2F-7E23-4A4B-84CB-4A09CCD27435}" srcOrd="0" destOrd="0" parTransId="{B6578DCF-CB49-4715-8A09-25B77A25F806}" sibTransId="{584ED6F4-8630-455C-B08E-DB739350A542}"/>
    <dgm:cxn modelId="{69C5248F-AD3D-4621-B56F-81FEB219DEAC}" srcId="{0CB86200-F191-44AD-A191-D8D4E272B133}" destId="{2EC60C97-E9D7-4F9C-81B1-5B71A5AA69EE}" srcOrd="2" destOrd="0" parTransId="{9550E959-8AB7-417E-9B36-C05462AE01D2}" sibTransId="{295FC7DB-8698-4D7F-A0A8-62ED8E774333}"/>
    <dgm:cxn modelId="{1766C80D-38DB-49E4-871F-D33C7F86281E}" type="presOf" srcId="{99ABBF2F-7E23-4A4B-84CB-4A09CCD27435}" destId="{BB09DD93-F492-42C0-9B60-FEB752DA8D24}" srcOrd="0" destOrd="0" presId="urn:microsoft.com/office/officeart/2005/8/layout/vList3#10"/>
    <dgm:cxn modelId="{40B65C41-1AAC-44F1-B847-EC0FB2814CD2}" srcId="{0CB86200-F191-44AD-A191-D8D4E272B133}" destId="{0700728C-358A-4618-8DEF-2ED23297F047}" srcOrd="3" destOrd="0" parTransId="{2C9ADEC4-03CE-4F7C-A9FE-69AD835276DA}" sibTransId="{4D04B4E8-D0DB-422D-AAE6-DD57098F10E6}"/>
    <dgm:cxn modelId="{2882279B-BA6F-4663-9B07-11D0959FDD91}" type="presOf" srcId="{B945F8B1-78D3-47B7-870D-A9BCA7C58634}" destId="{9F8D51CC-23CC-480B-8F58-4FE9009C952D}" srcOrd="0" destOrd="0" presId="urn:microsoft.com/office/officeart/2005/8/layout/vList3#10"/>
    <dgm:cxn modelId="{4E28825A-7330-4F53-9DD4-EDC728432F31}" type="presParOf" srcId="{185FE9FA-33E2-4200-97D9-64C1F138BB02}" destId="{F4AC2CFD-42B7-4B88-A6A4-978360249C69}" srcOrd="0" destOrd="0" presId="urn:microsoft.com/office/officeart/2005/8/layout/vList3#10"/>
    <dgm:cxn modelId="{9F7E5767-5E74-4A84-B7C5-F2E83629DFBC}" type="presParOf" srcId="{F4AC2CFD-42B7-4B88-A6A4-978360249C69}" destId="{966BEF22-E211-463E-8B09-4D11B2345B8D}" srcOrd="0" destOrd="0" presId="urn:microsoft.com/office/officeart/2005/8/layout/vList3#10"/>
    <dgm:cxn modelId="{928B8C47-2E57-47B5-ABEB-A2DB94A9A546}" type="presParOf" srcId="{F4AC2CFD-42B7-4B88-A6A4-978360249C69}" destId="{BB09DD93-F492-42C0-9B60-FEB752DA8D24}" srcOrd="1" destOrd="0" presId="urn:microsoft.com/office/officeart/2005/8/layout/vList3#10"/>
    <dgm:cxn modelId="{8740F1AC-8528-47F0-8923-6F4F7D92726F}" type="presParOf" srcId="{185FE9FA-33E2-4200-97D9-64C1F138BB02}" destId="{09303C24-8082-4B3B-A8A5-052C37640943}" srcOrd="1" destOrd="0" presId="urn:microsoft.com/office/officeart/2005/8/layout/vList3#10"/>
    <dgm:cxn modelId="{464A7E7D-E4EE-413E-B53B-E030EE55E4AD}" type="presParOf" srcId="{185FE9FA-33E2-4200-97D9-64C1F138BB02}" destId="{E8546FAB-B766-47CE-8AC1-B3B405CA88F4}" srcOrd="2" destOrd="0" presId="urn:microsoft.com/office/officeart/2005/8/layout/vList3#10"/>
    <dgm:cxn modelId="{7C6C858A-CCCA-441D-887E-04A78D345C00}" type="presParOf" srcId="{E8546FAB-B766-47CE-8AC1-B3B405CA88F4}" destId="{3643947D-2388-4019-98EF-BB02A2655D85}" srcOrd="0" destOrd="0" presId="urn:microsoft.com/office/officeart/2005/8/layout/vList3#10"/>
    <dgm:cxn modelId="{F471359F-04F8-4EF9-A45D-3B00AEF3A8A5}" type="presParOf" srcId="{E8546FAB-B766-47CE-8AC1-B3B405CA88F4}" destId="{090E3700-4280-480A-92DB-CD295E415E9C}" srcOrd="1" destOrd="0" presId="urn:microsoft.com/office/officeart/2005/8/layout/vList3#10"/>
    <dgm:cxn modelId="{2A0F3F19-DA70-4ECD-936C-39B11AAFE668}" type="presParOf" srcId="{185FE9FA-33E2-4200-97D9-64C1F138BB02}" destId="{374DE5BA-5044-4BA4-9AD2-91C38DC2EC9D}" srcOrd="3" destOrd="0" presId="urn:microsoft.com/office/officeart/2005/8/layout/vList3#10"/>
    <dgm:cxn modelId="{96FD2536-97E7-4F38-AAC3-E974D3C987EE}" type="presParOf" srcId="{185FE9FA-33E2-4200-97D9-64C1F138BB02}" destId="{F67CD1B2-B813-4AB2-B322-B8D05B3D5EE4}" srcOrd="4" destOrd="0" presId="urn:microsoft.com/office/officeart/2005/8/layout/vList3#10"/>
    <dgm:cxn modelId="{16EBB445-59F0-4484-A15B-7FF7CDCB7DE8}" type="presParOf" srcId="{F67CD1B2-B813-4AB2-B322-B8D05B3D5EE4}" destId="{0FBEEE3D-A6DC-4EFA-A015-62B775B42F18}" srcOrd="0" destOrd="0" presId="urn:microsoft.com/office/officeart/2005/8/layout/vList3#10"/>
    <dgm:cxn modelId="{9A3720DA-28B4-491D-B5BD-5B4152525452}" type="presParOf" srcId="{F67CD1B2-B813-4AB2-B322-B8D05B3D5EE4}" destId="{A654EA8E-133D-428A-BDE9-3A4EE1E04D0A}" srcOrd="1" destOrd="0" presId="urn:microsoft.com/office/officeart/2005/8/layout/vList3#10"/>
    <dgm:cxn modelId="{42DB1D6A-56DA-4DCF-83A1-D7A24BFBFACB}" type="presParOf" srcId="{185FE9FA-33E2-4200-97D9-64C1F138BB02}" destId="{5ED7950E-A550-4F98-AC30-62652CCBD305}" srcOrd="5" destOrd="0" presId="urn:microsoft.com/office/officeart/2005/8/layout/vList3#10"/>
    <dgm:cxn modelId="{4DE67642-3AE7-4E85-AC94-5B13394F8471}" type="presParOf" srcId="{185FE9FA-33E2-4200-97D9-64C1F138BB02}" destId="{60776995-5DD6-42E3-B060-61DC402F7871}" srcOrd="6" destOrd="0" presId="urn:microsoft.com/office/officeart/2005/8/layout/vList3#10"/>
    <dgm:cxn modelId="{32936E6C-9FCB-41E5-A437-EFDD0D55DDC9}" type="presParOf" srcId="{60776995-5DD6-42E3-B060-61DC402F7871}" destId="{1DB69F16-4D60-4F3F-9ED5-E2790E660D62}" srcOrd="0" destOrd="0" presId="urn:microsoft.com/office/officeart/2005/8/layout/vList3#10"/>
    <dgm:cxn modelId="{F45B3120-6162-4F27-A470-C9439A605CE4}" type="presParOf" srcId="{60776995-5DD6-42E3-B060-61DC402F7871}" destId="{07A27888-F0D1-454A-8B85-6B3DA6F970D0}" srcOrd="1" destOrd="0" presId="urn:microsoft.com/office/officeart/2005/8/layout/vList3#10"/>
    <dgm:cxn modelId="{898E684A-9BD6-4D30-9EB5-6736E3E7ECE3}" type="presParOf" srcId="{185FE9FA-33E2-4200-97D9-64C1F138BB02}" destId="{014751B3-9F1A-4AE5-8246-9851306BF997}" srcOrd="7" destOrd="0" presId="urn:microsoft.com/office/officeart/2005/8/layout/vList3#10"/>
    <dgm:cxn modelId="{6C2E2A1F-3B3A-46D3-8462-0275FEB5A310}" type="presParOf" srcId="{185FE9FA-33E2-4200-97D9-64C1F138BB02}" destId="{DFDE41F8-8C38-42C2-AA8A-683BB0ECEE8A}" srcOrd="8" destOrd="0" presId="urn:microsoft.com/office/officeart/2005/8/layout/vList3#10"/>
    <dgm:cxn modelId="{9DE7FA4E-1D80-4CF4-8A34-75058E052C10}" type="presParOf" srcId="{DFDE41F8-8C38-42C2-AA8A-683BB0ECEE8A}" destId="{11450037-0488-4244-9C8B-AC6157EE296D}" srcOrd="0" destOrd="0" presId="urn:microsoft.com/office/officeart/2005/8/layout/vList3#10"/>
    <dgm:cxn modelId="{901D55AA-A7D2-4857-A800-764D7C6417FD}" type="presParOf" srcId="{DFDE41F8-8C38-42C2-AA8A-683BB0ECEE8A}" destId="{9F8D51CC-23CC-480B-8F58-4FE9009C952D}" srcOrd="1" destOrd="0" presId="urn:microsoft.com/office/officeart/2005/8/layout/vList3#10"/>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E84240-E860-4580-8F7E-D46B6F5425B3}" type="doc">
      <dgm:prSet loTypeId="urn:microsoft.com/office/officeart/2005/8/layout/vList3#2" loCatId="list" qsTypeId="urn:microsoft.com/office/officeart/2005/8/quickstyle/simple1" qsCatId="simple" csTypeId="urn:microsoft.com/office/officeart/2005/8/colors/accent1_2" csCatId="accent1" phldr="1"/>
      <dgm:spPr/>
      <dgm:t>
        <a:bodyPr/>
        <a:lstStyle/>
        <a:p>
          <a:endParaRPr lang="ru-RU"/>
        </a:p>
      </dgm:t>
    </dgm:pt>
    <dgm:pt modelId="{EA288209-0A38-429D-AC5B-0BADC0B0638D}">
      <dgm:prSet custT="1"/>
      <dgm:spPr/>
      <dgm:t>
        <a:bodyPr/>
        <a:lstStyle/>
        <a:p>
          <a:pPr algn="r" rtl="0"/>
          <a:r>
            <a:rPr lang="ru-RU" sz="1800" b="1" i="1" dirty="0" smtClean="0">
              <a:latin typeface="Arial Narrow" pitchFamily="34" charset="0"/>
            </a:rPr>
            <a:t>Конькобежный спорт</a:t>
          </a:r>
          <a:r>
            <a:rPr lang="ru-RU" sz="1800" b="1" dirty="0" smtClean="0">
              <a:latin typeface="Arial Narrow" pitchFamily="34" charset="0"/>
            </a:rPr>
            <a:t> -- вид спорта, в котором необходимо как можно быстрее преодолевать определённую дистанцию на ледовом стадионе по замкнутому кругу</a:t>
          </a:r>
          <a:endParaRPr lang="ru-RU" sz="1800" dirty="0">
            <a:latin typeface="Arial Narrow" pitchFamily="34" charset="0"/>
          </a:endParaRPr>
        </a:p>
      </dgm:t>
    </dgm:pt>
    <dgm:pt modelId="{69A44CC8-1B0C-4251-ACF7-3484378CA823}" type="parTrans" cxnId="{82907F38-9450-4DAE-8BD8-A20414A6A55B}">
      <dgm:prSet/>
      <dgm:spPr/>
      <dgm:t>
        <a:bodyPr/>
        <a:lstStyle/>
        <a:p>
          <a:endParaRPr lang="ru-RU"/>
        </a:p>
      </dgm:t>
    </dgm:pt>
    <dgm:pt modelId="{F8FC5076-4408-4946-8B14-3ABA15CC45CD}" type="sibTrans" cxnId="{82907F38-9450-4DAE-8BD8-A20414A6A55B}">
      <dgm:prSet/>
      <dgm:spPr/>
      <dgm:t>
        <a:bodyPr/>
        <a:lstStyle/>
        <a:p>
          <a:endParaRPr lang="ru-RU"/>
        </a:p>
      </dgm:t>
    </dgm:pt>
    <dgm:pt modelId="{E6CC7649-EF58-4FFC-BD45-A5C96BCBA292}">
      <dgm:prSet custT="1"/>
      <dgm:spPr/>
      <dgm:t>
        <a:bodyPr/>
        <a:lstStyle/>
        <a:p>
          <a:pPr algn="r" rtl="0"/>
          <a:r>
            <a:rPr lang="ru-RU" sz="1800" b="1" dirty="0" smtClean="0">
              <a:latin typeface="Arial Narrow" pitchFamily="34" charset="0"/>
            </a:rPr>
            <a:t>Конькобежный спорт - один из старейших видов спорта. Самые древние коньки, обнаруженные археологами, принадлежали киммерийцам - кочевому племени, жившему 3200 лет назад в Северном Причерноморье</a:t>
          </a:r>
          <a:endParaRPr lang="ru-RU" sz="1800" dirty="0">
            <a:latin typeface="Arial Narrow" pitchFamily="34" charset="0"/>
          </a:endParaRPr>
        </a:p>
      </dgm:t>
    </dgm:pt>
    <dgm:pt modelId="{BF929B87-5CEC-4620-91AB-BD375848216C}" type="parTrans" cxnId="{EBFDA479-E175-4B71-B9B3-B27DD44DE39D}">
      <dgm:prSet/>
      <dgm:spPr/>
      <dgm:t>
        <a:bodyPr/>
        <a:lstStyle/>
        <a:p>
          <a:endParaRPr lang="ru-RU"/>
        </a:p>
      </dgm:t>
    </dgm:pt>
    <dgm:pt modelId="{6F73939E-BF64-491E-B0A8-2930E72E925E}" type="sibTrans" cxnId="{EBFDA479-E175-4B71-B9B3-B27DD44DE39D}">
      <dgm:prSet/>
      <dgm:spPr/>
      <dgm:t>
        <a:bodyPr/>
        <a:lstStyle/>
        <a:p>
          <a:endParaRPr lang="ru-RU"/>
        </a:p>
      </dgm:t>
    </dgm:pt>
    <dgm:pt modelId="{A95569F7-E476-47CC-8C00-2D4C167CBA00}">
      <dgm:prSet custT="1"/>
      <dgm:spPr/>
      <dgm:t>
        <a:bodyPr/>
        <a:lstStyle/>
        <a:p>
          <a:pPr algn="r" rtl="0"/>
          <a:r>
            <a:rPr lang="ru-RU" sz="1800" b="1" dirty="0" smtClean="0">
              <a:latin typeface="Arial Narrow" pitchFamily="34" charset="0"/>
            </a:rPr>
            <a:t>Участники соревнований бегут парами - один по внешней, другой - по внутренней дорожкам. На каждой дистанции от национальной команды могут выступать 3 спортсмена. До 1972 года на дистанциях 500 и 1500 м у мужчин могли выступать 4 спортсмена</a:t>
          </a:r>
          <a:endParaRPr lang="ru-RU" sz="1800" b="1" dirty="0">
            <a:latin typeface="Arial Narrow" pitchFamily="34" charset="0"/>
          </a:endParaRPr>
        </a:p>
      </dgm:t>
    </dgm:pt>
    <dgm:pt modelId="{DC93E69D-0095-4979-BD86-DAB30F98EBDE}" type="parTrans" cxnId="{206AB8DA-3BBB-405B-B4AF-D01119A8429A}">
      <dgm:prSet/>
      <dgm:spPr/>
      <dgm:t>
        <a:bodyPr/>
        <a:lstStyle/>
        <a:p>
          <a:endParaRPr lang="ru-RU"/>
        </a:p>
      </dgm:t>
    </dgm:pt>
    <dgm:pt modelId="{91EC820A-7607-4A77-839F-A208537D078D}" type="sibTrans" cxnId="{206AB8DA-3BBB-405B-B4AF-D01119A8429A}">
      <dgm:prSet/>
      <dgm:spPr/>
      <dgm:t>
        <a:bodyPr/>
        <a:lstStyle/>
        <a:p>
          <a:endParaRPr lang="ru-RU"/>
        </a:p>
      </dgm:t>
    </dgm:pt>
    <dgm:pt modelId="{F727F246-6696-4777-82CB-E90CE3E058DA}" type="pres">
      <dgm:prSet presAssocID="{42E84240-E860-4580-8F7E-D46B6F5425B3}" presName="linearFlow" presStyleCnt="0">
        <dgm:presLayoutVars>
          <dgm:dir/>
          <dgm:resizeHandles val="exact"/>
        </dgm:presLayoutVars>
      </dgm:prSet>
      <dgm:spPr/>
      <dgm:t>
        <a:bodyPr/>
        <a:lstStyle/>
        <a:p>
          <a:endParaRPr lang="ru-RU"/>
        </a:p>
      </dgm:t>
    </dgm:pt>
    <dgm:pt modelId="{098E9A50-282B-4A4E-B758-22D8FF8E8F45}" type="pres">
      <dgm:prSet presAssocID="{EA288209-0A38-429D-AC5B-0BADC0B0638D}" presName="composite" presStyleCnt="0"/>
      <dgm:spPr/>
    </dgm:pt>
    <dgm:pt modelId="{8F9C4B8C-202D-49E7-8932-18BB21744362}" type="pres">
      <dgm:prSet presAssocID="{EA288209-0A38-429D-AC5B-0BADC0B0638D}" presName="imgShp" presStyleLbl="fgImgPlace1" presStyleIdx="0" presStyleCnt="3" custLinFactNeighborX="-75031"/>
      <dgm:spPr>
        <a:blipFill rotWithShape="0">
          <a:blip xmlns:r="http://schemas.openxmlformats.org/officeDocument/2006/relationships" r:embed="rId1"/>
          <a:stretch>
            <a:fillRect/>
          </a:stretch>
        </a:blipFill>
      </dgm:spPr>
    </dgm:pt>
    <dgm:pt modelId="{5029EF1D-6044-44D4-9508-C7F29AF21C9D}" type="pres">
      <dgm:prSet presAssocID="{EA288209-0A38-429D-AC5B-0BADC0B0638D}" presName="txShp" presStyleLbl="node1" presStyleIdx="0" presStyleCnt="3" custScaleX="137843" custLinFactNeighborX="8808">
        <dgm:presLayoutVars>
          <dgm:bulletEnabled val="1"/>
        </dgm:presLayoutVars>
      </dgm:prSet>
      <dgm:spPr/>
      <dgm:t>
        <a:bodyPr/>
        <a:lstStyle/>
        <a:p>
          <a:endParaRPr lang="ru-RU"/>
        </a:p>
      </dgm:t>
    </dgm:pt>
    <dgm:pt modelId="{0426E780-BEA1-4ECB-84EB-17AE9B690214}" type="pres">
      <dgm:prSet presAssocID="{F8FC5076-4408-4946-8B14-3ABA15CC45CD}" presName="spacing" presStyleCnt="0"/>
      <dgm:spPr/>
    </dgm:pt>
    <dgm:pt modelId="{7E0F720F-7495-4FAD-92CB-9D52C8110488}" type="pres">
      <dgm:prSet presAssocID="{E6CC7649-EF58-4FFC-BD45-A5C96BCBA292}" presName="composite" presStyleCnt="0"/>
      <dgm:spPr/>
    </dgm:pt>
    <dgm:pt modelId="{EA6BB90C-FE77-49D4-8619-D66A0CABB1DB}" type="pres">
      <dgm:prSet presAssocID="{E6CC7649-EF58-4FFC-BD45-A5C96BCBA292}" presName="imgShp" presStyleLbl="fgImgPlace1" presStyleIdx="1" presStyleCnt="3" custLinFactNeighborX="-85680"/>
      <dgm:spPr>
        <a:blipFill rotWithShape="0">
          <a:blip xmlns:r="http://schemas.openxmlformats.org/officeDocument/2006/relationships" r:embed="rId1"/>
          <a:stretch>
            <a:fillRect/>
          </a:stretch>
        </a:blipFill>
      </dgm:spPr>
    </dgm:pt>
    <dgm:pt modelId="{1C2F8939-FF5F-47B9-899D-56FFC31F188C}" type="pres">
      <dgm:prSet presAssocID="{E6CC7649-EF58-4FFC-BD45-A5C96BCBA292}" presName="txShp" presStyleLbl="node1" presStyleIdx="1" presStyleCnt="3" custScaleX="137843" custLinFactNeighborX="8808">
        <dgm:presLayoutVars>
          <dgm:bulletEnabled val="1"/>
        </dgm:presLayoutVars>
      </dgm:prSet>
      <dgm:spPr/>
      <dgm:t>
        <a:bodyPr/>
        <a:lstStyle/>
        <a:p>
          <a:endParaRPr lang="ru-RU"/>
        </a:p>
      </dgm:t>
    </dgm:pt>
    <dgm:pt modelId="{BC03B67B-95EF-4F06-9B38-95A171BFBE6E}" type="pres">
      <dgm:prSet presAssocID="{6F73939E-BF64-491E-B0A8-2930E72E925E}" presName="spacing" presStyleCnt="0"/>
      <dgm:spPr/>
    </dgm:pt>
    <dgm:pt modelId="{AE058260-D603-4DEA-8948-9CF029640354}" type="pres">
      <dgm:prSet presAssocID="{A95569F7-E476-47CC-8C00-2D4C167CBA00}" presName="composite" presStyleCnt="0"/>
      <dgm:spPr/>
    </dgm:pt>
    <dgm:pt modelId="{B93767B5-9676-414D-9A34-ED2229A72495}" type="pres">
      <dgm:prSet presAssocID="{A95569F7-E476-47CC-8C00-2D4C167CBA00}" presName="imgShp" presStyleLbl="fgImgPlace1" presStyleIdx="2" presStyleCnt="3" custLinFactNeighborX="-85680"/>
      <dgm:spPr>
        <a:blipFill rotWithShape="0">
          <a:blip xmlns:r="http://schemas.openxmlformats.org/officeDocument/2006/relationships" r:embed="rId1"/>
          <a:stretch>
            <a:fillRect/>
          </a:stretch>
        </a:blipFill>
      </dgm:spPr>
    </dgm:pt>
    <dgm:pt modelId="{FFF1DC12-0A90-41EA-B2FC-EAE88E4168DA}" type="pres">
      <dgm:prSet presAssocID="{A95569F7-E476-47CC-8C00-2D4C167CBA00}" presName="txShp" presStyleLbl="node1" presStyleIdx="2" presStyleCnt="3" custScaleX="137843" custScaleY="100381" custLinFactNeighborX="8808">
        <dgm:presLayoutVars>
          <dgm:bulletEnabled val="1"/>
        </dgm:presLayoutVars>
      </dgm:prSet>
      <dgm:spPr/>
      <dgm:t>
        <a:bodyPr/>
        <a:lstStyle/>
        <a:p>
          <a:endParaRPr lang="ru-RU"/>
        </a:p>
      </dgm:t>
    </dgm:pt>
  </dgm:ptLst>
  <dgm:cxnLst>
    <dgm:cxn modelId="{883C6037-8BFE-430C-90CB-9659FCAF4AFB}" type="presOf" srcId="{42E84240-E860-4580-8F7E-D46B6F5425B3}" destId="{F727F246-6696-4777-82CB-E90CE3E058DA}" srcOrd="0" destOrd="0" presId="urn:microsoft.com/office/officeart/2005/8/layout/vList3#2"/>
    <dgm:cxn modelId="{3BC3B611-CC4A-4271-9207-03FA0FE958F5}" type="presOf" srcId="{A95569F7-E476-47CC-8C00-2D4C167CBA00}" destId="{FFF1DC12-0A90-41EA-B2FC-EAE88E4168DA}" srcOrd="0" destOrd="0" presId="urn:microsoft.com/office/officeart/2005/8/layout/vList3#2"/>
    <dgm:cxn modelId="{A4C9FC4F-F0D1-4D14-8D89-665506F91657}" type="presOf" srcId="{EA288209-0A38-429D-AC5B-0BADC0B0638D}" destId="{5029EF1D-6044-44D4-9508-C7F29AF21C9D}" srcOrd="0" destOrd="0" presId="urn:microsoft.com/office/officeart/2005/8/layout/vList3#2"/>
    <dgm:cxn modelId="{206AB8DA-3BBB-405B-B4AF-D01119A8429A}" srcId="{42E84240-E860-4580-8F7E-D46B6F5425B3}" destId="{A95569F7-E476-47CC-8C00-2D4C167CBA00}" srcOrd="2" destOrd="0" parTransId="{DC93E69D-0095-4979-BD86-DAB30F98EBDE}" sibTransId="{91EC820A-7607-4A77-839F-A208537D078D}"/>
    <dgm:cxn modelId="{EBFDA479-E175-4B71-B9B3-B27DD44DE39D}" srcId="{42E84240-E860-4580-8F7E-D46B6F5425B3}" destId="{E6CC7649-EF58-4FFC-BD45-A5C96BCBA292}" srcOrd="1" destOrd="0" parTransId="{BF929B87-5CEC-4620-91AB-BD375848216C}" sibTransId="{6F73939E-BF64-491E-B0A8-2930E72E925E}"/>
    <dgm:cxn modelId="{826F5D10-1DB2-42D9-BD3A-7DFDADCC1E0B}" type="presOf" srcId="{E6CC7649-EF58-4FFC-BD45-A5C96BCBA292}" destId="{1C2F8939-FF5F-47B9-899D-56FFC31F188C}" srcOrd="0" destOrd="0" presId="urn:microsoft.com/office/officeart/2005/8/layout/vList3#2"/>
    <dgm:cxn modelId="{82907F38-9450-4DAE-8BD8-A20414A6A55B}" srcId="{42E84240-E860-4580-8F7E-D46B6F5425B3}" destId="{EA288209-0A38-429D-AC5B-0BADC0B0638D}" srcOrd="0" destOrd="0" parTransId="{69A44CC8-1B0C-4251-ACF7-3484378CA823}" sibTransId="{F8FC5076-4408-4946-8B14-3ABA15CC45CD}"/>
    <dgm:cxn modelId="{F24073B4-0452-4402-9766-0B5CA532B84E}" type="presParOf" srcId="{F727F246-6696-4777-82CB-E90CE3E058DA}" destId="{098E9A50-282B-4A4E-B758-22D8FF8E8F45}" srcOrd="0" destOrd="0" presId="urn:microsoft.com/office/officeart/2005/8/layout/vList3#2"/>
    <dgm:cxn modelId="{95A2A0D2-286D-497D-B72A-66CFB3CF42F2}" type="presParOf" srcId="{098E9A50-282B-4A4E-B758-22D8FF8E8F45}" destId="{8F9C4B8C-202D-49E7-8932-18BB21744362}" srcOrd="0" destOrd="0" presId="urn:microsoft.com/office/officeart/2005/8/layout/vList3#2"/>
    <dgm:cxn modelId="{11BF0872-AAF2-4F99-8CC3-6F10971FB750}" type="presParOf" srcId="{098E9A50-282B-4A4E-B758-22D8FF8E8F45}" destId="{5029EF1D-6044-44D4-9508-C7F29AF21C9D}" srcOrd="1" destOrd="0" presId="urn:microsoft.com/office/officeart/2005/8/layout/vList3#2"/>
    <dgm:cxn modelId="{129BC6D6-8E38-4C0B-ADE2-52E6A9024E62}" type="presParOf" srcId="{F727F246-6696-4777-82CB-E90CE3E058DA}" destId="{0426E780-BEA1-4ECB-84EB-17AE9B690214}" srcOrd="1" destOrd="0" presId="urn:microsoft.com/office/officeart/2005/8/layout/vList3#2"/>
    <dgm:cxn modelId="{6DE5BB7B-9B76-4119-A8A8-9169DDE6B4C0}" type="presParOf" srcId="{F727F246-6696-4777-82CB-E90CE3E058DA}" destId="{7E0F720F-7495-4FAD-92CB-9D52C8110488}" srcOrd="2" destOrd="0" presId="urn:microsoft.com/office/officeart/2005/8/layout/vList3#2"/>
    <dgm:cxn modelId="{0FE97FC7-68E1-46CE-A5D1-276EEE29E8BF}" type="presParOf" srcId="{7E0F720F-7495-4FAD-92CB-9D52C8110488}" destId="{EA6BB90C-FE77-49D4-8619-D66A0CABB1DB}" srcOrd="0" destOrd="0" presId="urn:microsoft.com/office/officeart/2005/8/layout/vList3#2"/>
    <dgm:cxn modelId="{B3D24057-C5D1-4CD1-AF69-AE20F37CC0FC}" type="presParOf" srcId="{7E0F720F-7495-4FAD-92CB-9D52C8110488}" destId="{1C2F8939-FF5F-47B9-899D-56FFC31F188C}" srcOrd="1" destOrd="0" presId="urn:microsoft.com/office/officeart/2005/8/layout/vList3#2"/>
    <dgm:cxn modelId="{0E75DDE8-D21E-4502-80B4-AA1241FBB0D1}" type="presParOf" srcId="{F727F246-6696-4777-82CB-E90CE3E058DA}" destId="{BC03B67B-95EF-4F06-9B38-95A171BFBE6E}" srcOrd="3" destOrd="0" presId="urn:microsoft.com/office/officeart/2005/8/layout/vList3#2"/>
    <dgm:cxn modelId="{6407C8D1-AA5F-4BF6-B6C6-9D5A5C6EDD66}" type="presParOf" srcId="{F727F246-6696-4777-82CB-E90CE3E058DA}" destId="{AE058260-D603-4DEA-8948-9CF029640354}" srcOrd="4" destOrd="0" presId="urn:microsoft.com/office/officeart/2005/8/layout/vList3#2"/>
    <dgm:cxn modelId="{E72214EF-A5C9-4242-90A0-79934688A9CF}" type="presParOf" srcId="{AE058260-D603-4DEA-8948-9CF029640354}" destId="{B93767B5-9676-414D-9A34-ED2229A72495}" srcOrd="0" destOrd="0" presId="urn:microsoft.com/office/officeart/2005/8/layout/vList3#2"/>
    <dgm:cxn modelId="{28B70AB9-1F62-4C3D-AB6C-7F5AE134BFD2}" type="presParOf" srcId="{AE058260-D603-4DEA-8948-9CF029640354}" destId="{FFF1DC12-0A90-41EA-B2FC-EAE88E4168DA}" srcOrd="1" destOrd="0" presId="urn:microsoft.com/office/officeart/2005/8/layout/vList3#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AF61869-683C-4338-9504-30F1898ECFA5}" type="doc">
      <dgm:prSet loTypeId="urn:microsoft.com/office/officeart/2005/8/layout/vList3#3" loCatId="list" qsTypeId="urn:microsoft.com/office/officeart/2005/8/quickstyle/simple1" qsCatId="simple" csTypeId="urn:microsoft.com/office/officeart/2005/8/colors/accent1_2" csCatId="accent1" phldr="1"/>
      <dgm:spPr/>
      <dgm:t>
        <a:bodyPr/>
        <a:lstStyle/>
        <a:p>
          <a:endParaRPr lang="ru-RU"/>
        </a:p>
      </dgm:t>
    </dgm:pt>
    <dgm:pt modelId="{57B9432C-71A9-475B-A8C8-768544CD97CC}">
      <dgm:prSet custT="1"/>
      <dgm:spPr/>
      <dgm:t>
        <a:bodyPr/>
        <a:lstStyle/>
        <a:p>
          <a:pPr algn="r" rtl="0"/>
          <a:r>
            <a:rPr lang="ru-RU" sz="1800" b="1" dirty="0" smtClean="0">
              <a:latin typeface="Arial Narrow" pitchFamily="34" charset="0"/>
            </a:rPr>
            <a:t>Первые официально зафиксированные соревнования были проведены в Великобритании в январе 1763 года. Как вид спорта скоростной бег на коньках получил развитие во второй половине XIX века</a:t>
          </a:r>
          <a:endParaRPr lang="ru-RU" sz="1800" dirty="0">
            <a:latin typeface="Arial Narrow" pitchFamily="34" charset="0"/>
          </a:endParaRPr>
        </a:p>
      </dgm:t>
    </dgm:pt>
    <dgm:pt modelId="{C263BE63-31CC-4A8B-AB23-531880E2F364}" type="parTrans" cxnId="{B73F9D9B-5AA0-4DF9-AA83-E5C108E2645A}">
      <dgm:prSet/>
      <dgm:spPr/>
      <dgm:t>
        <a:bodyPr/>
        <a:lstStyle/>
        <a:p>
          <a:endParaRPr lang="ru-RU"/>
        </a:p>
      </dgm:t>
    </dgm:pt>
    <dgm:pt modelId="{8B3DA705-0B5E-448D-B757-03AC0B1DE248}" type="sibTrans" cxnId="{B73F9D9B-5AA0-4DF9-AA83-E5C108E2645A}">
      <dgm:prSet/>
      <dgm:spPr/>
      <dgm:t>
        <a:bodyPr/>
        <a:lstStyle/>
        <a:p>
          <a:endParaRPr lang="ru-RU"/>
        </a:p>
      </dgm:t>
    </dgm:pt>
    <dgm:pt modelId="{EE4EA8C3-6BC7-424B-BC9A-B60A29C51613}" type="pres">
      <dgm:prSet presAssocID="{CAF61869-683C-4338-9504-30F1898ECFA5}" presName="linearFlow" presStyleCnt="0">
        <dgm:presLayoutVars>
          <dgm:dir/>
          <dgm:resizeHandles val="exact"/>
        </dgm:presLayoutVars>
      </dgm:prSet>
      <dgm:spPr/>
      <dgm:t>
        <a:bodyPr/>
        <a:lstStyle/>
        <a:p>
          <a:endParaRPr lang="ru-RU"/>
        </a:p>
      </dgm:t>
    </dgm:pt>
    <dgm:pt modelId="{9A12316A-0060-41D4-B1D0-414255C8C71F}" type="pres">
      <dgm:prSet presAssocID="{57B9432C-71A9-475B-A8C8-768544CD97CC}" presName="composite" presStyleCnt="0"/>
      <dgm:spPr/>
    </dgm:pt>
    <dgm:pt modelId="{F990DB86-3C82-49A7-B1B9-EF2AE7160C91}" type="pres">
      <dgm:prSet presAssocID="{57B9432C-71A9-475B-A8C8-768544CD97CC}" presName="imgShp" presStyleLbl="fgImgPlace1" presStyleIdx="0" presStyleCnt="1" custLinFactNeighborX="-66665"/>
      <dgm:spPr>
        <a:blipFill rotWithShape="0">
          <a:blip xmlns:r="http://schemas.openxmlformats.org/officeDocument/2006/relationships" r:embed="rId1"/>
          <a:stretch>
            <a:fillRect/>
          </a:stretch>
        </a:blipFill>
      </dgm:spPr>
    </dgm:pt>
    <dgm:pt modelId="{2B930D6E-B54F-4C62-BAE6-8CF487C318AE}" type="pres">
      <dgm:prSet presAssocID="{57B9432C-71A9-475B-A8C8-768544CD97CC}" presName="txShp" presStyleLbl="node1" presStyleIdx="0" presStyleCnt="1" custScaleX="138151" custLinFactNeighborX="7336">
        <dgm:presLayoutVars>
          <dgm:bulletEnabled val="1"/>
        </dgm:presLayoutVars>
      </dgm:prSet>
      <dgm:spPr/>
      <dgm:t>
        <a:bodyPr/>
        <a:lstStyle/>
        <a:p>
          <a:endParaRPr lang="ru-RU"/>
        </a:p>
      </dgm:t>
    </dgm:pt>
  </dgm:ptLst>
  <dgm:cxnLst>
    <dgm:cxn modelId="{B73F9D9B-5AA0-4DF9-AA83-E5C108E2645A}" srcId="{CAF61869-683C-4338-9504-30F1898ECFA5}" destId="{57B9432C-71A9-475B-A8C8-768544CD97CC}" srcOrd="0" destOrd="0" parTransId="{C263BE63-31CC-4A8B-AB23-531880E2F364}" sibTransId="{8B3DA705-0B5E-448D-B757-03AC0B1DE248}"/>
    <dgm:cxn modelId="{28EFD70A-B982-46AF-B831-D008540C599A}" type="presOf" srcId="{57B9432C-71A9-475B-A8C8-768544CD97CC}" destId="{2B930D6E-B54F-4C62-BAE6-8CF487C318AE}" srcOrd="0" destOrd="0" presId="urn:microsoft.com/office/officeart/2005/8/layout/vList3#3"/>
    <dgm:cxn modelId="{F8133F44-D632-4D68-9EFF-7DCD2996B538}" type="presOf" srcId="{CAF61869-683C-4338-9504-30F1898ECFA5}" destId="{EE4EA8C3-6BC7-424B-BC9A-B60A29C51613}" srcOrd="0" destOrd="0" presId="urn:microsoft.com/office/officeart/2005/8/layout/vList3#3"/>
    <dgm:cxn modelId="{16601720-7985-48AA-A887-0F43870C4969}" type="presParOf" srcId="{EE4EA8C3-6BC7-424B-BC9A-B60A29C51613}" destId="{9A12316A-0060-41D4-B1D0-414255C8C71F}" srcOrd="0" destOrd="0" presId="urn:microsoft.com/office/officeart/2005/8/layout/vList3#3"/>
    <dgm:cxn modelId="{62842317-1FF2-43D9-948E-BDA7C841E892}" type="presParOf" srcId="{9A12316A-0060-41D4-B1D0-414255C8C71F}" destId="{F990DB86-3C82-49A7-B1B9-EF2AE7160C91}" srcOrd="0" destOrd="0" presId="urn:microsoft.com/office/officeart/2005/8/layout/vList3#3"/>
    <dgm:cxn modelId="{FC378E1C-E07E-4372-898B-063CDEC947BE}" type="presParOf" srcId="{9A12316A-0060-41D4-B1D0-414255C8C71F}" destId="{2B930D6E-B54F-4C62-BAE6-8CF487C318AE}" srcOrd="1" destOrd="0" presId="urn:microsoft.com/office/officeart/2005/8/layout/vList3#3"/>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FA2963-7194-4530-B867-A65521A4CA43}" type="doc">
      <dgm:prSet loTypeId="urn:microsoft.com/office/officeart/2005/8/layout/vList3#4" loCatId="list" qsTypeId="urn:microsoft.com/office/officeart/2005/8/quickstyle/simple1" qsCatId="simple" csTypeId="urn:microsoft.com/office/officeart/2005/8/colors/accent1_2" csCatId="accent1" phldr="1"/>
      <dgm:spPr/>
      <dgm:t>
        <a:bodyPr/>
        <a:lstStyle/>
        <a:p>
          <a:endParaRPr lang="ru-RU"/>
        </a:p>
      </dgm:t>
    </dgm:pt>
    <dgm:pt modelId="{3B2599C8-5979-4711-9872-64C98AC2AD76}">
      <dgm:prSet/>
      <dgm:spPr/>
      <dgm:t>
        <a:bodyPr/>
        <a:lstStyle/>
        <a:p>
          <a:pPr algn="r" rtl="0"/>
          <a:r>
            <a:rPr lang="ru-RU" b="1" i="1" dirty="0" smtClean="0">
              <a:latin typeface="Arial Narrow" pitchFamily="34" charset="0"/>
            </a:rPr>
            <a:t>Шорт-трек - вид скоростного бега на коньках, заключающийся в максимально быстром преодолении соревновательной дистанции внутри хоккейной площадки (окружность катка равна 111,12 метра)</a:t>
          </a:r>
          <a:endParaRPr lang="ru-RU" b="1" dirty="0">
            <a:latin typeface="Arial Narrow" pitchFamily="34" charset="0"/>
          </a:endParaRPr>
        </a:p>
      </dgm:t>
    </dgm:pt>
    <dgm:pt modelId="{7020B474-F97D-4FB8-B834-1FD39CF1C5E8}" type="parTrans" cxnId="{3AAC6D62-8135-4D90-A70C-F11B36D94C5C}">
      <dgm:prSet/>
      <dgm:spPr/>
      <dgm:t>
        <a:bodyPr/>
        <a:lstStyle/>
        <a:p>
          <a:endParaRPr lang="ru-RU"/>
        </a:p>
      </dgm:t>
    </dgm:pt>
    <dgm:pt modelId="{190DED9C-5D94-45E3-8B54-D8D60108DEC5}" type="sibTrans" cxnId="{3AAC6D62-8135-4D90-A70C-F11B36D94C5C}">
      <dgm:prSet/>
      <dgm:spPr/>
      <dgm:t>
        <a:bodyPr/>
        <a:lstStyle/>
        <a:p>
          <a:endParaRPr lang="ru-RU"/>
        </a:p>
      </dgm:t>
    </dgm:pt>
    <dgm:pt modelId="{AB983BF0-BEE2-494E-8F93-D043406A2ACC}">
      <dgm:prSet/>
      <dgm:spPr/>
      <dgm:t>
        <a:bodyPr/>
        <a:lstStyle/>
        <a:p>
          <a:pPr algn="r" rtl="0"/>
          <a:r>
            <a:rPr lang="ru-RU" b="1" dirty="0" smtClean="0">
              <a:latin typeface="Arial Narrow" pitchFamily="34" charset="0"/>
            </a:rPr>
            <a:t>Индивидуальные гонки проходят на дистанциях 500 метров, 1000 метров и 1500 метров у мужчин и у женщин</a:t>
          </a:r>
          <a:endParaRPr lang="ru-RU" dirty="0">
            <a:latin typeface="Arial Narrow" pitchFamily="34" charset="0"/>
          </a:endParaRPr>
        </a:p>
      </dgm:t>
    </dgm:pt>
    <dgm:pt modelId="{CBC6B2F1-9B0A-4D53-AE47-C1172B265ECB}" type="parTrans" cxnId="{E960DAEC-F7E2-4FC7-879A-B4CEB1F25ACF}">
      <dgm:prSet/>
      <dgm:spPr/>
      <dgm:t>
        <a:bodyPr/>
        <a:lstStyle/>
        <a:p>
          <a:endParaRPr lang="ru-RU"/>
        </a:p>
      </dgm:t>
    </dgm:pt>
    <dgm:pt modelId="{51C9B7BC-0031-42AF-9DD6-A92FBE704462}" type="sibTrans" cxnId="{E960DAEC-F7E2-4FC7-879A-B4CEB1F25ACF}">
      <dgm:prSet/>
      <dgm:spPr/>
      <dgm:t>
        <a:bodyPr/>
        <a:lstStyle/>
        <a:p>
          <a:endParaRPr lang="ru-RU"/>
        </a:p>
      </dgm:t>
    </dgm:pt>
    <dgm:pt modelId="{95F4267A-912A-4E77-B70C-629E73EBCA46}">
      <dgm:prSet/>
      <dgm:spPr/>
      <dgm:t>
        <a:bodyPr/>
        <a:lstStyle/>
        <a:p>
          <a:pPr algn="r" rtl="0"/>
          <a:r>
            <a:rPr lang="ru-RU" b="1" dirty="0" smtClean="0">
              <a:latin typeface="Arial Narrow" pitchFamily="34" charset="0"/>
            </a:rPr>
            <a:t>Эстафета проводится на дистанции 5000 метров у мужчин и 3000 метров у женщин</a:t>
          </a:r>
          <a:endParaRPr lang="ru-RU" b="1" dirty="0">
            <a:latin typeface="Arial Narrow" pitchFamily="34" charset="0"/>
          </a:endParaRPr>
        </a:p>
      </dgm:t>
    </dgm:pt>
    <dgm:pt modelId="{04C3DCA4-4ECC-484C-A0BA-4B76970DE3C7}" type="parTrans" cxnId="{41BAA5EE-7C18-4050-99FF-56E3C6BCB871}">
      <dgm:prSet/>
      <dgm:spPr/>
      <dgm:t>
        <a:bodyPr/>
        <a:lstStyle/>
        <a:p>
          <a:endParaRPr lang="ru-RU"/>
        </a:p>
      </dgm:t>
    </dgm:pt>
    <dgm:pt modelId="{9A7D703B-8E4D-41D8-B18A-236AEB5E918E}" type="sibTrans" cxnId="{41BAA5EE-7C18-4050-99FF-56E3C6BCB871}">
      <dgm:prSet/>
      <dgm:spPr/>
      <dgm:t>
        <a:bodyPr/>
        <a:lstStyle/>
        <a:p>
          <a:endParaRPr lang="ru-RU"/>
        </a:p>
      </dgm:t>
    </dgm:pt>
    <dgm:pt modelId="{215DE9E0-D972-40BE-B4FA-BA75FA2659A5}">
      <dgm:prSet/>
      <dgm:spPr/>
      <dgm:t>
        <a:bodyPr/>
        <a:lstStyle/>
        <a:p>
          <a:pPr algn="r" rtl="0"/>
          <a:r>
            <a:rPr lang="ru-RU" b="1" dirty="0" smtClean="0">
              <a:latin typeface="Arial Narrow" pitchFamily="34" charset="0"/>
            </a:rPr>
            <a:t>Побеждает в забеге из четырех человек тот, кто обгонит соперников</a:t>
          </a:r>
          <a:endParaRPr lang="ru-RU" b="1" dirty="0">
            <a:latin typeface="Arial Narrow" pitchFamily="34" charset="0"/>
          </a:endParaRPr>
        </a:p>
      </dgm:t>
    </dgm:pt>
    <dgm:pt modelId="{C34A96D3-6D38-4F9F-89BF-CB1D19786149}" type="parTrans" cxnId="{82101A7D-2604-4261-AA93-0F791B3677FE}">
      <dgm:prSet/>
      <dgm:spPr/>
      <dgm:t>
        <a:bodyPr/>
        <a:lstStyle/>
        <a:p>
          <a:endParaRPr lang="ru-RU"/>
        </a:p>
      </dgm:t>
    </dgm:pt>
    <dgm:pt modelId="{C4EF6A05-A7CA-4219-B8C0-69F0DC1A53B3}" type="sibTrans" cxnId="{82101A7D-2604-4261-AA93-0F791B3677FE}">
      <dgm:prSet/>
      <dgm:spPr/>
      <dgm:t>
        <a:bodyPr/>
        <a:lstStyle/>
        <a:p>
          <a:endParaRPr lang="ru-RU"/>
        </a:p>
      </dgm:t>
    </dgm:pt>
    <dgm:pt modelId="{E90DA26A-FDA2-4FF6-8B30-0323CF3E9190}" type="pres">
      <dgm:prSet presAssocID="{37FA2963-7194-4530-B867-A65521A4CA43}" presName="linearFlow" presStyleCnt="0">
        <dgm:presLayoutVars>
          <dgm:dir/>
          <dgm:resizeHandles val="exact"/>
        </dgm:presLayoutVars>
      </dgm:prSet>
      <dgm:spPr/>
      <dgm:t>
        <a:bodyPr/>
        <a:lstStyle/>
        <a:p>
          <a:endParaRPr lang="ru-RU"/>
        </a:p>
      </dgm:t>
    </dgm:pt>
    <dgm:pt modelId="{D893C76A-992E-4660-AFAE-124CAF7AA3CF}" type="pres">
      <dgm:prSet presAssocID="{3B2599C8-5979-4711-9872-64C98AC2AD76}" presName="composite" presStyleCnt="0"/>
      <dgm:spPr/>
    </dgm:pt>
    <dgm:pt modelId="{C2187142-8849-4AA1-A83E-087C4FC40477}" type="pres">
      <dgm:prSet presAssocID="{3B2599C8-5979-4711-9872-64C98AC2AD76}" presName="imgShp" presStyleLbl="fgImgPlace1" presStyleIdx="0" presStyleCnt="4" custLinFactNeighborX="-86534" custLinFactNeighborY="1693"/>
      <dgm:spPr>
        <a:blipFill rotWithShape="0">
          <a:blip xmlns:r="http://schemas.openxmlformats.org/officeDocument/2006/relationships" r:embed="rId1"/>
          <a:stretch>
            <a:fillRect/>
          </a:stretch>
        </a:blipFill>
      </dgm:spPr>
    </dgm:pt>
    <dgm:pt modelId="{96FBC78A-76CE-49F0-A3CD-61A1C0A0E6E8}" type="pres">
      <dgm:prSet presAssocID="{3B2599C8-5979-4711-9872-64C98AC2AD76}" presName="txShp" presStyleLbl="node1" presStyleIdx="0" presStyleCnt="4" custScaleX="145261" custLinFactNeighborX="2414" custLinFactNeighborY="1693">
        <dgm:presLayoutVars>
          <dgm:bulletEnabled val="1"/>
        </dgm:presLayoutVars>
      </dgm:prSet>
      <dgm:spPr/>
      <dgm:t>
        <a:bodyPr/>
        <a:lstStyle/>
        <a:p>
          <a:endParaRPr lang="ru-RU"/>
        </a:p>
      </dgm:t>
    </dgm:pt>
    <dgm:pt modelId="{D599B234-9043-4CBF-8889-00408C5BF592}" type="pres">
      <dgm:prSet presAssocID="{190DED9C-5D94-45E3-8B54-D8D60108DEC5}" presName="spacing" presStyleCnt="0"/>
      <dgm:spPr/>
    </dgm:pt>
    <dgm:pt modelId="{FCF11718-9E55-4A96-96D5-FA874C85924E}" type="pres">
      <dgm:prSet presAssocID="{AB983BF0-BEE2-494E-8F93-D043406A2ACC}" presName="composite" presStyleCnt="0"/>
      <dgm:spPr/>
    </dgm:pt>
    <dgm:pt modelId="{B2243857-C265-4EC8-B6FE-20D63757868D}" type="pres">
      <dgm:prSet presAssocID="{AB983BF0-BEE2-494E-8F93-D043406A2ACC}" presName="imgShp" presStyleLbl="fgImgPlace1" presStyleIdx="1" presStyleCnt="4" custLinFactNeighborX="-91693" custLinFactNeighborY="5325"/>
      <dgm:spPr>
        <a:blipFill rotWithShape="0">
          <a:blip xmlns:r="http://schemas.openxmlformats.org/officeDocument/2006/relationships" r:embed="rId1"/>
          <a:stretch>
            <a:fillRect/>
          </a:stretch>
        </a:blipFill>
      </dgm:spPr>
    </dgm:pt>
    <dgm:pt modelId="{4E786D4D-4CDD-4B3C-B534-58E5F1A07342}" type="pres">
      <dgm:prSet presAssocID="{AB983BF0-BEE2-494E-8F93-D043406A2ACC}" presName="txShp" presStyleLbl="node1" presStyleIdx="1" presStyleCnt="4" custScaleX="145261" custLinFactNeighborX="2414" custLinFactNeighborY="239">
        <dgm:presLayoutVars>
          <dgm:bulletEnabled val="1"/>
        </dgm:presLayoutVars>
      </dgm:prSet>
      <dgm:spPr/>
      <dgm:t>
        <a:bodyPr/>
        <a:lstStyle/>
        <a:p>
          <a:endParaRPr lang="ru-RU"/>
        </a:p>
      </dgm:t>
    </dgm:pt>
    <dgm:pt modelId="{ED466819-60D0-4AFB-BA2B-0369D667D38D}" type="pres">
      <dgm:prSet presAssocID="{51C9B7BC-0031-42AF-9DD6-A92FBE704462}" presName="spacing" presStyleCnt="0"/>
      <dgm:spPr/>
    </dgm:pt>
    <dgm:pt modelId="{7C7941FE-93DC-4271-ADA6-CFABC04CC4FB}" type="pres">
      <dgm:prSet presAssocID="{95F4267A-912A-4E77-B70C-629E73EBCA46}" presName="composite" presStyleCnt="0"/>
      <dgm:spPr/>
    </dgm:pt>
    <dgm:pt modelId="{979B1E96-19B0-4265-9B3D-788C22EB86DB}" type="pres">
      <dgm:prSet presAssocID="{95F4267A-912A-4E77-B70C-629E73EBCA46}" presName="imgShp" presStyleLbl="fgImgPlace1" presStyleIdx="2" presStyleCnt="4" custLinFactNeighborX="-83864" custLinFactNeighborY="740"/>
      <dgm:spPr>
        <a:blipFill rotWithShape="0">
          <a:blip xmlns:r="http://schemas.openxmlformats.org/officeDocument/2006/relationships" r:embed="rId1"/>
          <a:stretch>
            <a:fillRect/>
          </a:stretch>
        </a:blipFill>
      </dgm:spPr>
    </dgm:pt>
    <dgm:pt modelId="{5B47EB69-DD5D-4979-A1C5-3E075642229D}" type="pres">
      <dgm:prSet presAssocID="{95F4267A-912A-4E77-B70C-629E73EBCA46}" presName="txShp" presStyleLbl="node1" presStyleIdx="2" presStyleCnt="4" custScaleX="145261" custLinFactNeighborX="2414" custLinFactNeighborY="5205">
        <dgm:presLayoutVars>
          <dgm:bulletEnabled val="1"/>
        </dgm:presLayoutVars>
      </dgm:prSet>
      <dgm:spPr/>
      <dgm:t>
        <a:bodyPr/>
        <a:lstStyle/>
        <a:p>
          <a:endParaRPr lang="ru-RU"/>
        </a:p>
      </dgm:t>
    </dgm:pt>
    <dgm:pt modelId="{984D2780-D60D-496E-8E8D-1B56459D4A01}" type="pres">
      <dgm:prSet presAssocID="{9A7D703B-8E4D-41D8-B18A-236AEB5E918E}" presName="spacing" presStyleCnt="0"/>
      <dgm:spPr/>
    </dgm:pt>
    <dgm:pt modelId="{35290525-1838-4C1C-B81A-89DD9F96012D}" type="pres">
      <dgm:prSet presAssocID="{215DE9E0-D972-40BE-B4FA-BA75FA2659A5}" presName="composite" presStyleCnt="0"/>
      <dgm:spPr/>
    </dgm:pt>
    <dgm:pt modelId="{D5C0CC8A-2569-4FFA-AA50-3AC11484E20D}" type="pres">
      <dgm:prSet presAssocID="{215DE9E0-D972-40BE-B4FA-BA75FA2659A5}" presName="imgShp" presStyleLbl="fgImgPlace1" presStyleIdx="3" presStyleCnt="4" custLinFactNeighborX="-83864" custLinFactNeighborY="3983"/>
      <dgm:spPr>
        <a:blipFill rotWithShape="0">
          <a:blip xmlns:r="http://schemas.openxmlformats.org/officeDocument/2006/relationships" r:embed="rId1"/>
          <a:stretch>
            <a:fillRect/>
          </a:stretch>
        </a:blipFill>
      </dgm:spPr>
    </dgm:pt>
    <dgm:pt modelId="{EEA0AC5D-5CF4-46F6-840C-09A9B4D43E97}" type="pres">
      <dgm:prSet presAssocID="{215DE9E0-D972-40BE-B4FA-BA75FA2659A5}" presName="txShp" presStyleLbl="node1" presStyleIdx="3" presStyleCnt="4" custScaleX="145261" custLinFactNeighborX="2414" custLinFactNeighborY="-2668">
        <dgm:presLayoutVars>
          <dgm:bulletEnabled val="1"/>
        </dgm:presLayoutVars>
      </dgm:prSet>
      <dgm:spPr/>
      <dgm:t>
        <a:bodyPr/>
        <a:lstStyle/>
        <a:p>
          <a:endParaRPr lang="ru-RU"/>
        </a:p>
      </dgm:t>
    </dgm:pt>
  </dgm:ptLst>
  <dgm:cxnLst>
    <dgm:cxn modelId="{E960DAEC-F7E2-4FC7-879A-B4CEB1F25ACF}" srcId="{37FA2963-7194-4530-B867-A65521A4CA43}" destId="{AB983BF0-BEE2-494E-8F93-D043406A2ACC}" srcOrd="1" destOrd="0" parTransId="{CBC6B2F1-9B0A-4D53-AE47-C1172B265ECB}" sibTransId="{51C9B7BC-0031-42AF-9DD6-A92FBE704462}"/>
    <dgm:cxn modelId="{41BAA5EE-7C18-4050-99FF-56E3C6BCB871}" srcId="{37FA2963-7194-4530-B867-A65521A4CA43}" destId="{95F4267A-912A-4E77-B70C-629E73EBCA46}" srcOrd="2" destOrd="0" parTransId="{04C3DCA4-4ECC-484C-A0BA-4B76970DE3C7}" sibTransId="{9A7D703B-8E4D-41D8-B18A-236AEB5E918E}"/>
    <dgm:cxn modelId="{3AAC6D62-8135-4D90-A70C-F11B36D94C5C}" srcId="{37FA2963-7194-4530-B867-A65521A4CA43}" destId="{3B2599C8-5979-4711-9872-64C98AC2AD76}" srcOrd="0" destOrd="0" parTransId="{7020B474-F97D-4FB8-B834-1FD39CF1C5E8}" sibTransId="{190DED9C-5D94-45E3-8B54-D8D60108DEC5}"/>
    <dgm:cxn modelId="{82101A7D-2604-4261-AA93-0F791B3677FE}" srcId="{37FA2963-7194-4530-B867-A65521A4CA43}" destId="{215DE9E0-D972-40BE-B4FA-BA75FA2659A5}" srcOrd="3" destOrd="0" parTransId="{C34A96D3-6D38-4F9F-89BF-CB1D19786149}" sibTransId="{C4EF6A05-A7CA-4219-B8C0-69F0DC1A53B3}"/>
    <dgm:cxn modelId="{B4F46910-4970-4EA1-9C01-40114CB99FE3}" type="presOf" srcId="{37FA2963-7194-4530-B867-A65521A4CA43}" destId="{E90DA26A-FDA2-4FF6-8B30-0323CF3E9190}" srcOrd="0" destOrd="0" presId="urn:microsoft.com/office/officeart/2005/8/layout/vList3#4"/>
    <dgm:cxn modelId="{D9E04545-12DD-4DDA-8262-9C2799247954}" type="presOf" srcId="{3B2599C8-5979-4711-9872-64C98AC2AD76}" destId="{96FBC78A-76CE-49F0-A3CD-61A1C0A0E6E8}" srcOrd="0" destOrd="0" presId="urn:microsoft.com/office/officeart/2005/8/layout/vList3#4"/>
    <dgm:cxn modelId="{AD9AE573-32A3-4D6F-88D9-557025C06FB6}" type="presOf" srcId="{95F4267A-912A-4E77-B70C-629E73EBCA46}" destId="{5B47EB69-DD5D-4979-A1C5-3E075642229D}" srcOrd="0" destOrd="0" presId="urn:microsoft.com/office/officeart/2005/8/layout/vList3#4"/>
    <dgm:cxn modelId="{7CFB1319-C138-498B-A4C5-A89AAC43D29F}" type="presOf" srcId="{AB983BF0-BEE2-494E-8F93-D043406A2ACC}" destId="{4E786D4D-4CDD-4B3C-B534-58E5F1A07342}" srcOrd="0" destOrd="0" presId="urn:microsoft.com/office/officeart/2005/8/layout/vList3#4"/>
    <dgm:cxn modelId="{16153AA3-BEB8-4C16-ABFA-4875ACE7D726}" type="presOf" srcId="{215DE9E0-D972-40BE-B4FA-BA75FA2659A5}" destId="{EEA0AC5D-5CF4-46F6-840C-09A9B4D43E97}" srcOrd="0" destOrd="0" presId="urn:microsoft.com/office/officeart/2005/8/layout/vList3#4"/>
    <dgm:cxn modelId="{FD3B5E87-6B65-4E5A-9A7A-91FB944DB981}" type="presParOf" srcId="{E90DA26A-FDA2-4FF6-8B30-0323CF3E9190}" destId="{D893C76A-992E-4660-AFAE-124CAF7AA3CF}" srcOrd="0" destOrd="0" presId="urn:microsoft.com/office/officeart/2005/8/layout/vList3#4"/>
    <dgm:cxn modelId="{79A9D741-B13C-4B9A-8582-2FC7C11A645D}" type="presParOf" srcId="{D893C76A-992E-4660-AFAE-124CAF7AA3CF}" destId="{C2187142-8849-4AA1-A83E-087C4FC40477}" srcOrd="0" destOrd="0" presId="urn:microsoft.com/office/officeart/2005/8/layout/vList3#4"/>
    <dgm:cxn modelId="{26A5D0E8-7D1A-43C8-B1A2-0C212DB40FD7}" type="presParOf" srcId="{D893C76A-992E-4660-AFAE-124CAF7AA3CF}" destId="{96FBC78A-76CE-49F0-A3CD-61A1C0A0E6E8}" srcOrd="1" destOrd="0" presId="urn:microsoft.com/office/officeart/2005/8/layout/vList3#4"/>
    <dgm:cxn modelId="{39964E8A-9BDF-4BA8-9E6D-FDB915DE94F6}" type="presParOf" srcId="{E90DA26A-FDA2-4FF6-8B30-0323CF3E9190}" destId="{D599B234-9043-4CBF-8889-00408C5BF592}" srcOrd="1" destOrd="0" presId="urn:microsoft.com/office/officeart/2005/8/layout/vList3#4"/>
    <dgm:cxn modelId="{FC6D5F6A-A74F-421B-AF02-93359FFA4C1D}" type="presParOf" srcId="{E90DA26A-FDA2-4FF6-8B30-0323CF3E9190}" destId="{FCF11718-9E55-4A96-96D5-FA874C85924E}" srcOrd="2" destOrd="0" presId="urn:microsoft.com/office/officeart/2005/8/layout/vList3#4"/>
    <dgm:cxn modelId="{ABD063CB-0FC6-4135-8608-37270E1DB583}" type="presParOf" srcId="{FCF11718-9E55-4A96-96D5-FA874C85924E}" destId="{B2243857-C265-4EC8-B6FE-20D63757868D}" srcOrd="0" destOrd="0" presId="urn:microsoft.com/office/officeart/2005/8/layout/vList3#4"/>
    <dgm:cxn modelId="{60401FDC-84F8-4715-9D71-B5BC0DAAB6F0}" type="presParOf" srcId="{FCF11718-9E55-4A96-96D5-FA874C85924E}" destId="{4E786D4D-4CDD-4B3C-B534-58E5F1A07342}" srcOrd="1" destOrd="0" presId="urn:microsoft.com/office/officeart/2005/8/layout/vList3#4"/>
    <dgm:cxn modelId="{B07B91EE-4D3C-4390-B3E1-61B55765C7FF}" type="presParOf" srcId="{E90DA26A-FDA2-4FF6-8B30-0323CF3E9190}" destId="{ED466819-60D0-4AFB-BA2B-0369D667D38D}" srcOrd="3" destOrd="0" presId="urn:microsoft.com/office/officeart/2005/8/layout/vList3#4"/>
    <dgm:cxn modelId="{4498D0E5-258A-4ACC-906F-881668438F8C}" type="presParOf" srcId="{E90DA26A-FDA2-4FF6-8B30-0323CF3E9190}" destId="{7C7941FE-93DC-4271-ADA6-CFABC04CC4FB}" srcOrd="4" destOrd="0" presId="urn:microsoft.com/office/officeart/2005/8/layout/vList3#4"/>
    <dgm:cxn modelId="{1721B6F6-CE11-447E-80F1-2A399D5E6A47}" type="presParOf" srcId="{7C7941FE-93DC-4271-ADA6-CFABC04CC4FB}" destId="{979B1E96-19B0-4265-9B3D-788C22EB86DB}" srcOrd="0" destOrd="0" presId="urn:microsoft.com/office/officeart/2005/8/layout/vList3#4"/>
    <dgm:cxn modelId="{E07ED326-6FD0-4EC5-BDAA-FC73ED10C4C1}" type="presParOf" srcId="{7C7941FE-93DC-4271-ADA6-CFABC04CC4FB}" destId="{5B47EB69-DD5D-4979-A1C5-3E075642229D}" srcOrd="1" destOrd="0" presId="urn:microsoft.com/office/officeart/2005/8/layout/vList3#4"/>
    <dgm:cxn modelId="{3963401B-7867-4EB6-9CDC-B59596CE6E1B}" type="presParOf" srcId="{E90DA26A-FDA2-4FF6-8B30-0323CF3E9190}" destId="{984D2780-D60D-496E-8E8D-1B56459D4A01}" srcOrd="5" destOrd="0" presId="urn:microsoft.com/office/officeart/2005/8/layout/vList3#4"/>
    <dgm:cxn modelId="{3AE40F7F-3EE4-4D9A-83F7-D6906A49C676}" type="presParOf" srcId="{E90DA26A-FDA2-4FF6-8B30-0323CF3E9190}" destId="{35290525-1838-4C1C-B81A-89DD9F96012D}" srcOrd="6" destOrd="0" presId="urn:microsoft.com/office/officeart/2005/8/layout/vList3#4"/>
    <dgm:cxn modelId="{11011312-F0BD-42CE-A50C-0B053288A59A}" type="presParOf" srcId="{35290525-1838-4C1C-B81A-89DD9F96012D}" destId="{D5C0CC8A-2569-4FFA-AA50-3AC11484E20D}" srcOrd="0" destOrd="0" presId="urn:microsoft.com/office/officeart/2005/8/layout/vList3#4"/>
    <dgm:cxn modelId="{7E32A343-9882-48D1-8DAB-2E24D8ED62EB}" type="presParOf" srcId="{35290525-1838-4C1C-B81A-89DD9F96012D}" destId="{EEA0AC5D-5CF4-46F6-840C-09A9B4D43E97}" srcOrd="1" destOrd="0" presId="urn:microsoft.com/office/officeart/2005/8/layout/vList3#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E14F597-A837-45CD-88AE-8BADA9ED38DE}" type="doc">
      <dgm:prSet loTypeId="urn:microsoft.com/office/officeart/2005/8/layout/vList3#1" loCatId="list" qsTypeId="urn:microsoft.com/office/officeart/2005/8/quickstyle/simple1" qsCatId="simple" csTypeId="urn:microsoft.com/office/officeart/2005/8/colors/accent1_2" csCatId="accent1" phldr="1"/>
      <dgm:spPr/>
      <dgm:t>
        <a:bodyPr/>
        <a:lstStyle/>
        <a:p>
          <a:endParaRPr lang="ru-RU"/>
        </a:p>
      </dgm:t>
    </dgm:pt>
    <dgm:pt modelId="{E840085C-31ED-493B-A755-B957749B2003}">
      <dgm:prSet custT="1"/>
      <dgm:spPr/>
      <dgm:t>
        <a:bodyPr/>
        <a:lstStyle/>
        <a:p>
          <a:pPr algn="r" rtl="0">
            <a:lnSpc>
              <a:spcPct val="100000"/>
            </a:lnSpc>
          </a:pPr>
          <a:r>
            <a:rPr lang="ru-RU" sz="1400" dirty="0" smtClean="0">
              <a:latin typeface="Arial Narrow" pitchFamily="34" charset="0"/>
            </a:rPr>
            <a:t>Фигурное катание - вид конькобежного спорта, основу которого составляют движения спортсмена на льду под музыку, на одной или обеих ногах, с переменами направления скольжения, вращением, прыжками, </a:t>
          </a:r>
        </a:p>
        <a:p>
          <a:pPr algn="r" rtl="0">
            <a:lnSpc>
              <a:spcPct val="100000"/>
            </a:lnSpc>
          </a:pPr>
          <a:r>
            <a:rPr lang="ru-RU" sz="1400" dirty="0" smtClean="0">
              <a:latin typeface="Arial Narrow" pitchFamily="34" charset="0"/>
            </a:rPr>
            <a:t>комбинаций шагов и рисунков фигур в одиночном катании, и поддержек в парном катании</a:t>
          </a:r>
          <a:endParaRPr lang="ru-RU" sz="1400" dirty="0">
            <a:latin typeface="Arial Narrow" pitchFamily="34" charset="0"/>
          </a:endParaRPr>
        </a:p>
      </dgm:t>
    </dgm:pt>
    <dgm:pt modelId="{0120A08D-2426-4832-A499-C8FBBFEB8CE6}" type="parTrans" cxnId="{CAF3A3D4-AA69-4A4D-B668-3E28DBC254A3}">
      <dgm:prSet/>
      <dgm:spPr/>
      <dgm:t>
        <a:bodyPr/>
        <a:lstStyle/>
        <a:p>
          <a:endParaRPr lang="ru-RU"/>
        </a:p>
      </dgm:t>
    </dgm:pt>
    <dgm:pt modelId="{A0DCD058-94F0-4332-958B-1C345894475B}" type="sibTrans" cxnId="{CAF3A3D4-AA69-4A4D-B668-3E28DBC254A3}">
      <dgm:prSet/>
      <dgm:spPr/>
      <dgm:t>
        <a:bodyPr/>
        <a:lstStyle/>
        <a:p>
          <a:endParaRPr lang="ru-RU"/>
        </a:p>
      </dgm:t>
    </dgm:pt>
    <dgm:pt modelId="{769D75B6-FACB-48A4-99D6-A642750AD9A6}">
      <dgm:prSet custT="1"/>
      <dgm:spPr/>
      <dgm:t>
        <a:bodyPr/>
        <a:lstStyle/>
        <a:p>
          <a:pPr algn="r" rtl="0"/>
          <a:r>
            <a:rPr lang="ru-RU" sz="1400" dirty="0" smtClean="0">
              <a:latin typeface="Arial Narrow" pitchFamily="34" charset="0"/>
            </a:rPr>
            <a:t>1) Мужское и женское одиночное фигурное катание. Фигурист в одиночном катании должен продемонстрировать владение всеми группами элементов -- шагами, спиралями, вращениями, прыжками. Соревнования в одиночном катании проходят в 2 этапа: первый этап -- короткая программа, второй этап -- произвольная программа.</a:t>
          </a:r>
          <a:endParaRPr lang="ru-RU" sz="1400" dirty="0">
            <a:latin typeface="Arial Narrow" pitchFamily="34" charset="0"/>
          </a:endParaRPr>
        </a:p>
      </dgm:t>
    </dgm:pt>
    <dgm:pt modelId="{4B525A79-3DB4-4645-97B5-5AA5879FBDA8}" type="parTrans" cxnId="{4A33E1A4-DF2A-46E5-86A6-9C145812EBDD}">
      <dgm:prSet/>
      <dgm:spPr/>
      <dgm:t>
        <a:bodyPr/>
        <a:lstStyle/>
        <a:p>
          <a:endParaRPr lang="ru-RU"/>
        </a:p>
      </dgm:t>
    </dgm:pt>
    <dgm:pt modelId="{A3414ED8-0A46-45CC-AD0D-D560ACB59EBB}" type="sibTrans" cxnId="{4A33E1A4-DF2A-46E5-86A6-9C145812EBDD}">
      <dgm:prSet/>
      <dgm:spPr/>
      <dgm:t>
        <a:bodyPr/>
        <a:lstStyle/>
        <a:p>
          <a:endParaRPr lang="ru-RU"/>
        </a:p>
      </dgm:t>
    </dgm:pt>
    <dgm:pt modelId="{E08B55E7-A7BE-48DA-B641-3BC0BC071FBB}">
      <dgm:prSet custT="1"/>
      <dgm:spPr/>
      <dgm:t>
        <a:bodyPr/>
        <a:lstStyle/>
        <a:p>
          <a:pPr rtl="0"/>
          <a:r>
            <a:rPr lang="ru-RU" sz="1400" dirty="0" smtClean="0">
              <a:latin typeface="Arial Narrow" pitchFamily="34" charset="0"/>
            </a:rPr>
            <a:t>2) Парное фигурное катание. Задача спортсменов в парном катании продемонстрировать владение элементами так, чтобы создать впечатление единства действий.  В парном катании, так же как и в одиночном, соревнования проходят в два этапа -- короткой и произвольной программах</a:t>
          </a:r>
          <a:endParaRPr lang="ru-RU" sz="1400" dirty="0">
            <a:latin typeface="Arial Narrow" pitchFamily="34" charset="0"/>
          </a:endParaRPr>
        </a:p>
      </dgm:t>
    </dgm:pt>
    <dgm:pt modelId="{DF156DD8-82E6-4E38-8547-EEB88D7083C1}" type="parTrans" cxnId="{A7D0448F-371A-4658-9955-D531F498C88D}">
      <dgm:prSet/>
      <dgm:spPr/>
      <dgm:t>
        <a:bodyPr/>
        <a:lstStyle/>
        <a:p>
          <a:endParaRPr lang="ru-RU"/>
        </a:p>
      </dgm:t>
    </dgm:pt>
    <dgm:pt modelId="{01F3D604-0B39-4208-9119-F5EABA36AD4C}" type="sibTrans" cxnId="{A7D0448F-371A-4658-9955-D531F498C88D}">
      <dgm:prSet/>
      <dgm:spPr/>
      <dgm:t>
        <a:bodyPr/>
        <a:lstStyle/>
        <a:p>
          <a:endParaRPr lang="ru-RU"/>
        </a:p>
      </dgm:t>
    </dgm:pt>
    <dgm:pt modelId="{E426BA44-D091-4988-8842-375C9A78F7F2}">
      <dgm:prSet custT="1"/>
      <dgm:spPr/>
      <dgm:t>
        <a:bodyPr/>
        <a:lstStyle/>
        <a:p>
          <a:pPr algn="r" rtl="0"/>
          <a:r>
            <a:rPr lang="ru-RU" sz="1400" dirty="0" smtClean="0">
              <a:latin typeface="Arial Narrow" pitchFamily="34" charset="0"/>
            </a:rPr>
            <a:t>3) Спортивные танцы. В спортивных танцах на льду основное внимание уделено совместному исполнению танцевальных шагов в стандартных и нестандартных танцевальных позициях, причем не допускаются длительные разъединения партнёров. Современная программа официальных соревнований </a:t>
          </a:r>
        </a:p>
        <a:p>
          <a:pPr algn="r" rtl="0"/>
          <a:r>
            <a:rPr lang="ru-RU" sz="1400" dirty="0" smtClean="0">
              <a:latin typeface="Arial Narrow" pitchFamily="34" charset="0"/>
            </a:rPr>
            <a:t>включает 3 танца: обязательный, оригинальный и произвольный.</a:t>
          </a:r>
          <a:endParaRPr lang="ru-RU" sz="1400" dirty="0">
            <a:latin typeface="Arial Narrow" pitchFamily="34" charset="0"/>
          </a:endParaRPr>
        </a:p>
      </dgm:t>
    </dgm:pt>
    <dgm:pt modelId="{57FF0867-2F40-4C51-8E8F-43E5987D4E5F}" type="parTrans" cxnId="{4233F84A-230E-4FD3-958F-CA8BB3B88D4C}">
      <dgm:prSet/>
      <dgm:spPr/>
      <dgm:t>
        <a:bodyPr/>
        <a:lstStyle/>
        <a:p>
          <a:endParaRPr lang="ru-RU"/>
        </a:p>
      </dgm:t>
    </dgm:pt>
    <dgm:pt modelId="{054EBBA5-560D-468A-B2A5-647B1BD31648}" type="sibTrans" cxnId="{4233F84A-230E-4FD3-958F-CA8BB3B88D4C}">
      <dgm:prSet/>
      <dgm:spPr/>
      <dgm:t>
        <a:bodyPr/>
        <a:lstStyle/>
        <a:p>
          <a:endParaRPr lang="ru-RU"/>
        </a:p>
      </dgm:t>
    </dgm:pt>
    <dgm:pt modelId="{71AEC8E0-9287-4A9A-8145-775D41E5B101}">
      <dgm:prSet custT="1"/>
      <dgm:spPr/>
      <dgm:t>
        <a:bodyPr/>
        <a:lstStyle/>
        <a:p>
          <a:pPr algn="r" rtl="0"/>
          <a:r>
            <a:rPr lang="ru-RU" sz="1400" dirty="0" smtClean="0">
              <a:latin typeface="Arial Narrow" pitchFamily="34" charset="0"/>
            </a:rPr>
            <a:t>4) Синхронное фигурное катание. Команда по синхронному катанию насчитывает от 16 до 20 фигуристов. Команда может включать женщин и мужчин. Целью является выступление команды как единого целого. Соревнования по синхронному катанию состоят из короткой и произвольной программы.</a:t>
          </a:r>
          <a:endParaRPr lang="ru-RU" sz="1400" dirty="0">
            <a:latin typeface="Arial Narrow" pitchFamily="34" charset="0"/>
          </a:endParaRPr>
        </a:p>
      </dgm:t>
    </dgm:pt>
    <dgm:pt modelId="{4F942175-B688-4048-BCFB-89D5A4C82C45}" type="parTrans" cxnId="{9ED47709-0A93-446C-81B7-AC07F243AD8B}">
      <dgm:prSet/>
      <dgm:spPr/>
      <dgm:t>
        <a:bodyPr/>
        <a:lstStyle/>
        <a:p>
          <a:endParaRPr lang="ru-RU"/>
        </a:p>
      </dgm:t>
    </dgm:pt>
    <dgm:pt modelId="{8F737943-A7DB-4827-81EB-66D734F23878}" type="sibTrans" cxnId="{9ED47709-0A93-446C-81B7-AC07F243AD8B}">
      <dgm:prSet/>
      <dgm:spPr/>
      <dgm:t>
        <a:bodyPr/>
        <a:lstStyle/>
        <a:p>
          <a:endParaRPr lang="ru-RU"/>
        </a:p>
      </dgm:t>
    </dgm:pt>
    <dgm:pt modelId="{261EC8C7-3FD7-4CAB-9169-7C5A0924EDD5}" type="pres">
      <dgm:prSet presAssocID="{CE14F597-A837-45CD-88AE-8BADA9ED38DE}" presName="linearFlow" presStyleCnt="0">
        <dgm:presLayoutVars>
          <dgm:dir/>
          <dgm:resizeHandles val="exact"/>
        </dgm:presLayoutVars>
      </dgm:prSet>
      <dgm:spPr/>
      <dgm:t>
        <a:bodyPr/>
        <a:lstStyle/>
        <a:p>
          <a:endParaRPr lang="ru-RU"/>
        </a:p>
      </dgm:t>
    </dgm:pt>
    <dgm:pt modelId="{82B585E9-DD93-4BC0-8E3A-4865045DC568}" type="pres">
      <dgm:prSet presAssocID="{E840085C-31ED-493B-A755-B957749B2003}" presName="composite" presStyleCnt="0"/>
      <dgm:spPr/>
    </dgm:pt>
    <dgm:pt modelId="{4B184D50-033E-41EC-BF9A-B09BDA451152}" type="pres">
      <dgm:prSet presAssocID="{E840085C-31ED-493B-A755-B957749B2003}" presName="imgShp" presStyleLbl="fgImgPlace1" presStyleIdx="0" presStyleCnt="5" custLinFactX="-5872" custLinFactNeighborX="-100000" custLinFactNeighborY="-51"/>
      <dgm:spPr>
        <a:blipFill rotWithShape="0">
          <a:blip xmlns:r="http://schemas.openxmlformats.org/officeDocument/2006/relationships" r:embed="rId1"/>
          <a:stretch>
            <a:fillRect/>
          </a:stretch>
        </a:blipFill>
      </dgm:spPr>
    </dgm:pt>
    <dgm:pt modelId="{7057D904-A195-4451-9596-ED9854C94788}" type="pres">
      <dgm:prSet presAssocID="{E840085C-31ED-493B-A755-B957749B2003}" presName="txShp" presStyleLbl="node1" presStyleIdx="0" presStyleCnt="5" custScaleX="142794">
        <dgm:presLayoutVars>
          <dgm:bulletEnabled val="1"/>
        </dgm:presLayoutVars>
      </dgm:prSet>
      <dgm:spPr/>
      <dgm:t>
        <a:bodyPr/>
        <a:lstStyle/>
        <a:p>
          <a:endParaRPr lang="ru-RU"/>
        </a:p>
      </dgm:t>
    </dgm:pt>
    <dgm:pt modelId="{4C5CFCAE-4CAE-44B5-B922-58F55DD029DD}" type="pres">
      <dgm:prSet presAssocID="{A0DCD058-94F0-4332-958B-1C345894475B}" presName="spacing" presStyleCnt="0"/>
      <dgm:spPr/>
    </dgm:pt>
    <dgm:pt modelId="{C1A871E5-BF53-4045-ABC5-42873751DA51}" type="pres">
      <dgm:prSet presAssocID="{769D75B6-FACB-48A4-99D6-A642750AD9A6}" presName="composite" presStyleCnt="0"/>
      <dgm:spPr/>
    </dgm:pt>
    <dgm:pt modelId="{838E5FBF-C353-4734-A576-60218C50D36F}" type="pres">
      <dgm:prSet presAssocID="{769D75B6-FACB-48A4-99D6-A642750AD9A6}" presName="imgShp" presStyleLbl="fgImgPlace1" presStyleIdx="1" presStyleCnt="5" custLinFactX="-5872" custLinFactNeighborX="-100000" custLinFactNeighborY="-11629"/>
      <dgm:spPr>
        <a:blipFill rotWithShape="0">
          <a:blip xmlns:r="http://schemas.openxmlformats.org/officeDocument/2006/relationships" r:embed="rId1"/>
          <a:stretch>
            <a:fillRect/>
          </a:stretch>
        </a:blipFill>
      </dgm:spPr>
    </dgm:pt>
    <dgm:pt modelId="{EFEAFE21-1611-41C7-9584-20BD179983C4}" type="pres">
      <dgm:prSet presAssocID="{769D75B6-FACB-48A4-99D6-A642750AD9A6}" presName="txShp" presStyleLbl="node1" presStyleIdx="1" presStyleCnt="5" custScaleX="142794">
        <dgm:presLayoutVars>
          <dgm:bulletEnabled val="1"/>
        </dgm:presLayoutVars>
      </dgm:prSet>
      <dgm:spPr/>
      <dgm:t>
        <a:bodyPr/>
        <a:lstStyle/>
        <a:p>
          <a:endParaRPr lang="ru-RU"/>
        </a:p>
      </dgm:t>
    </dgm:pt>
    <dgm:pt modelId="{23BBF56A-CFCD-4834-A236-E32E55FB7D73}" type="pres">
      <dgm:prSet presAssocID="{A3414ED8-0A46-45CC-AD0D-D560ACB59EBB}" presName="spacing" presStyleCnt="0"/>
      <dgm:spPr/>
    </dgm:pt>
    <dgm:pt modelId="{996A8EE5-1E67-4DFD-A6EB-3CCB513B2C91}" type="pres">
      <dgm:prSet presAssocID="{E08B55E7-A7BE-48DA-B641-3BC0BC071FBB}" presName="composite" presStyleCnt="0"/>
      <dgm:spPr/>
    </dgm:pt>
    <dgm:pt modelId="{793B1319-B92F-41EF-B4AE-F6A3CCC2C911}" type="pres">
      <dgm:prSet presAssocID="{E08B55E7-A7BE-48DA-B641-3BC0BC071FBB}" presName="imgShp" presStyleLbl="fgImgPlace1" presStyleIdx="2" presStyleCnt="5" custLinFactX="-5872" custLinFactNeighborX="-100000" custLinFactNeighborY="859"/>
      <dgm:spPr>
        <a:blipFill rotWithShape="0">
          <a:blip xmlns:r="http://schemas.openxmlformats.org/officeDocument/2006/relationships" r:embed="rId1"/>
          <a:stretch>
            <a:fillRect/>
          </a:stretch>
        </a:blipFill>
      </dgm:spPr>
    </dgm:pt>
    <dgm:pt modelId="{7A2FB170-3E76-4A8B-A4E9-AEC7B73FC983}" type="pres">
      <dgm:prSet presAssocID="{E08B55E7-A7BE-48DA-B641-3BC0BC071FBB}" presName="txShp" presStyleLbl="node1" presStyleIdx="2" presStyleCnt="5" custScaleX="142794" custScaleY="103901">
        <dgm:presLayoutVars>
          <dgm:bulletEnabled val="1"/>
        </dgm:presLayoutVars>
      </dgm:prSet>
      <dgm:spPr/>
      <dgm:t>
        <a:bodyPr/>
        <a:lstStyle/>
        <a:p>
          <a:endParaRPr lang="ru-RU"/>
        </a:p>
      </dgm:t>
    </dgm:pt>
    <dgm:pt modelId="{0FC4281C-C4CE-430E-B0A8-51E45B2ECD02}" type="pres">
      <dgm:prSet presAssocID="{01F3D604-0B39-4208-9119-F5EABA36AD4C}" presName="spacing" presStyleCnt="0"/>
      <dgm:spPr/>
    </dgm:pt>
    <dgm:pt modelId="{EED14E2E-38DC-47B6-A17C-34B32C5EF2C0}" type="pres">
      <dgm:prSet presAssocID="{E426BA44-D091-4988-8842-375C9A78F7F2}" presName="composite" presStyleCnt="0"/>
      <dgm:spPr/>
    </dgm:pt>
    <dgm:pt modelId="{9B5DE4AA-FFDC-4767-B860-71F7C1BC9966}" type="pres">
      <dgm:prSet presAssocID="{E426BA44-D091-4988-8842-375C9A78F7F2}" presName="imgShp" presStyleLbl="fgImgPlace1" presStyleIdx="3" presStyleCnt="5" custLinFactNeighborX="-97965" custLinFactNeighborY="-2469"/>
      <dgm:spPr>
        <a:blipFill rotWithShape="0">
          <a:blip xmlns:r="http://schemas.openxmlformats.org/officeDocument/2006/relationships" r:embed="rId1"/>
          <a:stretch>
            <a:fillRect/>
          </a:stretch>
        </a:blipFill>
      </dgm:spPr>
    </dgm:pt>
    <dgm:pt modelId="{46990CC1-81BD-4606-B959-903A29146DF4}" type="pres">
      <dgm:prSet presAssocID="{E426BA44-D091-4988-8842-375C9A78F7F2}" presName="txShp" presStyleLbl="node1" presStyleIdx="3" presStyleCnt="5" custScaleX="142794">
        <dgm:presLayoutVars>
          <dgm:bulletEnabled val="1"/>
        </dgm:presLayoutVars>
      </dgm:prSet>
      <dgm:spPr/>
      <dgm:t>
        <a:bodyPr/>
        <a:lstStyle/>
        <a:p>
          <a:endParaRPr lang="ru-RU"/>
        </a:p>
      </dgm:t>
    </dgm:pt>
    <dgm:pt modelId="{00F0B364-B2E9-458C-BD4A-EAAF89FED3C4}" type="pres">
      <dgm:prSet presAssocID="{054EBBA5-560D-468A-B2A5-647B1BD31648}" presName="spacing" presStyleCnt="0"/>
      <dgm:spPr/>
    </dgm:pt>
    <dgm:pt modelId="{14D302AB-4C96-47BC-A8F3-3E5B399C3F87}" type="pres">
      <dgm:prSet presAssocID="{71AEC8E0-9287-4A9A-8145-775D41E5B101}" presName="composite" presStyleCnt="0"/>
      <dgm:spPr/>
    </dgm:pt>
    <dgm:pt modelId="{5D014DEB-0D5F-48D8-A458-4862B90EDF13}" type="pres">
      <dgm:prSet presAssocID="{71AEC8E0-9287-4A9A-8145-775D41E5B101}" presName="imgShp" presStyleLbl="fgImgPlace1" presStyleIdx="4" presStyleCnt="5" custLinFactNeighborX="-97965" custLinFactNeighborY="-5796"/>
      <dgm:spPr>
        <a:blipFill rotWithShape="0">
          <a:blip xmlns:r="http://schemas.openxmlformats.org/officeDocument/2006/relationships" r:embed="rId1"/>
          <a:stretch>
            <a:fillRect/>
          </a:stretch>
        </a:blipFill>
      </dgm:spPr>
    </dgm:pt>
    <dgm:pt modelId="{64A2C1B9-AB6C-42BD-B76F-0643B850E4CE}" type="pres">
      <dgm:prSet presAssocID="{71AEC8E0-9287-4A9A-8145-775D41E5B101}" presName="txShp" presStyleLbl="node1" presStyleIdx="4" presStyleCnt="5" custScaleX="142794">
        <dgm:presLayoutVars>
          <dgm:bulletEnabled val="1"/>
        </dgm:presLayoutVars>
      </dgm:prSet>
      <dgm:spPr/>
      <dgm:t>
        <a:bodyPr/>
        <a:lstStyle/>
        <a:p>
          <a:endParaRPr lang="ru-RU"/>
        </a:p>
      </dgm:t>
    </dgm:pt>
  </dgm:ptLst>
  <dgm:cxnLst>
    <dgm:cxn modelId="{8DAE3359-D40C-4C94-BF35-AC6A4B3D7F9B}" type="presOf" srcId="{CE14F597-A837-45CD-88AE-8BADA9ED38DE}" destId="{261EC8C7-3FD7-4CAB-9169-7C5A0924EDD5}" srcOrd="0" destOrd="0" presId="urn:microsoft.com/office/officeart/2005/8/layout/vList3#1"/>
    <dgm:cxn modelId="{7A781B83-CF56-418A-BFEF-B71D45F9FAD5}" type="presOf" srcId="{71AEC8E0-9287-4A9A-8145-775D41E5B101}" destId="{64A2C1B9-AB6C-42BD-B76F-0643B850E4CE}" srcOrd="0" destOrd="0" presId="urn:microsoft.com/office/officeart/2005/8/layout/vList3#1"/>
    <dgm:cxn modelId="{4A33E1A4-DF2A-46E5-86A6-9C145812EBDD}" srcId="{CE14F597-A837-45CD-88AE-8BADA9ED38DE}" destId="{769D75B6-FACB-48A4-99D6-A642750AD9A6}" srcOrd="1" destOrd="0" parTransId="{4B525A79-3DB4-4645-97B5-5AA5879FBDA8}" sibTransId="{A3414ED8-0A46-45CC-AD0D-D560ACB59EBB}"/>
    <dgm:cxn modelId="{4233F84A-230E-4FD3-958F-CA8BB3B88D4C}" srcId="{CE14F597-A837-45CD-88AE-8BADA9ED38DE}" destId="{E426BA44-D091-4988-8842-375C9A78F7F2}" srcOrd="3" destOrd="0" parTransId="{57FF0867-2F40-4C51-8E8F-43E5987D4E5F}" sibTransId="{054EBBA5-560D-468A-B2A5-647B1BD31648}"/>
    <dgm:cxn modelId="{0DE5E5A3-FAE4-420C-865E-7BA0678B3488}" type="presOf" srcId="{E426BA44-D091-4988-8842-375C9A78F7F2}" destId="{46990CC1-81BD-4606-B959-903A29146DF4}" srcOrd="0" destOrd="0" presId="urn:microsoft.com/office/officeart/2005/8/layout/vList3#1"/>
    <dgm:cxn modelId="{CAF3A3D4-AA69-4A4D-B668-3E28DBC254A3}" srcId="{CE14F597-A837-45CD-88AE-8BADA9ED38DE}" destId="{E840085C-31ED-493B-A755-B957749B2003}" srcOrd="0" destOrd="0" parTransId="{0120A08D-2426-4832-A499-C8FBBFEB8CE6}" sibTransId="{A0DCD058-94F0-4332-958B-1C345894475B}"/>
    <dgm:cxn modelId="{A7D0448F-371A-4658-9955-D531F498C88D}" srcId="{CE14F597-A837-45CD-88AE-8BADA9ED38DE}" destId="{E08B55E7-A7BE-48DA-B641-3BC0BC071FBB}" srcOrd="2" destOrd="0" parTransId="{DF156DD8-82E6-4E38-8547-EEB88D7083C1}" sibTransId="{01F3D604-0B39-4208-9119-F5EABA36AD4C}"/>
    <dgm:cxn modelId="{3FE313F5-2D95-4598-816E-A52E731CE753}" type="presOf" srcId="{E08B55E7-A7BE-48DA-B641-3BC0BC071FBB}" destId="{7A2FB170-3E76-4A8B-A4E9-AEC7B73FC983}" srcOrd="0" destOrd="0" presId="urn:microsoft.com/office/officeart/2005/8/layout/vList3#1"/>
    <dgm:cxn modelId="{0A1BD6A3-3C17-45BC-8771-8A63F2EB538E}" type="presOf" srcId="{769D75B6-FACB-48A4-99D6-A642750AD9A6}" destId="{EFEAFE21-1611-41C7-9584-20BD179983C4}" srcOrd="0" destOrd="0" presId="urn:microsoft.com/office/officeart/2005/8/layout/vList3#1"/>
    <dgm:cxn modelId="{9ED47709-0A93-446C-81B7-AC07F243AD8B}" srcId="{CE14F597-A837-45CD-88AE-8BADA9ED38DE}" destId="{71AEC8E0-9287-4A9A-8145-775D41E5B101}" srcOrd="4" destOrd="0" parTransId="{4F942175-B688-4048-BCFB-89D5A4C82C45}" sibTransId="{8F737943-A7DB-4827-81EB-66D734F23878}"/>
    <dgm:cxn modelId="{F4ADF316-0183-401D-9E30-EAA964533E23}" type="presOf" srcId="{E840085C-31ED-493B-A755-B957749B2003}" destId="{7057D904-A195-4451-9596-ED9854C94788}" srcOrd="0" destOrd="0" presId="urn:microsoft.com/office/officeart/2005/8/layout/vList3#1"/>
    <dgm:cxn modelId="{7D4EC2BD-2C17-4B66-8284-084FDD9A16D6}" type="presParOf" srcId="{261EC8C7-3FD7-4CAB-9169-7C5A0924EDD5}" destId="{82B585E9-DD93-4BC0-8E3A-4865045DC568}" srcOrd="0" destOrd="0" presId="urn:microsoft.com/office/officeart/2005/8/layout/vList3#1"/>
    <dgm:cxn modelId="{A54A184E-7492-40EB-9D05-04B68CC6F075}" type="presParOf" srcId="{82B585E9-DD93-4BC0-8E3A-4865045DC568}" destId="{4B184D50-033E-41EC-BF9A-B09BDA451152}" srcOrd="0" destOrd="0" presId="urn:microsoft.com/office/officeart/2005/8/layout/vList3#1"/>
    <dgm:cxn modelId="{4468597F-AE50-4B33-AA2A-25E16814E65E}" type="presParOf" srcId="{82B585E9-DD93-4BC0-8E3A-4865045DC568}" destId="{7057D904-A195-4451-9596-ED9854C94788}" srcOrd="1" destOrd="0" presId="urn:microsoft.com/office/officeart/2005/8/layout/vList3#1"/>
    <dgm:cxn modelId="{C142A10A-3327-40BD-BEFF-2E235E377555}" type="presParOf" srcId="{261EC8C7-3FD7-4CAB-9169-7C5A0924EDD5}" destId="{4C5CFCAE-4CAE-44B5-B922-58F55DD029DD}" srcOrd="1" destOrd="0" presId="urn:microsoft.com/office/officeart/2005/8/layout/vList3#1"/>
    <dgm:cxn modelId="{0BC1D6BB-4418-4F5D-A7F0-A017135B318C}" type="presParOf" srcId="{261EC8C7-3FD7-4CAB-9169-7C5A0924EDD5}" destId="{C1A871E5-BF53-4045-ABC5-42873751DA51}" srcOrd="2" destOrd="0" presId="urn:microsoft.com/office/officeart/2005/8/layout/vList3#1"/>
    <dgm:cxn modelId="{59AC5CAB-9316-42D6-AC43-3B16722AAAFC}" type="presParOf" srcId="{C1A871E5-BF53-4045-ABC5-42873751DA51}" destId="{838E5FBF-C353-4734-A576-60218C50D36F}" srcOrd="0" destOrd="0" presId="urn:microsoft.com/office/officeart/2005/8/layout/vList3#1"/>
    <dgm:cxn modelId="{843766DF-91E2-4599-B6C9-8B0CF3A4763B}" type="presParOf" srcId="{C1A871E5-BF53-4045-ABC5-42873751DA51}" destId="{EFEAFE21-1611-41C7-9584-20BD179983C4}" srcOrd="1" destOrd="0" presId="urn:microsoft.com/office/officeart/2005/8/layout/vList3#1"/>
    <dgm:cxn modelId="{3711F5B8-30CC-451E-B6A7-D05CBAE8EA34}" type="presParOf" srcId="{261EC8C7-3FD7-4CAB-9169-7C5A0924EDD5}" destId="{23BBF56A-CFCD-4834-A236-E32E55FB7D73}" srcOrd="3" destOrd="0" presId="urn:microsoft.com/office/officeart/2005/8/layout/vList3#1"/>
    <dgm:cxn modelId="{14241DB7-B841-4720-BD12-7912F2261698}" type="presParOf" srcId="{261EC8C7-3FD7-4CAB-9169-7C5A0924EDD5}" destId="{996A8EE5-1E67-4DFD-A6EB-3CCB513B2C91}" srcOrd="4" destOrd="0" presId="urn:microsoft.com/office/officeart/2005/8/layout/vList3#1"/>
    <dgm:cxn modelId="{E1AEDE30-FC59-482B-A34E-78AB4136D335}" type="presParOf" srcId="{996A8EE5-1E67-4DFD-A6EB-3CCB513B2C91}" destId="{793B1319-B92F-41EF-B4AE-F6A3CCC2C911}" srcOrd="0" destOrd="0" presId="urn:microsoft.com/office/officeart/2005/8/layout/vList3#1"/>
    <dgm:cxn modelId="{406BA284-94AD-4430-8F56-87749722F343}" type="presParOf" srcId="{996A8EE5-1E67-4DFD-A6EB-3CCB513B2C91}" destId="{7A2FB170-3E76-4A8B-A4E9-AEC7B73FC983}" srcOrd="1" destOrd="0" presId="urn:microsoft.com/office/officeart/2005/8/layout/vList3#1"/>
    <dgm:cxn modelId="{A65BD5AA-8C0C-45AF-B29F-D9DBE4C06F30}" type="presParOf" srcId="{261EC8C7-3FD7-4CAB-9169-7C5A0924EDD5}" destId="{0FC4281C-C4CE-430E-B0A8-51E45B2ECD02}" srcOrd="5" destOrd="0" presId="urn:microsoft.com/office/officeart/2005/8/layout/vList3#1"/>
    <dgm:cxn modelId="{27D2BF82-0DFF-4310-BEA7-4A337B1ED75B}" type="presParOf" srcId="{261EC8C7-3FD7-4CAB-9169-7C5A0924EDD5}" destId="{EED14E2E-38DC-47B6-A17C-34B32C5EF2C0}" srcOrd="6" destOrd="0" presId="urn:microsoft.com/office/officeart/2005/8/layout/vList3#1"/>
    <dgm:cxn modelId="{2FA0AF7B-C266-4968-A2F4-17606F9DB555}" type="presParOf" srcId="{EED14E2E-38DC-47B6-A17C-34B32C5EF2C0}" destId="{9B5DE4AA-FFDC-4767-B860-71F7C1BC9966}" srcOrd="0" destOrd="0" presId="urn:microsoft.com/office/officeart/2005/8/layout/vList3#1"/>
    <dgm:cxn modelId="{50DF813B-5F3D-47F7-8272-3247A9653836}" type="presParOf" srcId="{EED14E2E-38DC-47B6-A17C-34B32C5EF2C0}" destId="{46990CC1-81BD-4606-B959-903A29146DF4}" srcOrd="1" destOrd="0" presId="urn:microsoft.com/office/officeart/2005/8/layout/vList3#1"/>
    <dgm:cxn modelId="{0972E65E-DA13-448F-ADAA-06AEFBDD5A48}" type="presParOf" srcId="{261EC8C7-3FD7-4CAB-9169-7C5A0924EDD5}" destId="{00F0B364-B2E9-458C-BD4A-EAAF89FED3C4}" srcOrd="7" destOrd="0" presId="urn:microsoft.com/office/officeart/2005/8/layout/vList3#1"/>
    <dgm:cxn modelId="{97264C98-55E8-4F19-B3AA-967450C159A0}" type="presParOf" srcId="{261EC8C7-3FD7-4CAB-9169-7C5A0924EDD5}" destId="{14D302AB-4C96-47BC-A8F3-3E5B399C3F87}" srcOrd="8" destOrd="0" presId="urn:microsoft.com/office/officeart/2005/8/layout/vList3#1"/>
    <dgm:cxn modelId="{2138DFAA-6BCF-4C40-BCBE-EDC8FF1DAC49}" type="presParOf" srcId="{14D302AB-4C96-47BC-A8F3-3E5B399C3F87}" destId="{5D014DEB-0D5F-48D8-A458-4862B90EDF13}" srcOrd="0" destOrd="0" presId="urn:microsoft.com/office/officeart/2005/8/layout/vList3#1"/>
    <dgm:cxn modelId="{CDE8F4FB-FCC0-4AD8-B923-C547BBC693D7}" type="presParOf" srcId="{14D302AB-4C96-47BC-A8F3-3E5B399C3F87}" destId="{64A2C1B9-AB6C-42BD-B76F-0643B850E4CE}" srcOrd="1" destOrd="0" presId="urn:microsoft.com/office/officeart/2005/8/layout/vList3#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E00FD58-909F-43FC-815B-E1485E1DBBE9}" type="doc">
      <dgm:prSet loTypeId="urn:microsoft.com/office/officeart/2005/8/layout/vList3#5" loCatId="list" qsTypeId="urn:microsoft.com/office/officeart/2005/8/quickstyle/simple1" qsCatId="simple" csTypeId="urn:microsoft.com/office/officeart/2005/8/colors/accent1_2" csCatId="accent1" phldr="1"/>
      <dgm:spPr/>
      <dgm:t>
        <a:bodyPr/>
        <a:lstStyle/>
        <a:p>
          <a:endParaRPr lang="ru-RU"/>
        </a:p>
      </dgm:t>
    </dgm:pt>
    <dgm:pt modelId="{E88F280D-E707-4EB4-A190-BA93BAB55FE2}">
      <dgm:prSet custT="1"/>
      <dgm:spPr/>
      <dgm:t>
        <a:bodyPr/>
        <a:lstStyle/>
        <a:p>
          <a:pPr rtl="0"/>
          <a:r>
            <a:rPr lang="ru-RU" sz="2000" dirty="0" smtClean="0">
              <a:latin typeface="Arial Narrow" pitchFamily="34" charset="0"/>
            </a:rPr>
            <a:t>Лыжные гонки</a:t>
          </a:r>
          <a:endParaRPr lang="ru-RU" sz="2000" dirty="0">
            <a:latin typeface="Arial Narrow" pitchFamily="34" charset="0"/>
          </a:endParaRPr>
        </a:p>
      </dgm:t>
    </dgm:pt>
    <dgm:pt modelId="{1861651E-0D2F-41C5-8225-16D7799E19C6}" type="parTrans" cxnId="{5D6F4446-81F4-4AD4-BEE6-BA5E9AAED936}">
      <dgm:prSet/>
      <dgm:spPr/>
      <dgm:t>
        <a:bodyPr/>
        <a:lstStyle/>
        <a:p>
          <a:endParaRPr lang="ru-RU"/>
        </a:p>
      </dgm:t>
    </dgm:pt>
    <dgm:pt modelId="{3DD6F64A-D69D-4812-84C1-25FEF114399F}" type="sibTrans" cxnId="{5D6F4446-81F4-4AD4-BEE6-BA5E9AAED936}">
      <dgm:prSet/>
      <dgm:spPr/>
      <dgm:t>
        <a:bodyPr/>
        <a:lstStyle/>
        <a:p>
          <a:endParaRPr lang="ru-RU"/>
        </a:p>
      </dgm:t>
    </dgm:pt>
    <dgm:pt modelId="{62747005-173E-403B-A743-F5048632B2C6}">
      <dgm:prSet custT="1"/>
      <dgm:spPr/>
      <dgm:t>
        <a:bodyPr/>
        <a:lstStyle/>
        <a:p>
          <a:pPr rtl="0"/>
          <a:r>
            <a:rPr lang="ru-RU" sz="2000" dirty="0" smtClean="0">
              <a:latin typeface="Arial Narrow" pitchFamily="34" charset="0"/>
            </a:rPr>
            <a:t>Прыжки на лыжах с трамплина</a:t>
          </a:r>
          <a:endParaRPr lang="ru-RU" sz="2000" dirty="0">
            <a:latin typeface="Arial Narrow" pitchFamily="34" charset="0"/>
          </a:endParaRPr>
        </a:p>
      </dgm:t>
    </dgm:pt>
    <dgm:pt modelId="{29F2AC6D-AA4C-44CA-8938-76EE80E503CF}" type="parTrans" cxnId="{42AB9936-BA50-4A0B-94AC-B2C3FA735E89}">
      <dgm:prSet/>
      <dgm:spPr/>
      <dgm:t>
        <a:bodyPr/>
        <a:lstStyle/>
        <a:p>
          <a:endParaRPr lang="ru-RU"/>
        </a:p>
      </dgm:t>
    </dgm:pt>
    <dgm:pt modelId="{7D738D66-CF15-4634-B1C9-4BC35E60C60B}" type="sibTrans" cxnId="{42AB9936-BA50-4A0B-94AC-B2C3FA735E89}">
      <dgm:prSet/>
      <dgm:spPr/>
      <dgm:t>
        <a:bodyPr/>
        <a:lstStyle/>
        <a:p>
          <a:endParaRPr lang="ru-RU"/>
        </a:p>
      </dgm:t>
    </dgm:pt>
    <dgm:pt modelId="{ADC4AD17-5C8C-47BB-87C4-302E49C382EF}">
      <dgm:prSet custT="1"/>
      <dgm:spPr/>
      <dgm:t>
        <a:bodyPr/>
        <a:lstStyle/>
        <a:p>
          <a:pPr rtl="0"/>
          <a:r>
            <a:rPr lang="ru-RU" sz="2000" dirty="0" smtClean="0">
              <a:latin typeface="Arial Narrow" pitchFamily="34" charset="0"/>
            </a:rPr>
            <a:t>Лыжное двоеборье</a:t>
          </a:r>
          <a:endParaRPr lang="ru-RU" sz="2000" dirty="0">
            <a:latin typeface="Arial Narrow" pitchFamily="34" charset="0"/>
          </a:endParaRPr>
        </a:p>
      </dgm:t>
    </dgm:pt>
    <dgm:pt modelId="{CE569B97-558E-4266-B5AB-FA486E6E4A1B}" type="parTrans" cxnId="{1C5AE020-CF3C-4F3E-86F8-FADF4BA3ABCD}">
      <dgm:prSet/>
      <dgm:spPr/>
      <dgm:t>
        <a:bodyPr/>
        <a:lstStyle/>
        <a:p>
          <a:endParaRPr lang="ru-RU"/>
        </a:p>
      </dgm:t>
    </dgm:pt>
    <dgm:pt modelId="{F8902514-86EF-4164-9915-B6B9F3DA5C77}" type="sibTrans" cxnId="{1C5AE020-CF3C-4F3E-86F8-FADF4BA3ABCD}">
      <dgm:prSet/>
      <dgm:spPr/>
      <dgm:t>
        <a:bodyPr/>
        <a:lstStyle/>
        <a:p>
          <a:endParaRPr lang="ru-RU"/>
        </a:p>
      </dgm:t>
    </dgm:pt>
    <dgm:pt modelId="{ECB95BCF-5582-4239-A030-A22B97AE8146}">
      <dgm:prSet custT="1"/>
      <dgm:spPr/>
      <dgm:t>
        <a:bodyPr/>
        <a:lstStyle/>
        <a:p>
          <a:pPr rtl="0"/>
          <a:r>
            <a:rPr lang="ru-RU" sz="2000" dirty="0" smtClean="0">
              <a:latin typeface="Arial Narrow" pitchFamily="34" charset="0"/>
            </a:rPr>
            <a:t>Скоростной спуск</a:t>
          </a:r>
          <a:endParaRPr lang="ru-RU" sz="2000" dirty="0">
            <a:latin typeface="Arial Narrow" pitchFamily="34" charset="0"/>
          </a:endParaRPr>
        </a:p>
      </dgm:t>
    </dgm:pt>
    <dgm:pt modelId="{339C5A9F-2DFD-4F4A-8369-FD27213BE2DC}" type="parTrans" cxnId="{6228A5E1-5EEF-4AF4-B390-C6753DA5574E}">
      <dgm:prSet/>
      <dgm:spPr/>
      <dgm:t>
        <a:bodyPr/>
        <a:lstStyle/>
        <a:p>
          <a:endParaRPr lang="ru-RU"/>
        </a:p>
      </dgm:t>
    </dgm:pt>
    <dgm:pt modelId="{C6C2D3CC-D352-4E03-A4DB-F35A3D7CC4B1}" type="sibTrans" cxnId="{6228A5E1-5EEF-4AF4-B390-C6753DA5574E}">
      <dgm:prSet/>
      <dgm:spPr/>
      <dgm:t>
        <a:bodyPr/>
        <a:lstStyle/>
        <a:p>
          <a:endParaRPr lang="ru-RU"/>
        </a:p>
      </dgm:t>
    </dgm:pt>
    <dgm:pt modelId="{BB649A49-B098-43A5-AD3C-2E7328B3E7F1}">
      <dgm:prSet custT="1"/>
      <dgm:spPr/>
      <dgm:t>
        <a:bodyPr/>
        <a:lstStyle/>
        <a:p>
          <a:pPr rtl="0"/>
          <a:r>
            <a:rPr lang="ru-RU" sz="2000" dirty="0" smtClean="0">
              <a:latin typeface="Arial Narrow" pitchFamily="34" charset="0"/>
            </a:rPr>
            <a:t>Слалом</a:t>
          </a:r>
          <a:endParaRPr lang="ru-RU" sz="2000" dirty="0">
            <a:latin typeface="Arial Narrow" pitchFamily="34" charset="0"/>
          </a:endParaRPr>
        </a:p>
      </dgm:t>
    </dgm:pt>
    <dgm:pt modelId="{1BA15F29-B947-4577-AC9A-3702E11FC54F}" type="parTrans" cxnId="{ADA36884-1910-48FB-8C2F-9D8A135C0C28}">
      <dgm:prSet/>
      <dgm:spPr/>
      <dgm:t>
        <a:bodyPr/>
        <a:lstStyle/>
        <a:p>
          <a:endParaRPr lang="ru-RU"/>
        </a:p>
      </dgm:t>
    </dgm:pt>
    <dgm:pt modelId="{68864582-C733-4748-BE6E-6F0EFEF87591}" type="sibTrans" cxnId="{ADA36884-1910-48FB-8C2F-9D8A135C0C28}">
      <dgm:prSet/>
      <dgm:spPr/>
      <dgm:t>
        <a:bodyPr/>
        <a:lstStyle/>
        <a:p>
          <a:endParaRPr lang="ru-RU"/>
        </a:p>
      </dgm:t>
    </dgm:pt>
    <dgm:pt modelId="{9C79E5F4-34AC-415A-AA6B-F1EF683817C0}">
      <dgm:prSet custT="1"/>
      <dgm:spPr/>
      <dgm:t>
        <a:bodyPr/>
        <a:lstStyle/>
        <a:p>
          <a:pPr rtl="0"/>
          <a:r>
            <a:rPr lang="ru-RU" sz="2000" dirty="0" smtClean="0">
              <a:latin typeface="Arial Narrow" pitchFamily="34" charset="0"/>
            </a:rPr>
            <a:t>Горнолыжная комбинация</a:t>
          </a:r>
          <a:endParaRPr lang="ru-RU" sz="2000" dirty="0">
            <a:latin typeface="Arial Narrow" pitchFamily="34" charset="0"/>
          </a:endParaRPr>
        </a:p>
      </dgm:t>
    </dgm:pt>
    <dgm:pt modelId="{1B632A05-5A71-4246-AF45-B3ADAEB09564}" type="parTrans" cxnId="{09807642-6DE8-4DDD-AFC7-44DA5BA6BAAC}">
      <dgm:prSet/>
      <dgm:spPr/>
      <dgm:t>
        <a:bodyPr/>
        <a:lstStyle/>
        <a:p>
          <a:endParaRPr lang="ru-RU"/>
        </a:p>
      </dgm:t>
    </dgm:pt>
    <dgm:pt modelId="{5274B9E5-5D8C-4635-9089-6DB0EBED363B}" type="sibTrans" cxnId="{09807642-6DE8-4DDD-AFC7-44DA5BA6BAAC}">
      <dgm:prSet/>
      <dgm:spPr/>
      <dgm:t>
        <a:bodyPr/>
        <a:lstStyle/>
        <a:p>
          <a:endParaRPr lang="ru-RU"/>
        </a:p>
      </dgm:t>
    </dgm:pt>
    <dgm:pt modelId="{18C10983-EBA5-471B-8596-70123603EEE6}">
      <dgm:prSet custT="1"/>
      <dgm:spPr/>
      <dgm:t>
        <a:bodyPr/>
        <a:lstStyle/>
        <a:p>
          <a:pPr rtl="0"/>
          <a:r>
            <a:rPr lang="ru-RU" sz="2000" dirty="0" smtClean="0">
              <a:latin typeface="Arial Narrow" pitchFamily="34" charset="0"/>
            </a:rPr>
            <a:t>Фристайл </a:t>
          </a:r>
          <a:endParaRPr lang="ru-RU" sz="2000" dirty="0">
            <a:latin typeface="Arial Narrow" pitchFamily="34" charset="0"/>
          </a:endParaRPr>
        </a:p>
      </dgm:t>
    </dgm:pt>
    <dgm:pt modelId="{AF3FA877-C7EF-466C-A0F4-5DD129169775}" type="parTrans" cxnId="{6A42A854-EA52-4548-B9AD-31799530DC5D}">
      <dgm:prSet/>
      <dgm:spPr/>
      <dgm:t>
        <a:bodyPr/>
        <a:lstStyle/>
        <a:p>
          <a:endParaRPr lang="ru-RU"/>
        </a:p>
      </dgm:t>
    </dgm:pt>
    <dgm:pt modelId="{6BC62267-720A-4202-8444-C5F4AA994D51}" type="sibTrans" cxnId="{6A42A854-EA52-4548-B9AD-31799530DC5D}">
      <dgm:prSet/>
      <dgm:spPr/>
      <dgm:t>
        <a:bodyPr/>
        <a:lstStyle/>
        <a:p>
          <a:endParaRPr lang="ru-RU"/>
        </a:p>
      </dgm:t>
    </dgm:pt>
    <dgm:pt modelId="{4A2737B3-A5DC-4EA0-A1EC-4839BA932BFA}">
      <dgm:prSet custT="1"/>
      <dgm:spPr/>
      <dgm:t>
        <a:bodyPr/>
        <a:lstStyle/>
        <a:p>
          <a:pPr rtl="0"/>
          <a:r>
            <a:rPr lang="ru-RU" sz="2000" dirty="0" smtClean="0">
              <a:latin typeface="Arial Narrow" pitchFamily="34" charset="0"/>
            </a:rPr>
            <a:t>Могул </a:t>
          </a:r>
          <a:endParaRPr lang="ru-RU" sz="2000" dirty="0">
            <a:latin typeface="Arial Narrow" pitchFamily="34" charset="0"/>
          </a:endParaRPr>
        </a:p>
      </dgm:t>
    </dgm:pt>
    <dgm:pt modelId="{44F63652-E735-4A3B-8E66-0EC36840E1CC}" type="parTrans" cxnId="{B7C890D4-D333-4935-B152-306F95D910E8}">
      <dgm:prSet/>
      <dgm:spPr/>
      <dgm:t>
        <a:bodyPr/>
        <a:lstStyle/>
        <a:p>
          <a:endParaRPr lang="ru-RU"/>
        </a:p>
      </dgm:t>
    </dgm:pt>
    <dgm:pt modelId="{21D07A7C-4CA4-4808-8A2E-A4834B522E50}" type="sibTrans" cxnId="{B7C890D4-D333-4935-B152-306F95D910E8}">
      <dgm:prSet/>
      <dgm:spPr/>
      <dgm:t>
        <a:bodyPr/>
        <a:lstStyle/>
        <a:p>
          <a:endParaRPr lang="ru-RU"/>
        </a:p>
      </dgm:t>
    </dgm:pt>
    <dgm:pt modelId="{20A19089-B504-4567-AF69-EC528E87A001}">
      <dgm:prSet custT="1"/>
      <dgm:spPr/>
      <dgm:t>
        <a:bodyPr/>
        <a:lstStyle/>
        <a:p>
          <a:pPr rtl="0"/>
          <a:r>
            <a:rPr lang="ru-RU" sz="2000" dirty="0" smtClean="0">
              <a:latin typeface="Arial Narrow" pitchFamily="34" charset="0"/>
            </a:rPr>
            <a:t>Сноуборд </a:t>
          </a:r>
          <a:endParaRPr lang="ru-RU" sz="2000" dirty="0">
            <a:latin typeface="Arial Narrow" pitchFamily="34" charset="0"/>
          </a:endParaRPr>
        </a:p>
      </dgm:t>
    </dgm:pt>
    <dgm:pt modelId="{6C557430-1123-4EFC-89CF-4971791CA8DB}" type="parTrans" cxnId="{205797CB-F68A-42C5-8772-F6DEE3F0718C}">
      <dgm:prSet/>
      <dgm:spPr/>
      <dgm:t>
        <a:bodyPr/>
        <a:lstStyle/>
        <a:p>
          <a:endParaRPr lang="ru-RU"/>
        </a:p>
      </dgm:t>
    </dgm:pt>
    <dgm:pt modelId="{3522F657-7089-44D9-9078-A74CB31F8825}" type="sibTrans" cxnId="{205797CB-F68A-42C5-8772-F6DEE3F0718C}">
      <dgm:prSet/>
      <dgm:spPr/>
      <dgm:t>
        <a:bodyPr/>
        <a:lstStyle/>
        <a:p>
          <a:endParaRPr lang="ru-RU"/>
        </a:p>
      </dgm:t>
    </dgm:pt>
    <dgm:pt modelId="{8D07850B-654D-47D4-8E1D-650962807820}" type="pres">
      <dgm:prSet presAssocID="{9E00FD58-909F-43FC-815B-E1485E1DBBE9}" presName="linearFlow" presStyleCnt="0">
        <dgm:presLayoutVars>
          <dgm:dir/>
          <dgm:resizeHandles val="exact"/>
        </dgm:presLayoutVars>
      </dgm:prSet>
      <dgm:spPr/>
      <dgm:t>
        <a:bodyPr/>
        <a:lstStyle/>
        <a:p>
          <a:endParaRPr lang="ru-RU"/>
        </a:p>
      </dgm:t>
    </dgm:pt>
    <dgm:pt modelId="{D1CFD20A-0F07-42F5-9752-5F008BADB50A}" type="pres">
      <dgm:prSet presAssocID="{E88F280D-E707-4EB4-A190-BA93BAB55FE2}" presName="composite" presStyleCnt="0"/>
      <dgm:spPr/>
    </dgm:pt>
    <dgm:pt modelId="{D5774D8C-2C4A-4E93-BDCF-B937FE4B8E4A}" type="pres">
      <dgm:prSet presAssocID="{E88F280D-E707-4EB4-A190-BA93BAB55FE2}" presName="imgShp" presStyleLbl="fgImgPlace1" presStyleIdx="0" presStyleCnt="9" custLinFactX="-89404" custLinFactNeighborX="-100000"/>
      <dgm:spPr>
        <a:blipFill rotWithShape="0">
          <a:blip xmlns:r="http://schemas.openxmlformats.org/officeDocument/2006/relationships" r:embed="rId1"/>
          <a:stretch>
            <a:fillRect/>
          </a:stretch>
        </a:blipFill>
      </dgm:spPr>
    </dgm:pt>
    <dgm:pt modelId="{353DF82A-20F1-4DFC-80D9-F7A4C11234D3}" type="pres">
      <dgm:prSet presAssocID="{E88F280D-E707-4EB4-A190-BA93BAB55FE2}" presName="txShp" presStyleLbl="node1" presStyleIdx="0" presStyleCnt="9" custScaleX="148717" custLinFactNeighborX="8238">
        <dgm:presLayoutVars>
          <dgm:bulletEnabled val="1"/>
        </dgm:presLayoutVars>
      </dgm:prSet>
      <dgm:spPr/>
      <dgm:t>
        <a:bodyPr/>
        <a:lstStyle/>
        <a:p>
          <a:endParaRPr lang="ru-RU"/>
        </a:p>
      </dgm:t>
    </dgm:pt>
    <dgm:pt modelId="{9074B076-1E3B-4051-A148-D9AAC7DBD86F}" type="pres">
      <dgm:prSet presAssocID="{3DD6F64A-D69D-4812-84C1-25FEF114399F}" presName="spacing" presStyleCnt="0"/>
      <dgm:spPr/>
    </dgm:pt>
    <dgm:pt modelId="{E47794F6-08A9-4063-934E-FE53E72C2EE9}" type="pres">
      <dgm:prSet presAssocID="{62747005-173E-403B-A743-F5048632B2C6}" presName="composite" presStyleCnt="0"/>
      <dgm:spPr/>
    </dgm:pt>
    <dgm:pt modelId="{F58FBA84-8A9C-41F9-8CB2-6AC10DDED1C2}" type="pres">
      <dgm:prSet presAssocID="{62747005-173E-403B-A743-F5048632B2C6}" presName="imgShp" presStyleLbl="fgImgPlace1" presStyleIdx="1" presStyleCnt="9" custLinFactX="-89404" custLinFactNeighborX="-100000"/>
      <dgm:spPr>
        <a:blipFill rotWithShape="0">
          <a:blip xmlns:r="http://schemas.openxmlformats.org/officeDocument/2006/relationships" r:embed="rId1"/>
          <a:stretch>
            <a:fillRect/>
          </a:stretch>
        </a:blipFill>
      </dgm:spPr>
    </dgm:pt>
    <dgm:pt modelId="{7697E4E0-680E-4AC6-918E-8CC6860057E3}" type="pres">
      <dgm:prSet presAssocID="{62747005-173E-403B-A743-F5048632B2C6}" presName="txShp" presStyleLbl="node1" presStyleIdx="1" presStyleCnt="9" custScaleX="148717" custLinFactNeighborX="8238">
        <dgm:presLayoutVars>
          <dgm:bulletEnabled val="1"/>
        </dgm:presLayoutVars>
      </dgm:prSet>
      <dgm:spPr/>
      <dgm:t>
        <a:bodyPr/>
        <a:lstStyle/>
        <a:p>
          <a:endParaRPr lang="ru-RU"/>
        </a:p>
      </dgm:t>
    </dgm:pt>
    <dgm:pt modelId="{CD823947-0DD2-46EC-A905-1DF2C4DB8C5F}" type="pres">
      <dgm:prSet presAssocID="{7D738D66-CF15-4634-B1C9-4BC35E60C60B}" presName="spacing" presStyleCnt="0"/>
      <dgm:spPr/>
    </dgm:pt>
    <dgm:pt modelId="{C8DA7C02-BD57-4C66-94D2-FC15E8FF814B}" type="pres">
      <dgm:prSet presAssocID="{ADC4AD17-5C8C-47BB-87C4-302E49C382EF}" presName="composite" presStyleCnt="0"/>
      <dgm:spPr/>
    </dgm:pt>
    <dgm:pt modelId="{6ED6A895-B0A7-43CE-82D2-8A0635607403}" type="pres">
      <dgm:prSet presAssocID="{ADC4AD17-5C8C-47BB-87C4-302E49C382EF}" presName="imgShp" presStyleLbl="fgImgPlace1" presStyleIdx="2" presStyleCnt="9" custLinFactX="-89404" custLinFactNeighborX="-100000"/>
      <dgm:spPr>
        <a:blipFill rotWithShape="0">
          <a:blip xmlns:r="http://schemas.openxmlformats.org/officeDocument/2006/relationships" r:embed="rId1"/>
          <a:stretch>
            <a:fillRect/>
          </a:stretch>
        </a:blipFill>
      </dgm:spPr>
    </dgm:pt>
    <dgm:pt modelId="{BF8BB744-CA61-4108-AFBF-B9908D327ED3}" type="pres">
      <dgm:prSet presAssocID="{ADC4AD17-5C8C-47BB-87C4-302E49C382EF}" presName="txShp" presStyleLbl="node1" presStyleIdx="2" presStyleCnt="9" custScaleX="148717" custLinFactNeighborX="8238">
        <dgm:presLayoutVars>
          <dgm:bulletEnabled val="1"/>
        </dgm:presLayoutVars>
      </dgm:prSet>
      <dgm:spPr/>
      <dgm:t>
        <a:bodyPr/>
        <a:lstStyle/>
        <a:p>
          <a:endParaRPr lang="ru-RU"/>
        </a:p>
      </dgm:t>
    </dgm:pt>
    <dgm:pt modelId="{F311C0D1-36D8-4F23-9D26-B388A008E557}" type="pres">
      <dgm:prSet presAssocID="{F8902514-86EF-4164-9915-B6B9F3DA5C77}" presName="spacing" presStyleCnt="0"/>
      <dgm:spPr/>
    </dgm:pt>
    <dgm:pt modelId="{122C2A7A-9727-4253-A793-7E33EB1F8F23}" type="pres">
      <dgm:prSet presAssocID="{ECB95BCF-5582-4239-A030-A22B97AE8146}" presName="composite" presStyleCnt="0"/>
      <dgm:spPr/>
    </dgm:pt>
    <dgm:pt modelId="{E6F0893D-2C20-4FFF-8C38-57B3033CADC2}" type="pres">
      <dgm:prSet presAssocID="{ECB95BCF-5582-4239-A030-A22B97AE8146}" presName="imgShp" presStyleLbl="fgImgPlace1" presStyleIdx="3" presStyleCnt="9" custLinFactX="-89404" custLinFactNeighborX="-100000"/>
      <dgm:spPr>
        <a:blipFill rotWithShape="0">
          <a:blip xmlns:r="http://schemas.openxmlformats.org/officeDocument/2006/relationships" r:embed="rId1"/>
          <a:stretch>
            <a:fillRect/>
          </a:stretch>
        </a:blipFill>
      </dgm:spPr>
    </dgm:pt>
    <dgm:pt modelId="{253B0D5F-FDDB-422F-A257-85EC80B2FA0E}" type="pres">
      <dgm:prSet presAssocID="{ECB95BCF-5582-4239-A030-A22B97AE8146}" presName="txShp" presStyleLbl="node1" presStyleIdx="3" presStyleCnt="9" custScaleX="148717" custLinFactNeighborX="8238">
        <dgm:presLayoutVars>
          <dgm:bulletEnabled val="1"/>
        </dgm:presLayoutVars>
      </dgm:prSet>
      <dgm:spPr/>
      <dgm:t>
        <a:bodyPr/>
        <a:lstStyle/>
        <a:p>
          <a:endParaRPr lang="ru-RU"/>
        </a:p>
      </dgm:t>
    </dgm:pt>
    <dgm:pt modelId="{B05812D7-D646-4FFF-BBF7-C85A52B62878}" type="pres">
      <dgm:prSet presAssocID="{C6C2D3CC-D352-4E03-A4DB-F35A3D7CC4B1}" presName="spacing" presStyleCnt="0"/>
      <dgm:spPr/>
    </dgm:pt>
    <dgm:pt modelId="{814B6400-DA68-4CD1-B0D0-0382094F37F0}" type="pres">
      <dgm:prSet presAssocID="{BB649A49-B098-43A5-AD3C-2E7328B3E7F1}" presName="composite" presStyleCnt="0"/>
      <dgm:spPr/>
    </dgm:pt>
    <dgm:pt modelId="{3865CE96-146A-4550-883B-AA98C30726E2}" type="pres">
      <dgm:prSet presAssocID="{BB649A49-B098-43A5-AD3C-2E7328B3E7F1}" presName="imgShp" presStyleLbl="fgImgPlace1" presStyleIdx="4" presStyleCnt="9" custLinFactX="-89404" custLinFactNeighborX="-100000"/>
      <dgm:spPr>
        <a:blipFill rotWithShape="0">
          <a:blip xmlns:r="http://schemas.openxmlformats.org/officeDocument/2006/relationships" r:embed="rId1"/>
          <a:stretch>
            <a:fillRect/>
          </a:stretch>
        </a:blipFill>
      </dgm:spPr>
    </dgm:pt>
    <dgm:pt modelId="{2B7CCFE6-D349-456D-BFA5-25A35F9731E7}" type="pres">
      <dgm:prSet presAssocID="{BB649A49-B098-43A5-AD3C-2E7328B3E7F1}" presName="txShp" presStyleLbl="node1" presStyleIdx="4" presStyleCnt="9" custScaleX="148717" custLinFactNeighborX="8238">
        <dgm:presLayoutVars>
          <dgm:bulletEnabled val="1"/>
        </dgm:presLayoutVars>
      </dgm:prSet>
      <dgm:spPr/>
      <dgm:t>
        <a:bodyPr/>
        <a:lstStyle/>
        <a:p>
          <a:endParaRPr lang="ru-RU"/>
        </a:p>
      </dgm:t>
    </dgm:pt>
    <dgm:pt modelId="{C2847201-DC73-4A2F-AA8B-2EADC3DA9DF9}" type="pres">
      <dgm:prSet presAssocID="{68864582-C733-4748-BE6E-6F0EFEF87591}" presName="spacing" presStyleCnt="0"/>
      <dgm:spPr/>
    </dgm:pt>
    <dgm:pt modelId="{58E3E464-9BEF-4A1F-A268-F39D1B8F061E}" type="pres">
      <dgm:prSet presAssocID="{9C79E5F4-34AC-415A-AA6B-F1EF683817C0}" presName="composite" presStyleCnt="0"/>
      <dgm:spPr/>
    </dgm:pt>
    <dgm:pt modelId="{356A6965-CBEF-4E43-8690-D98E9B06088A}" type="pres">
      <dgm:prSet presAssocID="{9C79E5F4-34AC-415A-AA6B-F1EF683817C0}" presName="imgShp" presStyleLbl="fgImgPlace1" presStyleIdx="5" presStyleCnt="9" custLinFactX="-89404" custLinFactNeighborX="-100000"/>
      <dgm:spPr>
        <a:blipFill rotWithShape="0">
          <a:blip xmlns:r="http://schemas.openxmlformats.org/officeDocument/2006/relationships" r:embed="rId1"/>
          <a:stretch>
            <a:fillRect/>
          </a:stretch>
        </a:blipFill>
      </dgm:spPr>
    </dgm:pt>
    <dgm:pt modelId="{4DBE9286-234E-4B84-B3C1-A5778F6F61FA}" type="pres">
      <dgm:prSet presAssocID="{9C79E5F4-34AC-415A-AA6B-F1EF683817C0}" presName="txShp" presStyleLbl="node1" presStyleIdx="5" presStyleCnt="9" custScaleX="148717" custLinFactNeighborX="8238">
        <dgm:presLayoutVars>
          <dgm:bulletEnabled val="1"/>
        </dgm:presLayoutVars>
      </dgm:prSet>
      <dgm:spPr/>
      <dgm:t>
        <a:bodyPr/>
        <a:lstStyle/>
        <a:p>
          <a:endParaRPr lang="ru-RU"/>
        </a:p>
      </dgm:t>
    </dgm:pt>
    <dgm:pt modelId="{F5987720-E90E-4F2C-BA92-758AF7EEE8D2}" type="pres">
      <dgm:prSet presAssocID="{5274B9E5-5D8C-4635-9089-6DB0EBED363B}" presName="spacing" presStyleCnt="0"/>
      <dgm:spPr/>
    </dgm:pt>
    <dgm:pt modelId="{6C29BC42-04FF-4AFD-8E70-ADFE55DD87EB}" type="pres">
      <dgm:prSet presAssocID="{18C10983-EBA5-471B-8596-70123603EEE6}" presName="composite" presStyleCnt="0"/>
      <dgm:spPr/>
    </dgm:pt>
    <dgm:pt modelId="{4D00AFE3-8CC1-46FA-A6DE-D2BBC0F35DA9}" type="pres">
      <dgm:prSet presAssocID="{18C10983-EBA5-471B-8596-70123603EEE6}" presName="imgShp" presStyleLbl="fgImgPlace1" presStyleIdx="6" presStyleCnt="9" custLinFactX="-89404" custLinFactNeighborX="-100000"/>
      <dgm:spPr>
        <a:blipFill rotWithShape="0">
          <a:blip xmlns:r="http://schemas.openxmlformats.org/officeDocument/2006/relationships" r:embed="rId1"/>
          <a:stretch>
            <a:fillRect/>
          </a:stretch>
        </a:blipFill>
      </dgm:spPr>
    </dgm:pt>
    <dgm:pt modelId="{E0688BE7-62EE-46BC-A965-3BEDD9E912A8}" type="pres">
      <dgm:prSet presAssocID="{18C10983-EBA5-471B-8596-70123603EEE6}" presName="txShp" presStyleLbl="node1" presStyleIdx="6" presStyleCnt="9" custScaleX="148717" custLinFactNeighborX="8238">
        <dgm:presLayoutVars>
          <dgm:bulletEnabled val="1"/>
        </dgm:presLayoutVars>
      </dgm:prSet>
      <dgm:spPr/>
      <dgm:t>
        <a:bodyPr/>
        <a:lstStyle/>
        <a:p>
          <a:endParaRPr lang="ru-RU"/>
        </a:p>
      </dgm:t>
    </dgm:pt>
    <dgm:pt modelId="{5BBB3488-F783-453A-91E7-443A7CB235E6}" type="pres">
      <dgm:prSet presAssocID="{6BC62267-720A-4202-8444-C5F4AA994D51}" presName="spacing" presStyleCnt="0"/>
      <dgm:spPr/>
    </dgm:pt>
    <dgm:pt modelId="{EA4F821E-9F49-41D8-8D9F-5D9A0085BF52}" type="pres">
      <dgm:prSet presAssocID="{4A2737B3-A5DC-4EA0-A1EC-4839BA932BFA}" presName="composite" presStyleCnt="0"/>
      <dgm:spPr/>
    </dgm:pt>
    <dgm:pt modelId="{25D55C51-7401-4103-B98D-520BC6E2EF48}" type="pres">
      <dgm:prSet presAssocID="{4A2737B3-A5DC-4EA0-A1EC-4839BA932BFA}" presName="imgShp" presStyleLbl="fgImgPlace1" presStyleIdx="7" presStyleCnt="9" custLinFactX="-89404" custLinFactNeighborX="-100000"/>
      <dgm:spPr>
        <a:blipFill rotWithShape="0">
          <a:blip xmlns:r="http://schemas.openxmlformats.org/officeDocument/2006/relationships" r:embed="rId1"/>
          <a:stretch>
            <a:fillRect/>
          </a:stretch>
        </a:blipFill>
      </dgm:spPr>
    </dgm:pt>
    <dgm:pt modelId="{EBB1D183-F2C5-423B-9E9E-477A8B450CD3}" type="pres">
      <dgm:prSet presAssocID="{4A2737B3-A5DC-4EA0-A1EC-4839BA932BFA}" presName="txShp" presStyleLbl="node1" presStyleIdx="7" presStyleCnt="9" custScaleX="148717" custLinFactNeighborX="8238">
        <dgm:presLayoutVars>
          <dgm:bulletEnabled val="1"/>
        </dgm:presLayoutVars>
      </dgm:prSet>
      <dgm:spPr/>
      <dgm:t>
        <a:bodyPr/>
        <a:lstStyle/>
        <a:p>
          <a:endParaRPr lang="ru-RU"/>
        </a:p>
      </dgm:t>
    </dgm:pt>
    <dgm:pt modelId="{25D02197-D350-41F7-9CF4-AB83A19057C9}" type="pres">
      <dgm:prSet presAssocID="{21D07A7C-4CA4-4808-8A2E-A4834B522E50}" presName="spacing" presStyleCnt="0"/>
      <dgm:spPr/>
    </dgm:pt>
    <dgm:pt modelId="{F1B0EBC6-904A-443B-82D9-D14DA7BA7913}" type="pres">
      <dgm:prSet presAssocID="{20A19089-B504-4567-AF69-EC528E87A001}" presName="composite" presStyleCnt="0"/>
      <dgm:spPr/>
    </dgm:pt>
    <dgm:pt modelId="{40959165-6A9F-49D5-9CBE-2FD3B8E98559}" type="pres">
      <dgm:prSet presAssocID="{20A19089-B504-4567-AF69-EC528E87A001}" presName="imgShp" presStyleLbl="fgImgPlace1" presStyleIdx="8" presStyleCnt="9" custLinFactX="-89404" custLinFactNeighborX="-100000"/>
      <dgm:spPr>
        <a:blipFill rotWithShape="0">
          <a:blip xmlns:r="http://schemas.openxmlformats.org/officeDocument/2006/relationships" r:embed="rId1"/>
          <a:stretch>
            <a:fillRect/>
          </a:stretch>
        </a:blipFill>
      </dgm:spPr>
    </dgm:pt>
    <dgm:pt modelId="{AF32E99C-EC4A-4F75-8D90-9D14D7F7F962}" type="pres">
      <dgm:prSet presAssocID="{20A19089-B504-4567-AF69-EC528E87A001}" presName="txShp" presStyleLbl="node1" presStyleIdx="8" presStyleCnt="9" custScaleX="148717" custLinFactNeighborX="8238">
        <dgm:presLayoutVars>
          <dgm:bulletEnabled val="1"/>
        </dgm:presLayoutVars>
      </dgm:prSet>
      <dgm:spPr/>
      <dgm:t>
        <a:bodyPr/>
        <a:lstStyle/>
        <a:p>
          <a:endParaRPr lang="ru-RU"/>
        </a:p>
      </dgm:t>
    </dgm:pt>
  </dgm:ptLst>
  <dgm:cxnLst>
    <dgm:cxn modelId="{6228A5E1-5EEF-4AF4-B390-C6753DA5574E}" srcId="{9E00FD58-909F-43FC-815B-E1485E1DBBE9}" destId="{ECB95BCF-5582-4239-A030-A22B97AE8146}" srcOrd="3" destOrd="0" parTransId="{339C5A9F-2DFD-4F4A-8369-FD27213BE2DC}" sibTransId="{C6C2D3CC-D352-4E03-A4DB-F35A3D7CC4B1}"/>
    <dgm:cxn modelId="{C73B1C98-B85F-49AF-BD00-1407D90523E4}" type="presOf" srcId="{E88F280D-E707-4EB4-A190-BA93BAB55FE2}" destId="{353DF82A-20F1-4DFC-80D9-F7A4C11234D3}" srcOrd="0" destOrd="0" presId="urn:microsoft.com/office/officeart/2005/8/layout/vList3#5"/>
    <dgm:cxn modelId="{ADA36884-1910-48FB-8C2F-9D8A135C0C28}" srcId="{9E00FD58-909F-43FC-815B-E1485E1DBBE9}" destId="{BB649A49-B098-43A5-AD3C-2E7328B3E7F1}" srcOrd="4" destOrd="0" parTransId="{1BA15F29-B947-4577-AC9A-3702E11FC54F}" sibTransId="{68864582-C733-4748-BE6E-6F0EFEF87591}"/>
    <dgm:cxn modelId="{09807642-6DE8-4DDD-AFC7-44DA5BA6BAAC}" srcId="{9E00FD58-909F-43FC-815B-E1485E1DBBE9}" destId="{9C79E5F4-34AC-415A-AA6B-F1EF683817C0}" srcOrd="5" destOrd="0" parTransId="{1B632A05-5A71-4246-AF45-B3ADAEB09564}" sibTransId="{5274B9E5-5D8C-4635-9089-6DB0EBED363B}"/>
    <dgm:cxn modelId="{1C5AE020-CF3C-4F3E-86F8-FADF4BA3ABCD}" srcId="{9E00FD58-909F-43FC-815B-E1485E1DBBE9}" destId="{ADC4AD17-5C8C-47BB-87C4-302E49C382EF}" srcOrd="2" destOrd="0" parTransId="{CE569B97-558E-4266-B5AB-FA486E6E4A1B}" sibTransId="{F8902514-86EF-4164-9915-B6B9F3DA5C77}"/>
    <dgm:cxn modelId="{42AB9936-BA50-4A0B-94AC-B2C3FA735E89}" srcId="{9E00FD58-909F-43FC-815B-E1485E1DBBE9}" destId="{62747005-173E-403B-A743-F5048632B2C6}" srcOrd="1" destOrd="0" parTransId="{29F2AC6D-AA4C-44CA-8938-76EE80E503CF}" sibTransId="{7D738D66-CF15-4634-B1C9-4BC35E60C60B}"/>
    <dgm:cxn modelId="{CB17DA40-DFBF-4C33-AA04-728B274B63DC}" type="presOf" srcId="{ADC4AD17-5C8C-47BB-87C4-302E49C382EF}" destId="{BF8BB744-CA61-4108-AFBF-B9908D327ED3}" srcOrd="0" destOrd="0" presId="urn:microsoft.com/office/officeart/2005/8/layout/vList3#5"/>
    <dgm:cxn modelId="{A21E8EA2-1DAA-451A-B195-77B6D4478D6F}" type="presOf" srcId="{9E00FD58-909F-43FC-815B-E1485E1DBBE9}" destId="{8D07850B-654D-47D4-8E1D-650962807820}" srcOrd="0" destOrd="0" presId="urn:microsoft.com/office/officeart/2005/8/layout/vList3#5"/>
    <dgm:cxn modelId="{205797CB-F68A-42C5-8772-F6DEE3F0718C}" srcId="{9E00FD58-909F-43FC-815B-E1485E1DBBE9}" destId="{20A19089-B504-4567-AF69-EC528E87A001}" srcOrd="8" destOrd="0" parTransId="{6C557430-1123-4EFC-89CF-4971791CA8DB}" sibTransId="{3522F657-7089-44D9-9078-A74CB31F8825}"/>
    <dgm:cxn modelId="{EBA34F87-43ED-4988-8859-5280E2347AF6}" type="presOf" srcId="{62747005-173E-403B-A743-F5048632B2C6}" destId="{7697E4E0-680E-4AC6-918E-8CC6860057E3}" srcOrd="0" destOrd="0" presId="urn:microsoft.com/office/officeart/2005/8/layout/vList3#5"/>
    <dgm:cxn modelId="{3E588F67-BBF4-4874-8FDA-9D0CCA1C0233}" type="presOf" srcId="{20A19089-B504-4567-AF69-EC528E87A001}" destId="{AF32E99C-EC4A-4F75-8D90-9D14D7F7F962}" srcOrd="0" destOrd="0" presId="urn:microsoft.com/office/officeart/2005/8/layout/vList3#5"/>
    <dgm:cxn modelId="{D99B21E3-01F1-4671-812E-43C4E2526E12}" type="presOf" srcId="{BB649A49-B098-43A5-AD3C-2E7328B3E7F1}" destId="{2B7CCFE6-D349-456D-BFA5-25A35F9731E7}" srcOrd="0" destOrd="0" presId="urn:microsoft.com/office/officeart/2005/8/layout/vList3#5"/>
    <dgm:cxn modelId="{D0498FE3-B265-4779-92AD-0B852E06F6D6}" type="presOf" srcId="{ECB95BCF-5582-4239-A030-A22B97AE8146}" destId="{253B0D5F-FDDB-422F-A257-85EC80B2FA0E}" srcOrd="0" destOrd="0" presId="urn:microsoft.com/office/officeart/2005/8/layout/vList3#5"/>
    <dgm:cxn modelId="{6A42A854-EA52-4548-B9AD-31799530DC5D}" srcId="{9E00FD58-909F-43FC-815B-E1485E1DBBE9}" destId="{18C10983-EBA5-471B-8596-70123603EEE6}" srcOrd="6" destOrd="0" parTransId="{AF3FA877-C7EF-466C-A0F4-5DD129169775}" sibTransId="{6BC62267-720A-4202-8444-C5F4AA994D51}"/>
    <dgm:cxn modelId="{093B9695-9089-4882-A99C-E05E4BD1F86D}" type="presOf" srcId="{18C10983-EBA5-471B-8596-70123603EEE6}" destId="{E0688BE7-62EE-46BC-A965-3BEDD9E912A8}" srcOrd="0" destOrd="0" presId="urn:microsoft.com/office/officeart/2005/8/layout/vList3#5"/>
    <dgm:cxn modelId="{24010A47-4297-4CF0-AE02-D066145DA1BA}" type="presOf" srcId="{4A2737B3-A5DC-4EA0-A1EC-4839BA932BFA}" destId="{EBB1D183-F2C5-423B-9E9E-477A8B450CD3}" srcOrd="0" destOrd="0" presId="urn:microsoft.com/office/officeart/2005/8/layout/vList3#5"/>
    <dgm:cxn modelId="{F73A7B54-2374-4DEF-80EC-9849E014C9F7}" type="presOf" srcId="{9C79E5F4-34AC-415A-AA6B-F1EF683817C0}" destId="{4DBE9286-234E-4B84-B3C1-A5778F6F61FA}" srcOrd="0" destOrd="0" presId="urn:microsoft.com/office/officeart/2005/8/layout/vList3#5"/>
    <dgm:cxn modelId="{B7C890D4-D333-4935-B152-306F95D910E8}" srcId="{9E00FD58-909F-43FC-815B-E1485E1DBBE9}" destId="{4A2737B3-A5DC-4EA0-A1EC-4839BA932BFA}" srcOrd="7" destOrd="0" parTransId="{44F63652-E735-4A3B-8E66-0EC36840E1CC}" sibTransId="{21D07A7C-4CA4-4808-8A2E-A4834B522E50}"/>
    <dgm:cxn modelId="{5D6F4446-81F4-4AD4-BEE6-BA5E9AAED936}" srcId="{9E00FD58-909F-43FC-815B-E1485E1DBBE9}" destId="{E88F280D-E707-4EB4-A190-BA93BAB55FE2}" srcOrd="0" destOrd="0" parTransId="{1861651E-0D2F-41C5-8225-16D7799E19C6}" sibTransId="{3DD6F64A-D69D-4812-84C1-25FEF114399F}"/>
    <dgm:cxn modelId="{AD69FA30-01F2-4993-B059-8947BED217BB}" type="presParOf" srcId="{8D07850B-654D-47D4-8E1D-650962807820}" destId="{D1CFD20A-0F07-42F5-9752-5F008BADB50A}" srcOrd="0" destOrd="0" presId="urn:microsoft.com/office/officeart/2005/8/layout/vList3#5"/>
    <dgm:cxn modelId="{90E4F747-5386-4FD3-BB9C-923D700D9424}" type="presParOf" srcId="{D1CFD20A-0F07-42F5-9752-5F008BADB50A}" destId="{D5774D8C-2C4A-4E93-BDCF-B937FE4B8E4A}" srcOrd="0" destOrd="0" presId="urn:microsoft.com/office/officeart/2005/8/layout/vList3#5"/>
    <dgm:cxn modelId="{99C49227-337F-4CF1-87BB-D32582AEB504}" type="presParOf" srcId="{D1CFD20A-0F07-42F5-9752-5F008BADB50A}" destId="{353DF82A-20F1-4DFC-80D9-F7A4C11234D3}" srcOrd="1" destOrd="0" presId="urn:microsoft.com/office/officeart/2005/8/layout/vList3#5"/>
    <dgm:cxn modelId="{55ACD920-8A4F-4681-BC7A-2E8BB1741AC3}" type="presParOf" srcId="{8D07850B-654D-47D4-8E1D-650962807820}" destId="{9074B076-1E3B-4051-A148-D9AAC7DBD86F}" srcOrd="1" destOrd="0" presId="urn:microsoft.com/office/officeart/2005/8/layout/vList3#5"/>
    <dgm:cxn modelId="{DC4DBE17-78A5-4ED8-8748-CED1FDC4F3EA}" type="presParOf" srcId="{8D07850B-654D-47D4-8E1D-650962807820}" destId="{E47794F6-08A9-4063-934E-FE53E72C2EE9}" srcOrd="2" destOrd="0" presId="urn:microsoft.com/office/officeart/2005/8/layout/vList3#5"/>
    <dgm:cxn modelId="{E04AE6EE-8AE9-48AE-9DB8-3796730B4263}" type="presParOf" srcId="{E47794F6-08A9-4063-934E-FE53E72C2EE9}" destId="{F58FBA84-8A9C-41F9-8CB2-6AC10DDED1C2}" srcOrd="0" destOrd="0" presId="urn:microsoft.com/office/officeart/2005/8/layout/vList3#5"/>
    <dgm:cxn modelId="{2435C226-E70B-4FE2-ABCF-9C6EAF7F5647}" type="presParOf" srcId="{E47794F6-08A9-4063-934E-FE53E72C2EE9}" destId="{7697E4E0-680E-4AC6-918E-8CC6860057E3}" srcOrd="1" destOrd="0" presId="urn:microsoft.com/office/officeart/2005/8/layout/vList3#5"/>
    <dgm:cxn modelId="{AE4063E3-3EEC-4AB6-A69C-A06CC56DE136}" type="presParOf" srcId="{8D07850B-654D-47D4-8E1D-650962807820}" destId="{CD823947-0DD2-46EC-A905-1DF2C4DB8C5F}" srcOrd="3" destOrd="0" presId="urn:microsoft.com/office/officeart/2005/8/layout/vList3#5"/>
    <dgm:cxn modelId="{D5780352-0BAC-4233-A1E9-89BF748ADB15}" type="presParOf" srcId="{8D07850B-654D-47D4-8E1D-650962807820}" destId="{C8DA7C02-BD57-4C66-94D2-FC15E8FF814B}" srcOrd="4" destOrd="0" presId="urn:microsoft.com/office/officeart/2005/8/layout/vList3#5"/>
    <dgm:cxn modelId="{1CCD0017-6908-42CC-951E-D455E22570F4}" type="presParOf" srcId="{C8DA7C02-BD57-4C66-94D2-FC15E8FF814B}" destId="{6ED6A895-B0A7-43CE-82D2-8A0635607403}" srcOrd="0" destOrd="0" presId="urn:microsoft.com/office/officeart/2005/8/layout/vList3#5"/>
    <dgm:cxn modelId="{DA2EB749-CB86-4239-A83D-984C6C0DC1A6}" type="presParOf" srcId="{C8DA7C02-BD57-4C66-94D2-FC15E8FF814B}" destId="{BF8BB744-CA61-4108-AFBF-B9908D327ED3}" srcOrd="1" destOrd="0" presId="urn:microsoft.com/office/officeart/2005/8/layout/vList3#5"/>
    <dgm:cxn modelId="{06A8BD39-2050-4940-AEA8-7E6E33C361BA}" type="presParOf" srcId="{8D07850B-654D-47D4-8E1D-650962807820}" destId="{F311C0D1-36D8-4F23-9D26-B388A008E557}" srcOrd="5" destOrd="0" presId="urn:microsoft.com/office/officeart/2005/8/layout/vList3#5"/>
    <dgm:cxn modelId="{27E29120-686E-4546-A949-49CC4D56D72B}" type="presParOf" srcId="{8D07850B-654D-47D4-8E1D-650962807820}" destId="{122C2A7A-9727-4253-A793-7E33EB1F8F23}" srcOrd="6" destOrd="0" presId="urn:microsoft.com/office/officeart/2005/8/layout/vList3#5"/>
    <dgm:cxn modelId="{D8048511-6E79-4474-9555-5D311D0F0FC2}" type="presParOf" srcId="{122C2A7A-9727-4253-A793-7E33EB1F8F23}" destId="{E6F0893D-2C20-4FFF-8C38-57B3033CADC2}" srcOrd="0" destOrd="0" presId="urn:microsoft.com/office/officeart/2005/8/layout/vList3#5"/>
    <dgm:cxn modelId="{739E2B67-3E4B-4599-B4FE-37BFF176B817}" type="presParOf" srcId="{122C2A7A-9727-4253-A793-7E33EB1F8F23}" destId="{253B0D5F-FDDB-422F-A257-85EC80B2FA0E}" srcOrd="1" destOrd="0" presId="urn:microsoft.com/office/officeart/2005/8/layout/vList3#5"/>
    <dgm:cxn modelId="{86A76F5A-3F1A-49D2-A79F-58F40CE11EA1}" type="presParOf" srcId="{8D07850B-654D-47D4-8E1D-650962807820}" destId="{B05812D7-D646-4FFF-BBF7-C85A52B62878}" srcOrd="7" destOrd="0" presId="urn:microsoft.com/office/officeart/2005/8/layout/vList3#5"/>
    <dgm:cxn modelId="{2C8D096C-D0AC-4237-B523-FA4BB45F5C58}" type="presParOf" srcId="{8D07850B-654D-47D4-8E1D-650962807820}" destId="{814B6400-DA68-4CD1-B0D0-0382094F37F0}" srcOrd="8" destOrd="0" presId="urn:microsoft.com/office/officeart/2005/8/layout/vList3#5"/>
    <dgm:cxn modelId="{2041BC6A-C07B-4F6C-A673-FEB1C4B27ECB}" type="presParOf" srcId="{814B6400-DA68-4CD1-B0D0-0382094F37F0}" destId="{3865CE96-146A-4550-883B-AA98C30726E2}" srcOrd="0" destOrd="0" presId="urn:microsoft.com/office/officeart/2005/8/layout/vList3#5"/>
    <dgm:cxn modelId="{79BFEEAC-FFBC-46EC-8911-9D2C707450A0}" type="presParOf" srcId="{814B6400-DA68-4CD1-B0D0-0382094F37F0}" destId="{2B7CCFE6-D349-456D-BFA5-25A35F9731E7}" srcOrd="1" destOrd="0" presId="urn:microsoft.com/office/officeart/2005/8/layout/vList3#5"/>
    <dgm:cxn modelId="{6E39C325-09E8-4FA1-A2AD-F111B0B8C81A}" type="presParOf" srcId="{8D07850B-654D-47D4-8E1D-650962807820}" destId="{C2847201-DC73-4A2F-AA8B-2EADC3DA9DF9}" srcOrd="9" destOrd="0" presId="urn:microsoft.com/office/officeart/2005/8/layout/vList3#5"/>
    <dgm:cxn modelId="{60996637-51A1-47F5-9B7F-4632F17701C4}" type="presParOf" srcId="{8D07850B-654D-47D4-8E1D-650962807820}" destId="{58E3E464-9BEF-4A1F-A268-F39D1B8F061E}" srcOrd="10" destOrd="0" presId="urn:microsoft.com/office/officeart/2005/8/layout/vList3#5"/>
    <dgm:cxn modelId="{7F5A0DDB-3EF3-44CB-9A83-4787A6650EBF}" type="presParOf" srcId="{58E3E464-9BEF-4A1F-A268-F39D1B8F061E}" destId="{356A6965-CBEF-4E43-8690-D98E9B06088A}" srcOrd="0" destOrd="0" presId="urn:microsoft.com/office/officeart/2005/8/layout/vList3#5"/>
    <dgm:cxn modelId="{0295E450-CFB9-4C82-998C-41D7BC0FCCC0}" type="presParOf" srcId="{58E3E464-9BEF-4A1F-A268-F39D1B8F061E}" destId="{4DBE9286-234E-4B84-B3C1-A5778F6F61FA}" srcOrd="1" destOrd="0" presId="urn:microsoft.com/office/officeart/2005/8/layout/vList3#5"/>
    <dgm:cxn modelId="{C72A7104-BB29-484A-BAA1-2B4ADF53CFC2}" type="presParOf" srcId="{8D07850B-654D-47D4-8E1D-650962807820}" destId="{F5987720-E90E-4F2C-BA92-758AF7EEE8D2}" srcOrd="11" destOrd="0" presId="urn:microsoft.com/office/officeart/2005/8/layout/vList3#5"/>
    <dgm:cxn modelId="{96F8FCC8-7C83-4A23-9D1D-11113D046948}" type="presParOf" srcId="{8D07850B-654D-47D4-8E1D-650962807820}" destId="{6C29BC42-04FF-4AFD-8E70-ADFE55DD87EB}" srcOrd="12" destOrd="0" presId="urn:microsoft.com/office/officeart/2005/8/layout/vList3#5"/>
    <dgm:cxn modelId="{DD910255-66A0-4751-ACA1-702E2EE4160F}" type="presParOf" srcId="{6C29BC42-04FF-4AFD-8E70-ADFE55DD87EB}" destId="{4D00AFE3-8CC1-46FA-A6DE-D2BBC0F35DA9}" srcOrd="0" destOrd="0" presId="urn:microsoft.com/office/officeart/2005/8/layout/vList3#5"/>
    <dgm:cxn modelId="{F0B98D1D-FFAC-4216-A176-7A0E82E031D8}" type="presParOf" srcId="{6C29BC42-04FF-4AFD-8E70-ADFE55DD87EB}" destId="{E0688BE7-62EE-46BC-A965-3BEDD9E912A8}" srcOrd="1" destOrd="0" presId="urn:microsoft.com/office/officeart/2005/8/layout/vList3#5"/>
    <dgm:cxn modelId="{74B96AE9-D632-4036-B9B0-721578AE3888}" type="presParOf" srcId="{8D07850B-654D-47D4-8E1D-650962807820}" destId="{5BBB3488-F783-453A-91E7-443A7CB235E6}" srcOrd="13" destOrd="0" presId="urn:microsoft.com/office/officeart/2005/8/layout/vList3#5"/>
    <dgm:cxn modelId="{5478DD65-A23B-4435-934F-553FC479803F}" type="presParOf" srcId="{8D07850B-654D-47D4-8E1D-650962807820}" destId="{EA4F821E-9F49-41D8-8D9F-5D9A0085BF52}" srcOrd="14" destOrd="0" presId="urn:microsoft.com/office/officeart/2005/8/layout/vList3#5"/>
    <dgm:cxn modelId="{45784E88-ED80-4C71-88C2-3C9F185C33B0}" type="presParOf" srcId="{EA4F821E-9F49-41D8-8D9F-5D9A0085BF52}" destId="{25D55C51-7401-4103-B98D-520BC6E2EF48}" srcOrd="0" destOrd="0" presId="urn:microsoft.com/office/officeart/2005/8/layout/vList3#5"/>
    <dgm:cxn modelId="{7DBD0B65-1851-4297-AACF-20A7A9F88821}" type="presParOf" srcId="{EA4F821E-9F49-41D8-8D9F-5D9A0085BF52}" destId="{EBB1D183-F2C5-423B-9E9E-477A8B450CD3}" srcOrd="1" destOrd="0" presId="urn:microsoft.com/office/officeart/2005/8/layout/vList3#5"/>
    <dgm:cxn modelId="{460AECC3-9231-4DD0-A6D1-6BEFDAA80B22}" type="presParOf" srcId="{8D07850B-654D-47D4-8E1D-650962807820}" destId="{25D02197-D350-41F7-9CF4-AB83A19057C9}" srcOrd="15" destOrd="0" presId="urn:microsoft.com/office/officeart/2005/8/layout/vList3#5"/>
    <dgm:cxn modelId="{08EA8886-1E7A-4D78-8415-B004C27E35C5}" type="presParOf" srcId="{8D07850B-654D-47D4-8E1D-650962807820}" destId="{F1B0EBC6-904A-443B-82D9-D14DA7BA7913}" srcOrd="16" destOrd="0" presId="urn:microsoft.com/office/officeart/2005/8/layout/vList3#5"/>
    <dgm:cxn modelId="{BEA5A429-91B3-4261-B81B-F221E94FDF48}" type="presParOf" srcId="{F1B0EBC6-904A-443B-82D9-D14DA7BA7913}" destId="{40959165-6A9F-49D5-9CBE-2FD3B8E98559}" srcOrd="0" destOrd="0" presId="urn:microsoft.com/office/officeart/2005/8/layout/vList3#5"/>
    <dgm:cxn modelId="{3AC037C5-E7DB-4A6F-990C-FF60E683062A}" type="presParOf" srcId="{F1B0EBC6-904A-443B-82D9-D14DA7BA7913}" destId="{AF32E99C-EC4A-4F75-8D90-9D14D7F7F962}" srcOrd="1" destOrd="0" presId="urn:microsoft.com/office/officeart/2005/8/layout/vList3#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5CBA291-BC26-42F2-A799-A7A4D13BD985}" type="doc">
      <dgm:prSet loTypeId="urn:microsoft.com/office/officeart/2005/8/layout/vList3#6" loCatId="list" qsTypeId="urn:microsoft.com/office/officeart/2005/8/quickstyle/simple1" qsCatId="simple" csTypeId="urn:microsoft.com/office/officeart/2005/8/colors/accent1_2" csCatId="accent1" phldr="1"/>
      <dgm:spPr/>
      <dgm:t>
        <a:bodyPr/>
        <a:lstStyle/>
        <a:p>
          <a:endParaRPr lang="ru-RU"/>
        </a:p>
      </dgm:t>
    </dgm:pt>
    <dgm:pt modelId="{CA076C65-F47A-4041-8CBB-C484F2E00197}">
      <dgm:prSet custT="1"/>
      <dgm:spPr/>
      <dgm:t>
        <a:bodyPr/>
        <a:lstStyle/>
        <a:p>
          <a:pPr rtl="0"/>
          <a:r>
            <a:rPr lang="ru-RU" sz="2000" b="0" i="0" dirty="0" smtClean="0">
              <a:latin typeface="Arial Narrow" pitchFamily="34" charset="0"/>
            </a:rPr>
            <a:t>Лыжные гонки -- гонки на лыжах на определённую дистанцию по </a:t>
          </a:r>
        </a:p>
        <a:p>
          <a:pPr rtl="0"/>
          <a:r>
            <a:rPr lang="ru-RU" sz="2000" b="0" i="0" dirty="0" smtClean="0">
              <a:latin typeface="Arial Narrow" pitchFamily="34" charset="0"/>
            </a:rPr>
            <a:t>специально подготовленной трассе среди лиц определённой категории </a:t>
          </a:r>
          <a:endParaRPr lang="ru-RU" sz="2000" b="0" i="0" dirty="0">
            <a:latin typeface="Arial Narrow" pitchFamily="34" charset="0"/>
          </a:endParaRPr>
        </a:p>
      </dgm:t>
    </dgm:pt>
    <dgm:pt modelId="{E6D5CDAD-BCD7-448A-BE71-2C61ECABA335}" type="parTrans" cxnId="{3FFBFA25-2AF0-4CBA-9053-066FCA9B9450}">
      <dgm:prSet/>
      <dgm:spPr/>
      <dgm:t>
        <a:bodyPr/>
        <a:lstStyle/>
        <a:p>
          <a:endParaRPr lang="ru-RU"/>
        </a:p>
      </dgm:t>
    </dgm:pt>
    <dgm:pt modelId="{7420C752-2854-4473-9510-98EC54785446}" type="sibTrans" cxnId="{3FFBFA25-2AF0-4CBA-9053-066FCA9B9450}">
      <dgm:prSet/>
      <dgm:spPr/>
      <dgm:t>
        <a:bodyPr/>
        <a:lstStyle/>
        <a:p>
          <a:endParaRPr lang="ru-RU"/>
        </a:p>
      </dgm:t>
    </dgm:pt>
    <dgm:pt modelId="{70807CB4-8B10-419B-87B1-22CC6C4EEC89}">
      <dgm:prSet custT="1"/>
      <dgm:spPr/>
      <dgm:t>
        <a:bodyPr/>
        <a:lstStyle/>
        <a:p>
          <a:pPr rtl="0"/>
          <a:r>
            <a:rPr lang="ru-RU" sz="2000" b="0" i="0" dirty="0" smtClean="0">
              <a:latin typeface="Arial Narrow" pitchFamily="34" charset="0"/>
            </a:rPr>
            <a:t>Относятся к циклическим видам спорта</a:t>
          </a:r>
          <a:endParaRPr lang="ru-RU" sz="2000" b="0" i="0" dirty="0">
            <a:latin typeface="Arial Narrow" pitchFamily="34" charset="0"/>
          </a:endParaRPr>
        </a:p>
      </dgm:t>
    </dgm:pt>
    <dgm:pt modelId="{3B24C810-E226-4CF1-B352-3B515699B8AF}" type="parTrans" cxnId="{02AA9680-1236-4A66-B8C1-AC1761F19F3A}">
      <dgm:prSet/>
      <dgm:spPr/>
      <dgm:t>
        <a:bodyPr/>
        <a:lstStyle/>
        <a:p>
          <a:endParaRPr lang="ru-RU"/>
        </a:p>
      </dgm:t>
    </dgm:pt>
    <dgm:pt modelId="{A580049D-41D4-4B61-AC1A-C0267F8FCF4C}" type="sibTrans" cxnId="{02AA9680-1236-4A66-B8C1-AC1761F19F3A}">
      <dgm:prSet/>
      <dgm:spPr/>
      <dgm:t>
        <a:bodyPr/>
        <a:lstStyle/>
        <a:p>
          <a:endParaRPr lang="ru-RU"/>
        </a:p>
      </dgm:t>
    </dgm:pt>
    <dgm:pt modelId="{B360630D-0B0B-43DB-873F-311215D22055}">
      <dgm:prSet custT="1"/>
      <dgm:spPr/>
      <dgm:t>
        <a:bodyPr/>
        <a:lstStyle/>
        <a:p>
          <a:pPr rtl="0"/>
          <a:r>
            <a:rPr lang="ru-RU" sz="2000" b="0" i="0" dirty="0" smtClean="0">
              <a:latin typeface="Arial Narrow" pitchFamily="34" charset="0"/>
            </a:rPr>
            <a:t>Впервые состязания в лыжном беге на скорость состоялись </a:t>
          </a:r>
        </a:p>
        <a:p>
          <a:pPr rtl="0"/>
          <a:r>
            <a:rPr lang="ru-RU" sz="2000" b="0" i="0" dirty="0" smtClean="0">
              <a:latin typeface="Arial Narrow" pitchFamily="34" charset="0"/>
            </a:rPr>
            <a:t>в Норвегии в 1767 году</a:t>
          </a:r>
          <a:endParaRPr lang="ru-RU" sz="2000" b="0" i="0" dirty="0">
            <a:latin typeface="Arial Narrow" pitchFamily="34" charset="0"/>
          </a:endParaRPr>
        </a:p>
      </dgm:t>
    </dgm:pt>
    <dgm:pt modelId="{CF4ABE64-E530-40AB-9FFF-83A63ECC3C4C}" type="parTrans" cxnId="{0EF26CDB-852C-4BBA-8B36-195BC9D4B55A}">
      <dgm:prSet/>
      <dgm:spPr/>
      <dgm:t>
        <a:bodyPr/>
        <a:lstStyle/>
        <a:p>
          <a:endParaRPr lang="ru-RU"/>
        </a:p>
      </dgm:t>
    </dgm:pt>
    <dgm:pt modelId="{8336A5C3-841D-4DB2-9401-530CC8F878B7}" type="sibTrans" cxnId="{0EF26CDB-852C-4BBA-8B36-195BC9D4B55A}">
      <dgm:prSet/>
      <dgm:spPr/>
      <dgm:t>
        <a:bodyPr/>
        <a:lstStyle/>
        <a:p>
          <a:endParaRPr lang="ru-RU"/>
        </a:p>
      </dgm:t>
    </dgm:pt>
    <dgm:pt modelId="{AC1C3F94-6CEF-4B81-841F-5DC505361129}">
      <dgm:prSet custT="1"/>
      <dgm:spPr/>
      <dgm:t>
        <a:bodyPr/>
        <a:lstStyle/>
        <a:p>
          <a:pPr rtl="0"/>
          <a:r>
            <a:rPr lang="ru-RU" sz="2000" b="0" i="0" dirty="0" smtClean="0">
              <a:latin typeface="Arial Narrow" pitchFamily="34" charset="0"/>
            </a:rPr>
            <a:t>В 1924 году была создана Международная федерация лыжного спорта</a:t>
          </a:r>
          <a:endParaRPr lang="ru-RU" sz="2000" b="0" i="0" dirty="0">
            <a:latin typeface="Arial Narrow" pitchFamily="34" charset="0"/>
          </a:endParaRPr>
        </a:p>
      </dgm:t>
    </dgm:pt>
    <dgm:pt modelId="{06C60C01-6D80-402D-9A02-09397415E0FF}" type="parTrans" cxnId="{33345A27-884E-42C8-A8B9-68DB03D913EA}">
      <dgm:prSet/>
      <dgm:spPr/>
      <dgm:t>
        <a:bodyPr/>
        <a:lstStyle/>
        <a:p>
          <a:endParaRPr lang="ru-RU"/>
        </a:p>
      </dgm:t>
    </dgm:pt>
    <dgm:pt modelId="{FABE69C4-7C58-4301-888D-33E5AAB4E86A}" type="sibTrans" cxnId="{33345A27-884E-42C8-A8B9-68DB03D913EA}">
      <dgm:prSet/>
      <dgm:spPr/>
      <dgm:t>
        <a:bodyPr/>
        <a:lstStyle/>
        <a:p>
          <a:endParaRPr lang="ru-RU"/>
        </a:p>
      </dgm:t>
    </dgm:pt>
    <dgm:pt modelId="{307C4444-7EB0-4351-8CBA-57171B3B7B3F}">
      <dgm:prSet custT="1"/>
      <dgm:spPr/>
      <dgm:t>
        <a:bodyPr/>
        <a:lstStyle/>
        <a:p>
          <a:pPr rtl="0"/>
          <a:r>
            <a:rPr lang="ru-RU" sz="2000" b="0" i="0" dirty="0" smtClean="0">
              <a:latin typeface="Arial Narrow" pitchFamily="34" charset="0"/>
            </a:rPr>
            <a:t>Основные стили передвижения на лыжах -- «классический стиль» и «свободный стиль»</a:t>
          </a:r>
          <a:endParaRPr lang="ru-RU" sz="2000" b="0" i="0" dirty="0">
            <a:latin typeface="Arial Narrow" pitchFamily="34" charset="0"/>
          </a:endParaRPr>
        </a:p>
      </dgm:t>
    </dgm:pt>
    <dgm:pt modelId="{E810BC5B-3689-4B11-9739-51899C2FC6B3}" type="parTrans" cxnId="{EE6B3C6D-61F8-4577-91A5-F1E57286766B}">
      <dgm:prSet/>
      <dgm:spPr/>
      <dgm:t>
        <a:bodyPr/>
        <a:lstStyle/>
        <a:p>
          <a:endParaRPr lang="ru-RU"/>
        </a:p>
      </dgm:t>
    </dgm:pt>
    <dgm:pt modelId="{CF142BB5-D7B4-42D7-BE2F-5899C8E3025E}" type="sibTrans" cxnId="{EE6B3C6D-61F8-4577-91A5-F1E57286766B}">
      <dgm:prSet/>
      <dgm:spPr/>
      <dgm:t>
        <a:bodyPr/>
        <a:lstStyle/>
        <a:p>
          <a:endParaRPr lang="ru-RU"/>
        </a:p>
      </dgm:t>
    </dgm:pt>
    <dgm:pt modelId="{78E1A842-6678-4904-B5DB-6DAC4436F231}" type="pres">
      <dgm:prSet presAssocID="{05CBA291-BC26-42F2-A799-A7A4D13BD985}" presName="linearFlow" presStyleCnt="0">
        <dgm:presLayoutVars>
          <dgm:dir/>
          <dgm:resizeHandles val="exact"/>
        </dgm:presLayoutVars>
      </dgm:prSet>
      <dgm:spPr/>
      <dgm:t>
        <a:bodyPr/>
        <a:lstStyle/>
        <a:p>
          <a:endParaRPr lang="ru-RU"/>
        </a:p>
      </dgm:t>
    </dgm:pt>
    <dgm:pt modelId="{6D82FE72-7CE8-4C9F-8049-58650293361F}" type="pres">
      <dgm:prSet presAssocID="{CA076C65-F47A-4041-8CBB-C484F2E00197}" presName="composite" presStyleCnt="0"/>
      <dgm:spPr/>
    </dgm:pt>
    <dgm:pt modelId="{FA67147A-C073-4DE7-B61E-C9E469111664}" type="pres">
      <dgm:prSet presAssocID="{CA076C65-F47A-4041-8CBB-C484F2E00197}" presName="imgShp" presStyleLbl="fgImgPlace1" presStyleIdx="0" presStyleCnt="5" custLinFactNeighborX="-99853"/>
      <dgm:spPr>
        <a:blipFill rotWithShape="0">
          <a:blip xmlns:r="http://schemas.openxmlformats.org/officeDocument/2006/relationships" r:embed="rId1"/>
          <a:stretch>
            <a:fillRect/>
          </a:stretch>
        </a:blipFill>
      </dgm:spPr>
    </dgm:pt>
    <dgm:pt modelId="{39A0E00D-0E7C-44E7-B3F6-7DAB61F3EAA3}" type="pres">
      <dgm:prSet presAssocID="{CA076C65-F47A-4041-8CBB-C484F2E00197}" presName="txShp" presStyleLbl="node1" presStyleIdx="0" presStyleCnt="5" custScaleX="145486" custLinFactNeighborX="10876">
        <dgm:presLayoutVars>
          <dgm:bulletEnabled val="1"/>
        </dgm:presLayoutVars>
      </dgm:prSet>
      <dgm:spPr/>
      <dgm:t>
        <a:bodyPr/>
        <a:lstStyle/>
        <a:p>
          <a:endParaRPr lang="ru-RU"/>
        </a:p>
      </dgm:t>
    </dgm:pt>
    <dgm:pt modelId="{400C2E93-A12E-415C-A4A7-321B45860CF6}" type="pres">
      <dgm:prSet presAssocID="{7420C752-2854-4473-9510-98EC54785446}" presName="spacing" presStyleCnt="0"/>
      <dgm:spPr/>
    </dgm:pt>
    <dgm:pt modelId="{69DFDB49-25E5-4F81-8298-34E62FCBE11E}" type="pres">
      <dgm:prSet presAssocID="{70807CB4-8B10-419B-87B1-22CC6C4EEC89}" presName="composite" presStyleCnt="0"/>
      <dgm:spPr/>
    </dgm:pt>
    <dgm:pt modelId="{4ADF167A-B919-4675-AF05-DFD9BAD78BFD}" type="pres">
      <dgm:prSet presAssocID="{70807CB4-8B10-419B-87B1-22CC6C4EEC89}" presName="imgShp" presStyleLbl="fgImgPlace1" presStyleIdx="1" presStyleCnt="5" custLinFactNeighborX="-99853"/>
      <dgm:spPr>
        <a:blipFill rotWithShape="0">
          <a:blip xmlns:r="http://schemas.openxmlformats.org/officeDocument/2006/relationships" r:embed="rId1"/>
          <a:stretch>
            <a:fillRect/>
          </a:stretch>
        </a:blipFill>
      </dgm:spPr>
    </dgm:pt>
    <dgm:pt modelId="{5590B861-DA10-4D3D-995E-7C20BA5B7FFB}" type="pres">
      <dgm:prSet presAssocID="{70807CB4-8B10-419B-87B1-22CC6C4EEC89}" presName="txShp" presStyleLbl="node1" presStyleIdx="1" presStyleCnt="5" custScaleX="145486" custLinFactNeighborX="10876">
        <dgm:presLayoutVars>
          <dgm:bulletEnabled val="1"/>
        </dgm:presLayoutVars>
      </dgm:prSet>
      <dgm:spPr/>
      <dgm:t>
        <a:bodyPr/>
        <a:lstStyle/>
        <a:p>
          <a:endParaRPr lang="ru-RU"/>
        </a:p>
      </dgm:t>
    </dgm:pt>
    <dgm:pt modelId="{7019AA11-E826-4627-B02B-9329F4442B6C}" type="pres">
      <dgm:prSet presAssocID="{A580049D-41D4-4B61-AC1A-C0267F8FCF4C}" presName="spacing" presStyleCnt="0"/>
      <dgm:spPr/>
    </dgm:pt>
    <dgm:pt modelId="{01EFD83B-1661-4C67-A0AB-753FEC7520AE}" type="pres">
      <dgm:prSet presAssocID="{B360630D-0B0B-43DB-873F-311215D22055}" presName="composite" presStyleCnt="0"/>
      <dgm:spPr/>
    </dgm:pt>
    <dgm:pt modelId="{B7BA9B23-26B5-42E4-A209-BC16802241EC}" type="pres">
      <dgm:prSet presAssocID="{B360630D-0B0B-43DB-873F-311215D22055}" presName="imgShp" presStyleLbl="fgImgPlace1" presStyleIdx="2" presStyleCnt="5" custLinFactNeighborX="-99853"/>
      <dgm:spPr>
        <a:blipFill rotWithShape="0">
          <a:blip xmlns:r="http://schemas.openxmlformats.org/officeDocument/2006/relationships" r:embed="rId1"/>
          <a:stretch>
            <a:fillRect/>
          </a:stretch>
        </a:blipFill>
      </dgm:spPr>
    </dgm:pt>
    <dgm:pt modelId="{A5C15D76-5A7A-42C7-B62C-FFD2E7B7F707}" type="pres">
      <dgm:prSet presAssocID="{B360630D-0B0B-43DB-873F-311215D22055}" presName="txShp" presStyleLbl="node1" presStyleIdx="2" presStyleCnt="5" custScaleX="145486" custLinFactNeighborX="10876">
        <dgm:presLayoutVars>
          <dgm:bulletEnabled val="1"/>
        </dgm:presLayoutVars>
      </dgm:prSet>
      <dgm:spPr/>
      <dgm:t>
        <a:bodyPr/>
        <a:lstStyle/>
        <a:p>
          <a:endParaRPr lang="ru-RU"/>
        </a:p>
      </dgm:t>
    </dgm:pt>
    <dgm:pt modelId="{E0124763-BB6C-4CF2-A8A5-8E701B24C309}" type="pres">
      <dgm:prSet presAssocID="{8336A5C3-841D-4DB2-9401-530CC8F878B7}" presName="spacing" presStyleCnt="0"/>
      <dgm:spPr/>
    </dgm:pt>
    <dgm:pt modelId="{DB287F8F-B98B-4050-A19F-46BF15397F14}" type="pres">
      <dgm:prSet presAssocID="{AC1C3F94-6CEF-4B81-841F-5DC505361129}" presName="composite" presStyleCnt="0"/>
      <dgm:spPr/>
    </dgm:pt>
    <dgm:pt modelId="{1392285A-FFE3-4091-BBAD-84C58DF11608}" type="pres">
      <dgm:prSet presAssocID="{AC1C3F94-6CEF-4B81-841F-5DC505361129}" presName="imgShp" presStyleLbl="fgImgPlace1" presStyleIdx="3" presStyleCnt="5" custLinFactNeighborX="-99853"/>
      <dgm:spPr>
        <a:blipFill rotWithShape="0">
          <a:blip xmlns:r="http://schemas.openxmlformats.org/officeDocument/2006/relationships" r:embed="rId1"/>
          <a:stretch>
            <a:fillRect/>
          </a:stretch>
        </a:blipFill>
      </dgm:spPr>
    </dgm:pt>
    <dgm:pt modelId="{49E5A223-698D-490E-8C81-D4DF2E6DE75E}" type="pres">
      <dgm:prSet presAssocID="{AC1C3F94-6CEF-4B81-841F-5DC505361129}" presName="txShp" presStyleLbl="node1" presStyleIdx="3" presStyleCnt="5" custScaleX="145486" custLinFactNeighborX="10876">
        <dgm:presLayoutVars>
          <dgm:bulletEnabled val="1"/>
        </dgm:presLayoutVars>
      </dgm:prSet>
      <dgm:spPr/>
      <dgm:t>
        <a:bodyPr/>
        <a:lstStyle/>
        <a:p>
          <a:endParaRPr lang="ru-RU"/>
        </a:p>
      </dgm:t>
    </dgm:pt>
    <dgm:pt modelId="{333F0A88-F728-42C5-80B4-51BCE5F415DA}" type="pres">
      <dgm:prSet presAssocID="{FABE69C4-7C58-4301-888D-33E5AAB4E86A}" presName="spacing" presStyleCnt="0"/>
      <dgm:spPr/>
    </dgm:pt>
    <dgm:pt modelId="{15F8B3CC-D178-45A0-8017-81FB5E2C31C0}" type="pres">
      <dgm:prSet presAssocID="{307C4444-7EB0-4351-8CBA-57171B3B7B3F}" presName="composite" presStyleCnt="0"/>
      <dgm:spPr/>
    </dgm:pt>
    <dgm:pt modelId="{E1B347B1-DAD2-4519-9ED4-4AB877FEE7DF}" type="pres">
      <dgm:prSet presAssocID="{307C4444-7EB0-4351-8CBA-57171B3B7B3F}" presName="imgShp" presStyleLbl="fgImgPlace1" presStyleIdx="4" presStyleCnt="5" custLinFactNeighborX="-99853"/>
      <dgm:spPr>
        <a:blipFill rotWithShape="0">
          <a:blip xmlns:r="http://schemas.openxmlformats.org/officeDocument/2006/relationships" r:embed="rId1"/>
          <a:stretch>
            <a:fillRect/>
          </a:stretch>
        </a:blipFill>
      </dgm:spPr>
    </dgm:pt>
    <dgm:pt modelId="{E636AE61-45F7-4346-B239-B9DD78DAAB1D}" type="pres">
      <dgm:prSet presAssocID="{307C4444-7EB0-4351-8CBA-57171B3B7B3F}" presName="txShp" presStyleLbl="node1" presStyleIdx="4" presStyleCnt="5" custScaleX="145486" custLinFactNeighborX="10876">
        <dgm:presLayoutVars>
          <dgm:bulletEnabled val="1"/>
        </dgm:presLayoutVars>
      </dgm:prSet>
      <dgm:spPr/>
      <dgm:t>
        <a:bodyPr/>
        <a:lstStyle/>
        <a:p>
          <a:endParaRPr lang="ru-RU"/>
        </a:p>
      </dgm:t>
    </dgm:pt>
  </dgm:ptLst>
  <dgm:cxnLst>
    <dgm:cxn modelId="{0805494D-11A5-4F86-B0D8-C26111F71DE4}" type="presOf" srcId="{CA076C65-F47A-4041-8CBB-C484F2E00197}" destId="{39A0E00D-0E7C-44E7-B3F6-7DAB61F3EAA3}" srcOrd="0" destOrd="0" presId="urn:microsoft.com/office/officeart/2005/8/layout/vList3#6"/>
    <dgm:cxn modelId="{02AA9680-1236-4A66-B8C1-AC1761F19F3A}" srcId="{05CBA291-BC26-42F2-A799-A7A4D13BD985}" destId="{70807CB4-8B10-419B-87B1-22CC6C4EEC89}" srcOrd="1" destOrd="0" parTransId="{3B24C810-E226-4CF1-B352-3B515699B8AF}" sibTransId="{A580049D-41D4-4B61-AC1A-C0267F8FCF4C}"/>
    <dgm:cxn modelId="{EE6B3C6D-61F8-4577-91A5-F1E57286766B}" srcId="{05CBA291-BC26-42F2-A799-A7A4D13BD985}" destId="{307C4444-7EB0-4351-8CBA-57171B3B7B3F}" srcOrd="4" destOrd="0" parTransId="{E810BC5B-3689-4B11-9739-51899C2FC6B3}" sibTransId="{CF142BB5-D7B4-42D7-BE2F-5899C8E3025E}"/>
    <dgm:cxn modelId="{0EF26CDB-852C-4BBA-8B36-195BC9D4B55A}" srcId="{05CBA291-BC26-42F2-A799-A7A4D13BD985}" destId="{B360630D-0B0B-43DB-873F-311215D22055}" srcOrd="2" destOrd="0" parTransId="{CF4ABE64-E530-40AB-9FFF-83A63ECC3C4C}" sibTransId="{8336A5C3-841D-4DB2-9401-530CC8F878B7}"/>
    <dgm:cxn modelId="{33345A27-884E-42C8-A8B9-68DB03D913EA}" srcId="{05CBA291-BC26-42F2-A799-A7A4D13BD985}" destId="{AC1C3F94-6CEF-4B81-841F-5DC505361129}" srcOrd="3" destOrd="0" parTransId="{06C60C01-6D80-402D-9A02-09397415E0FF}" sibTransId="{FABE69C4-7C58-4301-888D-33E5AAB4E86A}"/>
    <dgm:cxn modelId="{C02757DC-7C32-4931-A8C6-0487D0495AFA}" type="presOf" srcId="{307C4444-7EB0-4351-8CBA-57171B3B7B3F}" destId="{E636AE61-45F7-4346-B239-B9DD78DAAB1D}" srcOrd="0" destOrd="0" presId="urn:microsoft.com/office/officeart/2005/8/layout/vList3#6"/>
    <dgm:cxn modelId="{1BAAAACE-529E-4468-AB2A-9D48C5FF1E9C}" type="presOf" srcId="{B360630D-0B0B-43DB-873F-311215D22055}" destId="{A5C15D76-5A7A-42C7-B62C-FFD2E7B7F707}" srcOrd="0" destOrd="0" presId="urn:microsoft.com/office/officeart/2005/8/layout/vList3#6"/>
    <dgm:cxn modelId="{FDD183FF-3B9B-48DC-A009-9A4E10BC31CF}" type="presOf" srcId="{05CBA291-BC26-42F2-A799-A7A4D13BD985}" destId="{78E1A842-6678-4904-B5DB-6DAC4436F231}" srcOrd="0" destOrd="0" presId="urn:microsoft.com/office/officeart/2005/8/layout/vList3#6"/>
    <dgm:cxn modelId="{13E769AD-EAB0-4766-A522-B623B089965B}" type="presOf" srcId="{70807CB4-8B10-419B-87B1-22CC6C4EEC89}" destId="{5590B861-DA10-4D3D-995E-7C20BA5B7FFB}" srcOrd="0" destOrd="0" presId="urn:microsoft.com/office/officeart/2005/8/layout/vList3#6"/>
    <dgm:cxn modelId="{3FFBFA25-2AF0-4CBA-9053-066FCA9B9450}" srcId="{05CBA291-BC26-42F2-A799-A7A4D13BD985}" destId="{CA076C65-F47A-4041-8CBB-C484F2E00197}" srcOrd="0" destOrd="0" parTransId="{E6D5CDAD-BCD7-448A-BE71-2C61ECABA335}" sibTransId="{7420C752-2854-4473-9510-98EC54785446}"/>
    <dgm:cxn modelId="{66671172-14E0-4B3A-8330-6CEEE31B66FC}" type="presOf" srcId="{AC1C3F94-6CEF-4B81-841F-5DC505361129}" destId="{49E5A223-698D-490E-8C81-D4DF2E6DE75E}" srcOrd="0" destOrd="0" presId="urn:microsoft.com/office/officeart/2005/8/layout/vList3#6"/>
    <dgm:cxn modelId="{FD9BBCA4-8707-47FC-AAD6-45BFF777C05D}" type="presParOf" srcId="{78E1A842-6678-4904-B5DB-6DAC4436F231}" destId="{6D82FE72-7CE8-4C9F-8049-58650293361F}" srcOrd="0" destOrd="0" presId="urn:microsoft.com/office/officeart/2005/8/layout/vList3#6"/>
    <dgm:cxn modelId="{C3B8C75F-A27D-4580-8B66-56AA5FFE4435}" type="presParOf" srcId="{6D82FE72-7CE8-4C9F-8049-58650293361F}" destId="{FA67147A-C073-4DE7-B61E-C9E469111664}" srcOrd="0" destOrd="0" presId="urn:microsoft.com/office/officeart/2005/8/layout/vList3#6"/>
    <dgm:cxn modelId="{4489CD34-3D87-4DB8-A474-AD43A6EA89CA}" type="presParOf" srcId="{6D82FE72-7CE8-4C9F-8049-58650293361F}" destId="{39A0E00D-0E7C-44E7-B3F6-7DAB61F3EAA3}" srcOrd="1" destOrd="0" presId="urn:microsoft.com/office/officeart/2005/8/layout/vList3#6"/>
    <dgm:cxn modelId="{5972DE4A-CBD5-471B-AA0E-7428CA951853}" type="presParOf" srcId="{78E1A842-6678-4904-B5DB-6DAC4436F231}" destId="{400C2E93-A12E-415C-A4A7-321B45860CF6}" srcOrd="1" destOrd="0" presId="urn:microsoft.com/office/officeart/2005/8/layout/vList3#6"/>
    <dgm:cxn modelId="{78EE89AD-89B2-41A6-B74B-AEE34679ACB5}" type="presParOf" srcId="{78E1A842-6678-4904-B5DB-6DAC4436F231}" destId="{69DFDB49-25E5-4F81-8298-34E62FCBE11E}" srcOrd="2" destOrd="0" presId="urn:microsoft.com/office/officeart/2005/8/layout/vList3#6"/>
    <dgm:cxn modelId="{CF0CC111-3BC9-4427-9523-2216BCC4EA5D}" type="presParOf" srcId="{69DFDB49-25E5-4F81-8298-34E62FCBE11E}" destId="{4ADF167A-B919-4675-AF05-DFD9BAD78BFD}" srcOrd="0" destOrd="0" presId="urn:microsoft.com/office/officeart/2005/8/layout/vList3#6"/>
    <dgm:cxn modelId="{DE11E768-A555-4E6B-9D70-93A4BA24E804}" type="presParOf" srcId="{69DFDB49-25E5-4F81-8298-34E62FCBE11E}" destId="{5590B861-DA10-4D3D-995E-7C20BA5B7FFB}" srcOrd="1" destOrd="0" presId="urn:microsoft.com/office/officeart/2005/8/layout/vList3#6"/>
    <dgm:cxn modelId="{DEA9D016-1FF9-4F4D-A97B-1936C86ABA45}" type="presParOf" srcId="{78E1A842-6678-4904-B5DB-6DAC4436F231}" destId="{7019AA11-E826-4627-B02B-9329F4442B6C}" srcOrd="3" destOrd="0" presId="urn:microsoft.com/office/officeart/2005/8/layout/vList3#6"/>
    <dgm:cxn modelId="{5703B8F1-6C4D-4DE7-A299-EFA6A82DE117}" type="presParOf" srcId="{78E1A842-6678-4904-B5DB-6DAC4436F231}" destId="{01EFD83B-1661-4C67-A0AB-753FEC7520AE}" srcOrd="4" destOrd="0" presId="urn:microsoft.com/office/officeart/2005/8/layout/vList3#6"/>
    <dgm:cxn modelId="{BAAE09FE-26E7-4B92-865D-E2C496A850DF}" type="presParOf" srcId="{01EFD83B-1661-4C67-A0AB-753FEC7520AE}" destId="{B7BA9B23-26B5-42E4-A209-BC16802241EC}" srcOrd="0" destOrd="0" presId="urn:microsoft.com/office/officeart/2005/8/layout/vList3#6"/>
    <dgm:cxn modelId="{BEEAD917-5D4B-4307-B740-2F91AEAFDE33}" type="presParOf" srcId="{01EFD83B-1661-4C67-A0AB-753FEC7520AE}" destId="{A5C15D76-5A7A-42C7-B62C-FFD2E7B7F707}" srcOrd="1" destOrd="0" presId="urn:microsoft.com/office/officeart/2005/8/layout/vList3#6"/>
    <dgm:cxn modelId="{EC8780AC-90A9-41D3-8F86-8D46244782F1}" type="presParOf" srcId="{78E1A842-6678-4904-B5DB-6DAC4436F231}" destId="{E0124763-BB6C-4CF2-A8A5-8E701B24C309}" srcOrd="5" destOrd="0" presId="urn:microsoft.com/office/officeart/2005/8/layout/vList3#6"/>
    <dgm:cxn modelId="{4D27BD36-3712-4F3B-B902-4565174C9037}" type="presParOf" srcId="{78E1A842-6678-4904-B5DB-6DAC4436F231}" destId="{DB287F8F-B98B-4050-A19F-46BF15397F14}" srcOrd="6" destOrd="0" presId="urn:microsoft.com/office/officeart/2005/8/layout/vList3#6"/>
    <dgm:cxn modelId="{22506367-07B7-46D0-86F5-D05A67A0466E}" type="presParOf" srcId="{DB287F8F-B98B-4050-A19F-46BF15397F14}" destId="{1392285A-FFE3-4091-BBAD-84C58DF11608}" srcOrd="0" destOrd="0" presId="urn:microsoft.com/office/officeart/2005/8/layout/vList3#6"/>
    <dgm:cxn modelId="{3E7793A2-87DC-4903-9130-D6F09780545D}" type="presParOf" srcId="{DB287F8F-B98B-4050-A19F-46BF15397F14}" destId="{49E5A223-698D-490E-8C81-D4DF2E6DE75E}" srcOrd="1" destOrd="0" presId="urn:microsoft.com/office/officeart/2005/8/layout/vList3#6"/>
    <dgm:cxn modelId="{739C7690-FC7F-4FC3-AA6C-8B13E543FAA3}" type="presParOf" srcId="{78E1A842-6678-4904-B5DB-6DAC4436F231}" destId="{333F0A88-F728-42C5-80B4-51BCE5F415DA}" srcOrd="7" destOrd="0" presId="urn:microsoft.com/office/officeart/2005/8/layout/vList3#6"/>
    <dgm:cxn modelId="{631BDD4C-99B7-4482-8312-6136C9B84658}" type="presParOf" srcId="{78E1A842-6678-4904-B5DB-6DAC4436F231}" destId="{15F8B3CC-D178-45A0-8017-81FB5E2C31C0}" srcOrd="8" destOrd="0" presId="urn:microsoft.com/office/officeart/2005/8/layout/vList3#6"/>
    <dgm:cxn modelId="{2D3F93CF-63C2-4788-9500-C6FD8A572B11}" type="presParOf" srcId="{15F8B3CC-D178-45A0-8017-81FB5E2C31C0}" destId="{E1B347B1-DAD2-4519-9ED4-4AB877FEE7DF}" srcOrd="0" destOrd="0" presId="urn:microsoft.com/office/officeart/2005/8/layout/vList3#6"/>
    <dgm:cxn modelId="{0EDD782E-942D-4808-92DA-B08D3A939A55}" type="presParOf" srcId="{15F8B3CC-D178-45A0-8017-81FB5E2C31C0}" destId="{E636AE61-45F7-4346-B239-B9DD78DAAB1D}" srcOrd="1" destOrd="0" presId="urn:microsoft.com/office/officeart/2005/8/layout/vList3#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A9F6A44-02C7-4FF4-95DE-B97F2A4E25BC}" type="doc">
      <dgm:prSet loTypeId="urn:microsoft.com/office/officeart/2005/8/layout/vList3#7" loCatId="list" qsTypeId="urn:microsoft.com/office/officeart/2005/8/quickstyle/simple1" qsCatId="simple" csTypeId="urn:microsoft.com/office/officeart/2005/8/colors/accent1_2" csCatId="accent1" phldr="1"/>
      <dgm:spPr/>
      <dgm:t>
        <a:bodyPr/>
        <a:lstStyle/>
        <a:p>
          <a:endParaRPr lang="ru-RU"/>
        </a:p>
      </dgm:t>
    </dgm:pt>
    <dgm:pt modelId="{794D428A-3BF0-4A99-A728-912932339A9E}">
      <dgm:prSet custT="1"/>
      <dgm:spPr/>
      <dgm:t>
        <a:bodyPr/>
        <a:lstStyle/>
        <a:p>
          <a:pPr rtl="0"/>
          <a:r>
            <a:rPr lang="ru-RU" sz="2000" b="1" i="1" smtClean="0">
              <a:latin typeface="Arial Narrow" panose="020B0606020202030204" pitchFamily="34" charset="0"/>
            </a:rPr>
            <a:t>Лыжное двоеборье еще называют северным двоеборьем, а официально – северная комбинация</a:t>
          </a:r>
          <a:endParaRPr lang="ru-RU" sz="2000">
            <a:latin typeface="Arial Narrow" panose="020B0606020202030204" pitchFamily="34" charset="0"/>
          </a:endParaRPr>
        </a:p>
      </dgm:t>
    </dgm:pt>
    <dgm:pt modelId="{A931414C-B244-483A-8C94-5A4BCCC2EAAF}" type="parTrans" cxnId="{9E2A47AB-9921-4EDE-B684-9C159A3A99D3}">
      <dgm:prSet/>
      <dgm:spPr/>
      <dgm:t>
        <a:bodyPr/>
        <a:lstStyle/>
        <a:p>
          <a:endParaRPr lang="ru-RU"/>
        </a:p>
      </dgm:t>
    </dgm:pt>
    <dgm:pt modelId="{B63E2990-6968-4079-BF92-CBFEE5ED4549}" type="sibTrans" cxnId="{9E2A47AB-9921-4EDE-B684-9C159A3A99D3}">
      <dgm:prSet/>
      <dgm:spPr/>
      <dgm:t>
        <a:bodyPr/>
        <a:lstStyle/>
        <a:p>
          <a:endParaRPr lang="ru-RU"/>
        </a:p>
      </dgm:t>
    </dgm:pt>
    <dgm:pt modelId="{DEF47B5F-6AF2-4D1E-AE97-1B94AA5C5599}">
      <dgm:prSet custT="1"/>
      <dgm:spPr/>
      <dgm:t>
        <a:bodyPr/>
        <a:lstStyle/>
        <a:p>
          <a:pPr rtl="0"/>
          <a:r>
            <a:rPr lang="ru-RU" sz="2000" b="1" i="1" smtClean="0">
              <a:latin typeface="Arial Narrow" panose="020B0606020202030204" pitchFamily="34" charset="0"/>
            </a:rPr>
            <a:t>Как вид спорта лыжное двоеборье зародилось в Норвегии в конце XIX века. С начала XX века, распространившись в ряде других стран, он был включен в программу Северных игр</a:t>
          </a:r>
          <a:endParaRPr lang="ru-RU" sz="2000">
            <a:latin typeface="Arial Narrow" panose="020B0606020202030204" pitchFamily="34" charset="0"/>
          </a:endParaRPr>
        </a:p>
      </dgm:t>
    </dgm:pt>
    <dgm:pt modelId="{A442EC5A-9DF5-48FB-8468-1322E6E7AD12}" type="parTrans" cxnId="{8F7E2BE9-CC68-4D7E-8787-C166272F686B}">
      <dgm:prSet/>
      <dgm:spPr/>
      <dgm:t>
        <a:bodyPr/>
        <a:lstStyle/>
        <a:p>
          <a:endParaRPr lang="ru-RU"/>
        </a:p>
      </dgm:t>
    </dgm:pt>
    <dgm:pt modelId="{9816BA0E-178B-49EC-9B22-860352B10F40}" type="sibTrans" cxnId="{8F7E2BE9-CC68-4D7E-8787-C166272F686B}">
      <dgm:prSet/>
      <dgm:spPr/>
      <dgm:t>
        <a:bodyPr/>
        <a:lstStyle/>
        <a:p>
          <a:endParaRPr lang="ru-RU"/>
        </a:p>
      </dgm:t>
    </dgm:pt>
    <dgm:pt modelId="{5E57AED5-6DF6-4CE8-88D1-807538AFDAC6}">
      <dgm:prSet custT="1"/>
      <dgm:spPr/>
      <dgm:t>
        <a:bodyPr/>
        <a:lstStyle/>
        <a:p>
          <a:pPr algn="ctr" rtl="0"/>
          <a:r>
            <a:rPr lang="ru-RU" sz="2000" b="1" i="1" dirty="0" smtClean="0">
              <a:latin typeface="Arial Narrow" panose="020B0606020202030204" pitchFamily="34" charset="0"/>
            </a:rPr>
            <a:t>Этот вид спорта включает прыжки с трамплина и лыжные гонки. Соревнования, в которых участвуют только мужчины, проводятся в течение двух дней. В первый день проходят соревнования по прыжкам на лыжах с трамплина 90 м. Во второй день стартует гонка 15 км.</a:t>
          </a:r>
          <a:endParaRPr lang="ru-RU" sz="2000" dirty="0">
            <a:latin typeface="Arial Narrow" panose="020B0606020202030204" pitchFamily="34" charset="0"/>
          </a:endParaRPr>
        </a:p>
      </dgm:t>
    </dgm:pt>
    <dgm:pt modelId="{FE8141EB-621D-4F6B-B659-EB337923EB51}" type="parTrans" cxnId="{5C856654-FB37-44CD-9B36-789B7C07A7DD}">
      <dgm:prSet/>
      <dgm:spPr/>
      <dgm:t>
        <a:bodyPr/>
        <a:lstStyle/>
        <a:p>
          <a:endParaRPr lang="ru-RU"/>
        </a:p>
      </dgm:t>
    </dgm:pt>
    <dgm:pt modelId="{AB75E6EF-A8EB-41EC-849A-635563BC8B60}" type="sibTrans" cxnId="{5C856654-FB37-44CD-9B36-789B7C07A7DD}">
      <dgm:prSet/>
      <dgm:spPr/>
      <dgm:t>
        <a:bodyPr/>
        <a:lstStyle/>
        <a:p>
          <a:endParaRPr lang="ru-RU"/>
        </a:p>
      </dgm:t>
    </dgm:pt>
    <dgm:pt modelId="{AAA877CA-DAD3-438A-A89D-B445AFC79BD7}" type="pres">
      <dgm:prSet presAssocID="{1A9F6A44-02C7-4FF4-95DE-B97F2A4E25BC}" presName="linearFlow" presStyleCnt="0">
        <dgm:presLayoutVars>
          <dgm:dir/>
          <dgm:resizeHandles val="exact"/>
        </dgm:presLayoutVars>
      </dgm:prSet>
      <dgm:spPr/>
      <dgm:t>
        <a:bodyPr/>
        <a:lstStyle/>
        <a:p>
          <a:endParaRPr lang="ru-RU"/>
        </a:p>
      </dgm:t>
    </dgm:pt>
    <dgm:pt modelId="{5A885BC2-6924-4F79-994A-FE76073EB4B6}" type="pres">
      <dgm:prSet presAssocID="{794D428A-3BF0-4A99-A728-912932339A9E}" presName="composite" presStyleCnt="0"/>
      <dgm:spPr/>
    </dgm:pt>
    <dgm:pt modelId="{4B6A5F00-6526-4BC0-A9F7-84D18EA6935C}" type="pres">
      <dgm:prSet presAssocID="{794D428A-3BF0-4A99-A728-912932339A9E}" presName="imgShp" presStyleLbl="fgImgPlace1" presStyleIdx="0" presStyleCnt="3" custLinFactNeighborX="-65508" custLinFactNeighborY="688"/>
      <dgm:spPr>
        <a:blipFill>
          <a:blip xmlns:r="http://schemas.openxmlformats.org/officeDocument/2006/relationships" r:embed="rId1">
            <a:extLst>
              <a:ext uri="{28A0092B-C50C-407E-A947-70E740481C1C}">
                <a14:useLocalDpi xmlns:a14="http://schemas.microsoft.com/office/drawing/2010/main" xmlns="" val="0"/>
              </a:ext>
            </a:extLst>
          </a:blip>
          <a:srcRect/>
          <a:stretch>
            <a:fillRect l="-13000" r="-13000"/>
          </a:stretch>
        </a:blipFill>
      </dgm:spPr>
    </dgm:pt>
    <dgm:pt modelId="{47E492C3-0E22-42E2-9710-230073E75116}" type="pres">
      <dgm:prSet presAssocID="{794D428A-3BF0-4A99-A728-912932339A9E}" presName="txShp" presStyleLbl="node1" presStyleIdx="0" presStyleCnt="3" custScaleX="142079" custLinFactNeighborX="6945" custLinFactNeighborY="4548">
        <dgm:presLayoutVars>
          <dgm:bulletEnabled val="1"/>
        </dgm:presLayoutVars>
      </dgm:prSet>
      <dgm:spPr/>
      <dgm:t>
        <a:bodyPr/>
        <a:lstStyle/>
        <a:p>
          <a:endParaRPr lang="ru-RU"/>
        </a:p>
      </dgm:t>
    </dgm:pt>
    <dgm:pt modelId="{4A24AC5B-7D42-41C8-8119-26BEB668996A}" type="pres">
      <dgm:prSet presAssocID="{B63E2990-6968-4079-BF92-CBFEE5ED4549}" presName="spacing" presStyleCnt="0"/>
      <dgm:spPr/>
    </dgm:pt>
    <dgm:pt modelId="{A3FCD1BA-C839-4A9B-914D-1E5F0CE843F7}" type="pres">
      <dgm:prSet presAssocID="{DEF47B5F-6AF2-4D1E-AE97-1B94AA5C5599}" presName="composite" presStyleCnt="0"/>
      <dgm:spPr/>
    </dgm:pt>
    <dgm:pt modelId="{9A01E15E-E9A2-4FBA-8241-6EDA6B1BE7C2}" type="pres">
      <dgm:prSet presAssocID="{DEF47B5F-6AF2-4D1E-AE97-1B94AA5C5599}" presName="imgShp" presStyleLbl="fgImgPlace1" presStyleIdx="1" presStyleCnt="3" custLinFactNeighborX="-65508" custLinFactNeighborY="688"/>
      <dgm:spPr>
        <a:blipFill>
          <a:blip xmlns:r="http://schemas.openxmlformats.org/officeDocument/2006/relationships" r:embed="rId1">
            <a:extLst>
              <a:ext uri="{28A0092B-C50C-407E-A947-70E740481C1C}">
                <a14:useLocalDpi xmlns:a14="http://schemas.microsoft.com/office/drawing/2010/main" xmlns="" val="0"/>
              </a:ext>
            </a:extLst>
          </a:blip>
          <a:srcRect/>
          <a:stretch>
            <a:fillRect l="-13000" r="-13000"/>
          </a:stretch>
        </a:blipFill>
      </dgm:spPr>
    </dgm:pt>
    <dgm:pt modelId="{694154EE-8098-4BF8-8D9D-29E00BEAFA9D}" type="pres">
      <dgm:prSet presAssocID="{DEF47B5F-6AF2-4D1E-AE97-1B94AA5C5599}" presName="txShp" presStyleLbl="node1" presStyleIdx="1" presStyleCnt="3" custScaleX="142079" custLinFactNeighborX="6945" custLinFactNeighborY="4548">
        <dgm:presLayoutVars>
          <dgm:bulletEnabled val="1"/>
        </dgm:presLayoutVars>
      </dgm:prSet>
      <dgm:spPr/>
      <dgm:t>
        <a:bodyPr/>
        <a:lstStyle/>
        <a:p>
          <a:endParaRPr lang="ru-RU"/>
        </a:p>
      </dgm:t>
    </dgm:pt>
    <dgm:pt modelId="{627CAC6C-CE48-414E-BB00-E0B6CDA92E31}" type="pres">
      <dgm:prSet presAssocID="{9816BA0E-178B-49EC-9B22-860352B10F40}" presName="spacing" presStyleCnt="0"/>
      <dgm:spPr/>
    </dgm:pt>
    <dgm:pt modelId="{04DD84E1-8809-40DA-B67F-103BA14DF7DF}" type="pres">
      <dgm:prSet presAssocID="{5E57AED5-6DF6-4CE8-88D1-807538AFDAC6}" presName="composite" presStyleCnt="0"/>
      <dgm:spPr/>
    </dgm:pt>
    <dgm:pt modelId="{1E7299C7-6E82-42B8-B2BF-ABBBEDD50927}" type="pres">
      <dgm:prSet presAssocID="{5E57AED5-6DF6-4CE8-88D1-807538AFDAC6}" presName="imgShp" presStyleLbl="fgImgPlace1" presStyleIdx="2" presStyleCnt="3" custLinFactNeighborX="-65508" custLinFactNeighborY="688"/>
      <dgm:spPr>
        <a:blipFill>
          <a:blip xmlns:r="http://schemas.openxmlformats.org/officeDocument/2006/relationships" r:embed="rId1">
            <a:extLst>
              <a:ext uri="{28A0092B-C50C-407E-A947-70E740481C1C}">
                <a14:useLocalDpi xmlns:a14="http://schemas.microsoft.com/office/drawing/2010/main" xmlns="" val="0"/>
              </a:ext>
            </a:extLst>
          </a:blip>
          <a:srcRect/>
          <a:stretch>
            <a:fillRect l="-13000" r="-13000"/>
          </a:stretch>
        </a:blipFill>
      </dgm:spPr>
    </dgm:pt>
    <dgm:pt modelId="{37616D5D-7AE4-4BC1-BEB6-B1FAD128B139}" type="pres">
      <dgm:prSet presAssocID="{5E57AED5-6DF6-4CE8-88D1-807538AFDAC6}" presName="txShp" presStyleLbl="node1" presStyleIdx="2" presStyleCnt="3" custScaleX="142079" custLinFactNeighborX="6945" custLinFactNeighborY="126">
        <dgm:presLayoutVars>
          <dgm:bulletEnabled val="1"/>
        </dgm:presLayoutVars>
      </dgm:prSet>
      <dgm:spPr/>
      <dgm:t>
        <a:bodyPr/>
        <a:lstStyle/>
        <a:p>
          <a:endParaRPr lang="ru-RU"/>
        </a:p>
      </dgm:t>
    </dgm:pt>
  </dgm:ptLst>
  <dgm:cxnLst>
    <dgm:cxn modelId="{5C856654-FB37-44CD-9B36-789B7C07A7DD}" srcId="{1A9F6A44-02C7-4FF4-95DE-B97F2A4E25BC}" destId="{5E57AED5-6DF6-4CE8-88D1-807538AFDAC6}" srcOrd="2" destOrd="0" parTransId="{FE8141EB-621D-4F6B-B659-EB337923EB51}" sibTransId="{AB75E6EF-A8EB-41EC-849A-635563BC8B60}"/>
    <dgm:cxn modelId="{D06E397E-DFE5-4D5C-AECD-615B0A829496}" type="presOf" srcId="{1A9F6A44-02C7-4FF4-95DE-B97F2A4E25BC}" destId="{AAA877CA-DAD3-438A-A89D-B445AFC79BD7}" srcOrd="0" destOrd="0" presId="urn:microsoft.com/office/officeart/2005/8/layout/vList3#7"/>
    <dgm:cxn modelId="{202B7E36-B1E3-4EEA-8D88-5B8E7CF4434E}" type="presOf" srcId="{DEF47B5F-6AF2-4D1E-AE97-1B94AA5C5599}" destId="{694154EE-8098-4BF8-8D9D-29E00BEAFA9D}" srcOrd="0" destOrd="0" presId="urn:microsoft.com/office/officeart/2005/8/layout/vList3#7"/>
    <dgm:cxn modelId="{85FC2A79-596E-41B6-9573-0EB09447F3F2}" type="presOf" srcId="{794D428A-3BF0-4A99-A728-912932339A9E}" destId="{47E492C3-0E22-42E2-9710-230073E75116}" srcOrd="0" destOrd="0" presId="urn:microsoft.com/office/officeart/2005/8/layout/vList3#7"/>
    <dgm:cxn modelId="{9E2A47AB-9921-4EDE-B684-9C159A3A99D3}" srcId="{1A9F6A44-02C7-4FF4-95DE-B97F2A4E25BC}" destId="{794D428A-3BF0-4A99-A728-912932339A9E}" srcOrd="0" destOrd="0" parTransId="{A931414C-B244-483A-8C94-5A4BCCC2EAAF}" sibTransId="{B63E2990-6968-4079-BF92-CBFEE5ED4549}"/>
    <dgm:cxn modelId="{B8502F7B-E3C1-4E2A-B9C9-503BD43793DA}" type="presOf" srcId="{5E57AED5-6DF6-4CE8-88D1-807538AFDAC6}" destId="{37616D5D-7AE4-4BC1-BEB6-B1FAD128B139}" srcOrd="0" destOrd="0" presId="urn:microsoft.com/office/officeart/2005/8/layout/vList3#7"/>
    <dgm:cxn modelId="{8F7E2BE9-CC68-4D7E-8787-C166272F686B}" srcId="{1A9F6A44-02C7-4FF4-95DE-B97F2A4E25BC}" destId="{DEF47B5F-6AF2-4D1E-AE97-1B94AA5C5599}" srcOrd="1" destOrd="0" parTransId="{A442EC5A-9DF5-48FB-8468-1322E6E7AD12}" sibTransId="{9816BA0E-178B-49EC-9B22-860352B10F40}"/>
    <dgm:cxn modelId="{2288CE0B-5A7A-46CE-A2B7-4369BE0B3417}" type="presParOf" srcId="{AAA877CA-DAD3-438A-A89D-B445AFC79BD7}" destId="{5A885BC2-6924-4F79-994A-FE76073EB4B6}" srcOrd="0" destOrd="0" presId="urn:microsoft.com/office/officeart/2005/8/layout/vList3#7"/>
    <dgm:cxn modelId="{12D6327F-FA00-4A15-B95B-C8520CB330FC}" type="presParOf" srcId="{5A885BC2-6924-4F79-994A-FE76073EB4B6}" destId="{4B6A5F00-6526-4BC0-A9F7-84D18EA6935C}" srcOrd="0" destOrd="0" presId="urn:microsoft.com/office/officeart/2005/8/layout/vList3#7"/>
    <dgm:cxn modelId="{5A3E95CB-3305-4E88-ADA3-0579FA9D079D}" type="presParOf" srcId="{5A885BC2-6924-4F79-994A-FE76073EB4B6}" destId="{47E492C3-0E22-42E2-9710-230073E75116}" srcOrd="1" destOrd="0" presId="urn:microsoft.com/office/officeart/2005/8/layout/vList3#7"/>
    <dgm:cxn modelId="{F1856F9D-B1B4-42BA-9559-02489370A0E7}" type="presParOf" srcId="{AAA877CA-DAD3-438A-A89D-B445AFC79BD7}" destId="{4A24AC5B-7D42-41C8-8119-26BEB668996A}" srcOrd="1" destOrd="0" presId="urn:microsoft.com/office/officeart/2005/8/layout/vList3#7"/>
    <dgm:cxn modelId="{9947C2FF-C2B9-4573-A154-3A6488DA8970}" type="presParOf" srcId="{AAA877CA-DAD3-438A-A89D-B445AFC79BD7}" destId="{A3FCD1BA-C839-4A9B-914D-1E5F0CE843F7}" srcOrd="2" destOrd="0" presId="urn:microsoft.com/office/officeart/2005/8/layout/vList3#7"/>
    <dgm:cxn modelId="{82F27CCC-E32D-4B7C-BEB7-E5479F8F4EAB}" type="presParOf" srcId="{A3FCD1BA-C839-4A9B-914D-1E5F0CE843F7}" destId="{9A01E15E-E9A2-4FBA-8241-6EDA6B1BE7C2}" srcOrd="0" destOrd="0" presId="urn:microsoft.com/office/officeart/2005/8/layout/vList3#7"/>
    <dgm:cxn modelId="{7B4B4FF7-5F77-4563-9553-D873A050FD51}" type="presParOf" srcId="{A3FCD1BA-C839-4A9B-914D-1E5F0CE843F7}" destId="{694154EE-8098-4BF8-8D9D-29E00BEAFA9D}" srcOrd="1" destOrd="0" presId="urn:microsoft.com/office/officeart/2005/8/layout/vList3#7"/>
    <dgm:cxn modelId="{5D1C9DB0-031E-474B-8297-27E9C76C2C6F}" type="presParOf" srcId="{AAA877CA-DAD3-438A-A89D-B445AFC79BD7}" destId="{627CAC6C-CE48-414E-BB00-E0B6CDA92E31}" srcOrd="3" destOrd="0" presId="urn:microsoft.com/office/officeart/2005/8/layout/vList3#7"/>
    <dgm:cxn modelId="{DF1B98BC-D5AA-41CE-B965-58B07FD295E2}" type="presParOf" srcId="{AAA877CA-DAD3-438A-A89D-B445AFC79BD7}" destId="{04DD84E1-8809-40DA-B67F-103BA14DF7DF}" srcOrd="4" destOrd="0" presId="urn:microsoft.com/office/officeart/2005/8/layout/vList3#7"/>
    <dgm:cxn modelId="{FAC71D96-0D6B-4C35-A5DE-8E216973F4BF}" type="presParOf" srcId="{04DD84E1-8809-40DA-B67F-103BA14DF7DF}" destId="{1E7299C7-6E82-42B8-B2BF-ABBBEDD50927}" srcOrd="0" destOrd="0" presId="urn:microsoft.com/office/officeart/2005/8/layout/vList3#7"/>
    <dgm:cxn modelId="{E4311952-CAEE-4994-9F78-00B48D72286A}" type="presParOf" srcId="{04DD84E1-8809-40DA-B67F-103BA14DF7DF}" destId="{37616D5D-7AE4-4BC1-BEB6-B1FAD128B139}" srcOrd="1" destOrd="0" presId="urn:microsoft.com/office/officeart/2005/8/layout/vList3#7"/>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DEB37B4-7B79-4212-AB9C-2D3D0E7FC701}" type="doc">
      <dgm:prSet loTypeId="urn:microsoft.com/office/officeart/2005/8/layout/vList3#8" loCatId="list" qsTypeId="urn:microsoft.com/office/officeart/2005/8/quickstyle/simple1" qsCatId="simple" csTypeId="urn:microsoft.com/office/officeart/2005/8/colors/accent1_2" csCatId="accent1" phldr="1"/>
      <dgm:spPr/>
      <dgm:t>
        <a:bodyPr/>
        <a:lstStyle/>
        <a:p>
          <a:endParaRPr lang="ru-RU"/>
        </a:p>
      </dgm:t>
    </dgm:pt>
    <dgm:pt modelId="{C39A9907-D7BC-4A6A-8F9D-45727ED67894}">
      <dgm:prSet/>
      <dgm:spPr/>
      <dgm:t>
        <a:bodyPr/>
        <a:lstStyle/>
        <a:p>
          <a:pPr rtl="0"/>
          <a:r>
            <a:rPr lang="ru-RU" b="1" i="1" dirty="0" smtClean="0"/>
            <a:t>Зимний вид спорта, двоеборье, состоящее из лыжных гонок со стрельбой на нескольких огневых рубежах лежа и стоя из малокалиберной винтовки </a:t>
          </a:r>
          <a:endParaRPr lang="ru-RU" dirty="0"/>
        </a:p>
      </dgm:t>
    </dgm:pt>
    <dgm:pt modelId="{1652EA9F-6199-42FC-8F13-45DFA2DA8143}" type="parTrans" cxnId="{B7B8212D-052A-4F78-9990-BD243B2E77E7}">
      <dgm:prSet/>
      <dgm:spPr/>
      <dgm:t>
        <a:bodyPr/>
        <a:lstStyle/>
        <a:p>
          <a:endParaRPr lang="ru-RU"/>
        </a:p>
      </dgm:t>
    </dgm:pt>
    <dgm:pt modelId="{F7A7303C-23EC-430E-83E5-62A4D4A394EB}" type="sibTrans" cxnId="{B7B8212D-052A-4F78-9990-BD243B2E77E7}">
      <dgm:prSet/>
      <dgm:spPr/>
      <dgm:t>
        <a:bodyPr/>
        <a:lstStyle/>
        <a:p>
          <a:endParaRPr lang="ru-RU"/>
        </a:p>
      </dgm:t>
    </dgm:pt>
    <dgm:pt modelId="{16AA946E-F69F-4BD7-8D2A-3425DA1ADD58}">
      <dgm:prSet/>
      <dgm:spPr/>
      <dgm:t>
        <a:bodyPr/>
        <a:lstStyle/>
        <a:p>
          <a:pPr rtl="0"/>
          <a:r>
            <a:rPr lang="ru-RU" b="1" i="1" smtClean="0"/>
            <a:t>Название вида спорта "биатлон", происходит от латинского bis - дважды и греческого attlon - состязание или борьба. Первоначально биатлон именовался как "современное зимнее двоеборье"</a:t>
          </a:r>
          <a:endParaRPr lang="ru-RU"/>
        </a:p>
      </dgm:t>
    </dgm:pt>
    <dgm:pt modelId="{5C3EA994-A3A9-40AB-A5F6-740D737ECC75}" type="parTrans" cxnId="{E9EB03E7-2893-4154-9869-D3A7929B7F7E}">
      <dgm:prSet/>
      <dgm:spPr/>
      <dgm:t>
        <a:bodyPr/>
        <a:lstStyle/>
        <a:p>
          <a:endParaRPr lang="ru-RU"/>
        </a:p>
      </dgm:t>
    </dgm:pt>
    <dgm:pt modelId="{49D0D08B-D2AA-42CC-92E3-FB762E17A46E}" type="sibTrans" cxnId="{E9EB03E7-2893-4154-9869-D3A7929B7F7E}">
      <dgm:prSet/>
      <dgm:spPr/>
      <dgm:t>
        <a:bodyPr/>
        <a:lstStyle/>
        <a:p>
          <a:endParaRPr lang="ru-RU"/>
        </a:p>
      </dgm:t>
    </dgm:pt>
    <dgm:pt modelId="{10B1676E-A510-4D18-9771-8890E278A81B}">
      <dgm:prSet/>
      <dgm:spPr/>
      <dgm:t>
        <a:bodyPr/>
        <a:lstStyle/>
        <a:p>
          <a:pPr rtl="0"/>
          <a:r>
            <a:rPr lang="ru-RU" b="1" i="1" dirty="0" smtClean="0"/>
            <a:t>Первая гонка, которая отдалённо напоминала биатлон, прошла в ещё в 1767 году. Её организовали пограничники на шведско-норвежской границе. Как вид спорта биатлон оформился в XIX веке в Норвегии в качестве упражнения для солдат</a:t>
          </a:r>
          <a:endParaRPr lang="ru-RU" dirty="0"/>
        </a:p>
      </dgm:t>
    </dgm:pt>
    <dgm:pt modelId="{9991D4D0-1E61-4A78-B366-EFF7874E384E}" type="parTrans" cxnId="{F3EBB716-82B4-4B14-A2A9-6AF8C8AD2DD1}">
      <dgm:prSet/>
      <dgm:spPr/>
      <dgm:t>
        <a:bodyPr/>
        <a:lstStyle/>
        <a:p>
          <a:endParaRPr lang="ru-RU"/>
        </a:p>
      </dgm:t>
    </dgm:pt>
    <dgm:pt modelId="{FE86BEE9-10E8-4288-ACAA-5C81C851AD9C}" type="sibTrans" cxnId="{F3EBB716-82B4-4B14-A2A9-6AF8C8AD2DD1}">
      <dgm:prSet/>
      <dgm:spPr/>
      <dgm:t>
        <a:bodyPr/>
        <a:lstStyle/>
        <a:p>
          <a:endParaRPr lang="ru-RU"/>
        </a:p>
      </dgm:t>
    </dgm:pt>
    <dgm:pt modelId="{64C0C3B5-577A-4BFD-912A-704F55CDB4DF}">
      <dgm:prSet/>
      <dgm:spPr/>
      <dgm:t>
        <a:bodyPr/>
        <a:lstStyle/>
        <a:p>
          <a:pPr rtl="0"/>
          <a:r>
            <a:rPr lang="ru-RU" b="1" i="1" smtClean="0"/>
            <a:t>Как самостоятельный вид спорта, биатлон оформился в конце 1950-х годов</a:t>
          </a:r>
          <a:endParaRPr lang="ru-RU"/>
        </a:p>
      </dgm:t>
    </dgm:pt>
    <dgm:pt modelId="{928E058F-27F0-4D74-A9E0-2373C058B898}" type="parTrans" cxnId="{96AA0DF1-61DE-48C5-925B-716F99911D1F}">
      <dgm:prSet/>
      <dgm:spPr/>
      <dgm:t>
        <a:bodyPr/>
        <a:lstStyle/>
        <a:p>
          <a:endParaRPr lang="ru-RU"/>
        </a:p>
      </dgm:t>
    </dgm:pt>
    <dgm:pt modelId="{972F500E-ABA2-43F6-927A-CD61AC9881D8}" type="sibTrans" cxnId="{96AA0DF1-61DE-48C5-925B-716F99911D1F}">
      <dgm:prSet/>
      <dgm:spPr/>
      <dgm:t>
        <a:bodyPr/>
        <a:lstStyle/>
        <a:p>
          <a:endParaRPr lang="ru-RU"/>
        </a:p>
      </dgm:t>
    </dgm:pt>
    <dgm:pt modelId="{AC96CF9E-9F4C-405B-A57C-3824F8F931F1}">
      <dgm:prSet/>
      <dgm:spPr/>
      <dgm:t>
        <a:bodyPr/>
        <a:lstStyle/>
        <a:p>
          <a:pPr rtl="0"/>
          <a:r>
            <a:rPr lang="ru-RU" b="1" i="1" smtClean="0"/>
            <a:t>В 1960 году включён в программу зимних Олимпийских игр.</a:t>
          </a:r>
          <a:endParaRPr lang="ru-RU"/>
        </a:p>
      </dgm:t>
    </dgm:pt>
    <dgm:pt modelId="{E12F6F63-801B-4747-9E9B-C4FB8CE1C114}" type="parTrans" cxnId="{B0C10262-6947-4915-99A1-47FE7EADFBBA}">
      <dgm:prSet/>
      <dgm:spPr/>
      <dgm:t>
        <a:bodyPr/>
        <a:lstStyle/>
        <a:p>
          <a:endParaRPr lang="ru-RU"/>
        </a:p>
      </dgm:t>
    </dgm:pt>
    <dgm:pt modelId="{103780B4-EF83-4050-9043-2E6F1B7D41DB}" type="sibTrans" cxnId="{B0C10262-6947-4915-99A1-47FE7EADFBBA}">
      <dgm:prSet/>
      <dgm:spPr/>
      <dgm:t>
        <a:bodyPr/>
        <a:lstStyle/>
        <a:p>
          <a:endParaRPr lang="ru-RU"/>
        </a:p>
      </dgm:t>
    </dgm:pt>
    <dgm:pt modelId="{76B35823-97F5-4F74-8058-DD5716C7FE1C}">
      <dgm:prSet/>
      <dgm:spPr/>
      <dgm:t>
        <a:bodyPr/>
        <a:lstStyle/>
        <a:p>
          <a:pPr rtl="0"/>
          <a:r>
            <a:rPr lang="ru-RU" b="1" i="1" smtClean="0"/>
            <a:t>С 1992 года в программу зимних Олимпийских игр входят соревнования женщин по биатлону</a:t>
          </a:r>
          <a:endParaRPr lang="ru-RU"/>
        </a:p>
      </dgm:t>
    </dgm:pt>
    <dgm:pt modelId="{A36C7E3F-75B9-450A-9789-243028DD2CD4}" type="parTrans" cxnId="{E92089C8-9A56-4A9F-99BB-84B9F196105D}">
      <dgm:prSet/>
      <dgm:spPr/>
      <dgm:t>
        <a:bodyPr/>
        <a:lstStyle/>
        <a:p>
          <a:endParaRPr lang="ru-RU"/>
        </a:p>
      </dgm:t>
    </dgm:pt>
    <dgm:pt modelId="{7F7D052F-9805-4EA9-8840-5F7FEEFE0784}" type="sibTrans" cxnId="{E92089C8-9A56-4A9F-99BB-84B9F196105D}">
      <dgm:prSet/>
      <dgm:spPr/>
      <dgm:t>
        <a:bodyPr/>
        <a:lstStyle/>
        <a:p>
          <a:endParaRPr lang="ru-RU"/>
        </a:p>
      </dgm:t>
    </dgm:pt>
    <dgm:pt modelId="{42A8ABCC-B94F-4E62-A1B2-8DD235AB53F4}" type="pres">
      <dgm:prSet presAssocID="{7DEB37B4-7B79-4212-AB9C-2D3D0E7FC701}" presName="linearFlow" presStyleCnt="0">
        <dgm:presLayoutVars>
          <dgm:dir/>
          <dgm:resizeHandles val="exact"/>
        </dgm:presLayoutVars>
      </dgm:prSet>
      <dgm:spPr/>
      <dgm:t>
        <a:bodyPr/>
        <a:lstStyle/>
        <a:p>
          <a:endParaRPr lang="ru-RU"/>
        </a:p>
      </dgm:t>
    </dgm:pt>
    <dgm:pt modelId="{D5E6E0DA-EF5B-4A1F-AC80-A77E1289DC76}" type="pres">
      <dgm:prSet presAssocID="{C39A9907-D7BC-4A6A-8F9D-45727ED67894}" presName="composite" presStyleCnt="0"/>
      <dgm:spPr/>
    </dgm:pt>
    <dgm:pt modelId="{BC68DC5E-6A5C-4C1E-9FEE-C17218EBD6E3}" type="pres">
      <dgm:prSet presAssocID="{C39A9907-D7BC-4A6A-8F9D-45727ED67894}" presName="imgShp" presStyleLbl="fgImgPlace1" presStyleIdx="0" presStyleCnt="6" custLinFactX="-17648" custLinFactNeighborX="-100000" custLinFactNeighborY="543"/>
      <dgm:spPr>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dgm:spPr>
    </dgm:pt>
    <dgm:pt modelId="{E28D4DE7-8C02-4B8A-9757-C64FC2AC788A}" type="pres">
      <dgm:prSet presAssocID="{C39A9907-D7BC-4A6A-8F9D-45727ED67894}" presName="txShp" presStyleLbl="node1" presStyleIdx="0" presStyleCnt="6" custScaleX="143671" custLinFactNeighborX="7112" custLinFactNeighborY="-120">
        <dgm:presLayoutVars>
          <dgm:bulletEnabled val="1"/>
        </dgm:presLayoutVars>
      </dgm:prSet>
      <dgm:spPr/>
      <dgm:t>
        <a:bodyPr/>
        <a:lstStyle/>
        <a:p>
          <a:endParaRPr lang="ru-RU"/>
        </a:p>
      </dgm:t>
    </dgm:pt>
    <dgm:pt modelId="{353A6875-36DB-4DCE-B189-F0F34D2C0E9C}" type="pres">
      <dgm:prSet presAssocID="{F7A7303C-23EC-430E-83E5-62A4D4A394EB}" presName="spacing" presStyleCnt="0"/>
      <dgm:spPr/>
    </dgm:pt>
    <dgm:pt modelId="{7E76DB67-60CA-4233-A430-8900562DA90F}" type="pres">
      <dgm:prSet presAssocID="{16AA946E-F69F-4BD7-8D2A-3425DA1ADD58}" presName="composite" presStyleCnt="0"/>
      <dgm:spPr/>
    </dgm:pt>
    <dgm:pt modelId="{DA460E2E-2E15-41CD-94EB-C7F3C67B5D13}" type="pres">
      <dgm:prSet presAssocID="{16AA946E-F69F-4BD7-8D2A-3425DA1ADD58}" presName="imgShp" presStyleLbl="fgImgPlace1" presStyleIdx="1" presStyleCnt="6" custLinFactX="-17648" custLinFactNeighborX="-100000" custLinFactNeighborY="543"/>
      <dgm:spPr>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dgm:spPr>
      <dgm:t>
        <a:bodyPr/>
        <a:lstStyle/>
        <a:p>
          <a:endParaRPr lang="ru-RU"/>
        </a:p>
      </dgm:t>
    </dgm:pt>
    <dgm:pt modelId="{9DB15B41-1A0C-4A53-B678-51E02772F0D8}" type="pres">
      <dgm:prSet presAssocID="{16AA946E-F69F-4BD7-8D2A-3425DA1ADD58}" presName="txShp" presStyleLbl="node1" presStyleIdx="1" presStyleCnt="6" custScaleX="143671" custLinFactNeighborX="7112" custLinFactNeighborY="-120">
        <dgm:presLayoutVars>
          <dgm:bulletEnabled val="1"/>
        </dgm:presLayoutVars>
      </dgm:prSet>
      <dgm:spPr/>
      <dgm:t>
        <a:bodyPr/>
        <a:lstStyle/>
        <a:p>
          <a:endParaRPr lang="ru-RU"/>
        </a:p>
      </dgm:t>
    </dgm:pt>
    <dgm:pt modelId="{9DD30C6D-33EC-4617-AC07-0A7C8DA1FA70}" type="pres">
      <dgm:prSet presAssocID="{49D0D08B-D2AA-42CC-92E3-FB762E17A46E}" presName="spacing" presStyleCnt="0"/>
      <dgm:spPr/>
    </dgm:pt>
    <dgm:pt modelId="{17743A1A-3D93-4AEE-8D2B-6637A26D08C6}" type="pres">
      <dgm:prSet presAssocID="{10B1676E-A510-4D18-9771-8890E278A81B}" presName="composite" presStyleCnt="0"/>
      <dgm:spPr/>
    </dgm:pt>
    <dgm:pt modelId="{5FD6E2F6-AA5A-48C2-A76F-373D88061427}" type="pres">
      <dgm:prSet presAssocID="{10B1676E-A510-4D18-9771-8890E278A81B}" presName="imgShp" presStyleLbl="fgImgPlace1" presStyleIdx="2" presStyleCnt="6" custLinFactX="-17648" custLinFactNeighborX="-100000" custLinFactNeighborY="543"/>
      <dgm:spPr>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dgm:spPr>
    </dgm:pt>
    <dgm:pt modelId="{DD52673B-850C-4190-A8B7-B99B3A72668E}" type="pres">
      <dgm:prSet presAssocID="{10B1676E-A510-4D18-9771-8890E278A81B}" presName="txShp" presStyleLbl="node1" presStyleIdx="2" presStyleCnt="6" custScaleX="143671" custLinFactNeighborX="7112" custLinFactNeighborY="-120">
        <dgm:presLayoutVars>
          <dgm:bulletEnabled val="1"/>
        </dgm:presLayoutVars>
      </dgm:prSet>
      <dgm:spPr/>
      <dgm:t>
        <a:bodyPr/>
        <a:lstStyle/>
        <a:p>
          <a:endParaRPr lang="ru-RU"/>
        </a:p>
      </dgm:t>
    </dgm:pt>
    <dgm:pt modelId="{F16DCB1E-81C5-4529-8D08-87AB56816AD6}" type="pres">
      <dgm:prSet presAssocID="{FE86BEE9-10E8-4288-ACAA-5C81C851AD9C}" presName="spacing" presStyleCnt="0"/>
      <dgm:spPr/>
    </dgm:pt>
    <dgm:pt modelId="{CA479539-2B34-4370-8768-FD5F25B54F1E}" type="pres">
      <dgm:prSet presAssocID="{64C0C3B5-577A-4BFD-912A-704F55CDB4DF}" presName="composite" presStyleCnt="0"/>
      <dgm:spPr/>
    </dgm:pt>
    <dgm:pt modelId="{D43220BF-D20B-41A8-A629-082376436BAB}" type="pres">
      <dgm:prSet presAssocID="{64C0C3B5-577A-4BFD-912A-704F55CDB4DF}" presName="imgShp" presStyleLbl="fgImgPlace1" presStyleIdx="3" presStyleCnt="6" custLinFactX="-17648" custLinFactNeighborX="-100000" custLinFactNeighborY="543"/>
      <dgm:spPr>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dgm:spPr>
    </dgm:pt>
    <dgm:pt modelId="{62376F94-3A59-49BE-8732-D0F42A974FEE}" type="pres">
      <dgm:prSet presAssocID="{64C0C3B5-577A-4BFD-912A-704F55CDB4DF}" presName="txShp" presStyleLbl="node1" presStyleIdx="3" presStyleCnt="6" custScaleX="143671" custLinFactNeighborX="7112" custLinFactNeighborY="-120">
        <dgm:presLayoutVars>
          <dgm:bulletEnabled val="1"/>
        </dgm:presLayoutVars>
      </dgm:prSet>
      <dgm:spPr/>
      <dgm:t>
        <a:bodyPr/>
        <a:lstStyle/>
        <a:p>
          <a:endParaRPr lang="ru-RU"/>
        </a:p>
      </dgm:t>
    </dgm:pt>
    <dgm:pt modelId="{F4F1D640-747E-4ABA-9A40-E0A20EB8F9E2}" type="pres">
      <dgm:prSet presAssocID="{972F500E-ABA2-43F6-927A-CD61AC9881D8}" presName="spacing" presStyleCnt="0"/>
      <dgm:spPr/>
    </dgm:pt>
    <dgm:pt modelId="{1E4C7647-681B-45FC-8117-19B6676D0274}" type="pres">
      <dgm:prSet presAssocID="{AC96CF9E-9F4C-405B-A57C-3824F8F931F1}" presName="composite" presStyleCnt="0"/>
      <dgm:spPr/>
    </dgm:pt>
    <dgm:pt modelId="{CB6C1744-624A-4AC3-A8AF-0D809263D8DC}" type="pres">
      <dgm:prSet presAssocID="{AC96CF9E-9F4C-405B-A57C-3824F8F931F1}" presName="imgShp" presStyleLbl="fgImgPlace1" presStyleIdx="4" presStyleCnt="6" custLinFactX="-17648" custLinFactNeighborX="-100000" custLinFactNeighborY="543"/>
      <dgm:spPr>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dgm:spPr>
    </dgm:pt>
    <dgm:pt modelId="{527C84C9-37C6-4FE3-8007-8787A9B4C90A}" type="pres">
      <dgm:prSet presAssocID="{AC96CF9E-9F4C-405B-A57C-3824F8F931F1}" presName="txShp" presStyleLbl="node1" presStyleIdx="4" presStyleCnt="6" custScaleX="143671" custLinFactNeighborX="7112" custLinFactNeighborY="-120">
        <dgm:presLayoutVars>
          <dgm:bulletEnabled val="1"/>
        </dgm:presLayoutVars>
      </dgm:prSet>
      <dgm:spPr/>
      <dgm:t>
        <a:bodyPr/>
        <a:lstStyle/>
        <a:p>
          <a:endParaRPr lang="ru-RU"/>
        </a:p>
      </dgm:t>
    </dgm:pt>
    <dgm:pt modelId="{416FA3A6-5AE8-4E8C-856D-567D9C77668E}" type="pres">
      <dgm:prSet presAssocID="{103780B4-EF83-4050-9043-2E6F1B7D41DB}" presName="spacing" presStyleCnt="0"/>
      <dgm:spPr/>
    </dgm:pt>
    <dgm:pt modelId="{DAEEB9C7-A15F-4B54-8997-7722F7B366C1}" type="pres">
      <dgm:prSet presAssocID="{76B35823-97F5-4F74-8058-DD5716C7FE1C}" presName="composite" presStyleCnt="0"/>
      <dgm:spPr/>
    </dgm:pt>
    <dgm:pt modelId="{5380F820-4C70-4147-9F48-4F01B2B8E83C}" type="pres">
      <dgm:prSet presAssocID="{76B35823-97F5-4F74-8058-DD5716C7FE1C}" presName="imgShp" presStyleLbl="fgImgPlace1" presStyleIdx="5" presStyleCnt="6" custLinFactX="-17648" custLinFactNeighborX="-100000" custLinFactNeighborY="543"/>
      <dgm:spPr>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dgm:spPr>
    </dgm:pt>
    <dgm:pt modelId="{25614951-0C1A-4EA6-9AF6-5CC75B4B8A3F}" type="pres">
      <dgm:prSet presAssocID="{76B35823-97F5-4F74-8058-DD5716C7FE1C}" presName="txShp" presStyleLbl="node1" presStyleIdx="5" presStyleCnt="6" custScaleX="143671" custLinFactNeighborX="7112" custLinFactNeighborY="-120">
        <dgm:presLayoutVars>
          <dgm:bulletEnabled val="1"/>
        </dgm:presLayoutVars>
      </dgm:prSet>
      <dgm:spPr/>
      <dgm:t>
        <a:bodyPr/>
        <a:lstStyle/>
        <a:p>
          <a:endParaRPr lang="ru-RU"/>
        </a:p>
      </dgm:t>
    </dgm:pt>
  </dgm:ptLst>
  <dgm:cxnLst>
    <dgm:cxn modelId="{9828EF22-18EF-4494-AE54-9B0D650C2178}" type="presOf" srcId="{C39A9907-D7BC-4A6A-8F9D-45727ED67894}" destId="{E28D4DE7-8C02-4B8A-9757-C64FC2AC788A}" srcOrd="0" destOrd="0" presId="urn:microsoft.com/office/officeart/2005/8/layout/vList3#8"/>
    <dgm:cxn modelId="{0CA5C38B-1528-4DA5-9F9B-153FCCB6BC44}" type="presOf" srcId="{10B1676E-A510-4D18-9771-8890E278A81B}" destId="{DD52673B-850C-4190-A8B7-B99B3A72668E}" srcOrd="0" destOrd="0" presId="urn:microsoft.com/office/officeart/2005/8/layout/vList3#8"/>
    <dgm:cxn modelId="{F3EBB716-82B4-4B14-A2A9-6AF8C8AD2DD1}" srcId="{7DEB37B4-7B79-4212-AB9C-2D3D0E7FC701}" destId="{10B1676E-A510-4D18-9771-8890E278A81B}" srcOrd="2" destOrd="0" parTransId="{9991D4D0-1E61-4A78-B366-EFF7874E384E}" sibTransId="{FE86BEE9-10E8-4288-ACAA-5C81C851AD9C}"/>
    <dgm:cxn modelId="{96AA0DF1-61DE-48C5-925B-716F99911D1F}" srcId="{7DEB37B4-7B79-4212-AB9C-2D3D0E7FC701}" destId="{64C0C3B5-577A-4BFD-912A-704F55CDB4DF}" srcOrd="3" destOrd="0" parTransId="{928E058F-27F0-4D74-A9E0-2373C058B898}" sibTransId="{972F500E-ABA2-43F6-927A-CD61AC9881D8}"/>
    <dgm:cxn modelId="{7A1FA333-139C-40DD-BBC2-5DA877FE980D}" type="presOf" srcId="{64C0C3B5-577A-4BFD-912A-704F55CDB4DF}" destId="{62376F94-3A59-49BE-8732-D0F42A974FEE}" srcOrd="0" destOrd="0" presId="urn:microsoft.com/office/officeart/2005/8/layout/vList3#8"/>
    <dgm:cxn modelId="{E92089C8-9A56-4A9F-99BB-84B9F196105D}" srcId="{7DEB37B4-7B79-4212-AB9C-2D3D0E7FC701}" destId="{76B35823-97F5-4F74-8058-DD5716C7FE1C}" srcOrd="5" destOrd="0" parTransId="{A36C7E3F-75B9-450A-9789-243028DD2CD4}" sibTransId="{7F7D052F-9805-4EA9-8840-5F7FEEFE0784}"/>
    <dgm:cxn modelId="{B0C10262-6947-4915-99A1-47FE7EADFBBA}" srcId="{7DEB37B4-7B79-4212-AB9C-2D3D0E7FC701}" destId="{AC96CF9E-9F4C-405B-A57C-3824F8F931F1}" srcOrd="4" destOrd="0" parTransId="{E12F6F63-801B-4747-9E9B-C4FB8CE1C114}" sibTransId="{103780B4-EF83-4050-9043-2E6F1B7D41DB}"/>
    <dgm:cxn modelId="{B7B8212D-052A-4F78-9990-BD243B2E77E7}" srcId="{7DEB37B4-7B79-4212-AB9C-2D3D0E7FC701}" destId="{C39A9907-D7BC-4A6A-8F9D-45727ED67894}" srcOrd="0" destOrd="0" parTransId="{1652EA9F-6199-42FC-8F13-45DFA2DA8143}" sibTransId="{F7A7303C-23EC-430E-83E5-62A4D4A394EB}"/>
    <dgm:cxn modelId="{E98E8E15-79D4-4A88-A519-41EEB2AE06E1}" type="presOf" srcId="{76B35823-97F5-4F74-8058-DD5716C7FE1C}" destId="{25614951-0C1A-4EA6-9AF6-5CC75B4B8A3F}" srcOrd="0" destOrd="0" presId="urn:microsoft.com/office/officeart/2005/8/layout/vList3#8"/>
    <dgm:cxn modelId="{825BD42A-EF94-4415-85D9-82C3DCDD5806}" type="presOf" srcId="{16AA946E-F69F-4BD7-8D2A-3425DA1ADD58}" destId="{9DB15B41-1A0C-4A53-B678-51E02772F0D8}" srcOrd="0" destOrd="0" presId="urn:microsoft.com/office/officeart/2005/8/layout/vList3#8"/>
    <dgm:cxn modelId="{CE53BA5B-EECF-4C48-9A54-95037202F7A3}" type="presOf" srcId="{7DEB37B4-7B79-4212-AB9C-2D3D0E7FC701}" destId="{42A8ABCC-B94F-4E62-A1B2-8DD235AB53F4}" srcOrd="0" destOrd="0" presId="urn:microsoft.com/office/officeart/2005/8/layout/vList3#8"/>
    <dgm:cxn modelId="{0F0A9457-FAC4-4A8F-B837-CAFC20DE393A}" type="presOf" srcId="{AC96CF9E-9F4C-405B-A57C-3824F8F931F1}" destId="{527C84C9-37C6-4FE3-8007-8787A9B4C90A}" srcOrd="0" destOrd="0" presId="urn:microsoft.com/office/officeart/2005/8/layout/vList3#8"/>
    <dgm:cxn modelId="{E9EB03E7-2893-4154-9869-D3A7929B7F7E}" srcId="{7DEB37B4-7B79-4212-AB9C-2D3D0E7FC701}" destId="{16AA946E-F69F-4BD7-8D2A-3425DA1ADD58}" srcOrd="1" destOrd="0" parTransId="{5C3EA994-A3A9-40AB-A5F6-740D737ECC75}" sibTransId="{49D0D08B-D2AA-42CC-92E3-FB762E17A46E}"/>
    <dgm:cxn modelId="{CDADCC4F-2964-4927-86B6-EABFF427FA5B}" type="presParOf" srcId="{42A8ABCC-B94F-4E62-A1B2-8DD235AB53F4}" destId="{D5E6E0DA-EF5B-4A1F-AC80-A77E1289DC76}" srcOrd="0" destOrd="0" presId="urn:microsoft.com/office/officeart/2005/8/layout/vList3#8"/>
    <dgm:cxn modelId="{7C59C941-3270-40A5-9BD6-FA2B62B927A9}" type="presParOf" srcId="{D5E6E0DA-EF5B-4A1F-AC80-A77E1289DC76}" destId="{BC68DC5E-6A5C-4C1E-9FEE-C17218EBD6E3}" srcOrd="0" destOrd="0" presId="urn:microsoft.com/office/officeart/2005/8/layout/vList3#8"/>
    <dgm:cxn modelId="{179B62CF-E078-4229-8C08-CDC329E8D68C}" type="presParOf" srcId="{D5E6E0DA-EF5B-4A1F-AC80-A77E1289DC76}" destId="{E28D4DE7-8C02-4B8A-9757-C64FC2AC788A}" srcOrd="1" destOrd="0" presId="urn:microsoft.com/office/officeart/2005/8/layout/vList3#8"/>
    <dgm:cxn modelId="{FC7BA93C-5B52-4FAB-8C85-B8056794380D}" type="presParOf" srcId="{42A8ABCC-B94F-4E62-A1B2-8DD235AB53F4}" destId="{353A6875-36DB-4DCE-B189-F0F34D2C0E9C}" srcOrd="1" destOrd="0" presId="urn:microsoft.com/office/officeart/2005/8/layout/vList3#8"/>
    <dgm:cxn modelId="{18D829D7-3F4E-4EFE-B755-AE0881673958}" type="presParOf" srcId="{42A8ABCC-B94F-4E62-A1B2-8DD235AB53F4}" destId="{7E76DB67-60CA-4233-A430-8900562DA90F}" srcOrd="2" destOrd="0" presId="urn:microsoft.com/office/officeart/2005/8/layout/vList3#8"/>
    <dgm:cxn modelId="{D4B039C6-2B04-4CD2-9E21-7897DB9C5660}" type="presParOf" srcId="{7E76DB67-60CA-4233-A430-8900562DA90F}" destId="{DA460E2E-2E15-41CD-94EB-C7F3C67B5D13}" srcOrd="0" destOrd="0" presId="urn:microsoft.com/office/officeart/2005/8/layout/vList3#8"/>
    <dgm:cxn modelId="{5531D2A3-CBB1-427C-AD99-529DFEF64FD6}" type="presParOf" srcId="{7E76DB67-60CA-4233-A430-8900562DA90F}" destId="{9DB15B41-1A0C-4A53-B678-51E02772F0D8}" srcOrd="1" destOrd="0" presId="urn:microsoft.com/office/officeart/2005/8/layout/vList3#8"/>
    <dgm:cxn modelId="{38779F02-3B20-4135-A2FE-A937B871AFD5}" type="presParOf" srcId="{42A8ABCC-B94F-4E62-A1B2-8DD235AB53F4}" destId="{9DD30C6D-33EC-4617-AC07-0A7C8DA1FA70}" srcOrd="3" destOrd="0" presId="urn:microsoft.com/office/officeart/2005/8/layout/vList3#8"/>
    <dgm:cxn modelId="{E67C6F30-2203-487B-97FE-340A26D90E16}" type="presParOf" srcId="{42A8ABCC-B94F-4E62-A1B2-8DD235AB53F4}" destId="{17743A1A-3D93-4AEE-8D2B-6637A26D08C6}" srcOrd="4" destOrd="0" presId="urn:microsoft.com/office/officeart/2005/8/layout/vList3#8"/>
    <dgm:cxn modelId="{EB70F11B-CAC8-4906-9449-4869AC7D0F48}" type="presParOf" srcId="{17743A1A-3D93-4AEE-8D2B-6637A26D08C6}" destId="{5FD6E2F6-AA5A-48C2-A76F-373D88061427}" srcOrd="0" destOrd="0" presId="urn:microsoft.com/office/officeart/2005/8/layout/vList3#8"/>
    <dgm:cxn modelId="{45CCF729-536B-4416-AA15-2437BCF7350B}" type="presParOf" srcId="{17743A1A-3D93-4AEE-8D2B-6637A26D08C6}" destId="{DD52673B-850C-4190-A8B7-B99B3A72668E}" srcOrd="1" destOrd="0" presId="urn:microsoft.com/office/officeart/2005/8/layout/vList3#8"/>
    <dgm:cxn modelId="{D19F5A7C-0EEE-43FE-B7C9-726B7A2A08AA}" type="presParOf" srcId="{42A8ABCC-B94F-4E62-A1B2-8DD235AB53F4}" destId="{F16DCB1E-81C5-4529-8D08-87AB56816AD6}" srcOrd="5" destOrd="0" presId="urn:microsoft.com/office/officeart/2005/8/layout/vList3#8"/>
    <dgm:cxn modelId="{E6C49C9A-2CAC-40B6-A1D6-818DA6888E73}" type="presParOf" srcId="{42A8ABCC-B94F-4E62-A1B2-8DD235AB53F4}" destId="{CA479539-2B34-4370-8768-FD5F25B54F1E}" srcOrd="6" destOrd="0" presId="urn:microsoft.com/office/officeart/2005/8/layout/vList3#8"/>
    <dgm:cxn modelId="{51E70CCA-D2BB-4732-A521-2AE800859AE5}" type="presParOf" srcId="{CA479539-2B34-4370-8768-FD5F25B54F1E}" destId="{D43220BF-D20B-41A8-A629-082376436BAB}" srcOrd="0" destOrd="0" presId="urn:microsoft.com/office/officeart/2005/8/layout/vList3#8"/>
    <dgm:cxn modelId="{9A4224E0-1B43-4A78-B0BB-8BEAE6A15FCB}" type="presParOf" srcId="{CA479539-2B34-4370-8768-FD5F25B54F1E}" destId="{62376F94-3A59-49BE-8732-D0F42A974FEE}" srcOrd="1" destOrd="0" presId="urn:microsoft.com/office/officeart/2005/8/layout/vList3#8"/>
    <dgm:cxn modelId="{27D3E639-5D3E-4AF3-8634-F5508BB815C3}" type="presParOf" srcId="{42A8ABCC-B94F-4E62-A1B2-8DD235AB53F4}" destId="{F4F1D640-747E-4ABA-9A40-E0A20EB8F9E2}" srcOrd="7" destOrd="0" presId="urn:microsoft.com/office/officeart/2005/8/layout/vList3#8"/>
    <dgm:cxn modelId="{0331BA82-0223-4886-9C00-58BDC2AF7F16}" type="presParOf" srcId="{42A8ABCC-B94F-4E62-A1B2-8DD235AB53F4}" destId="{1E4C7647-681B-45FC-8117-19B6676D0274}" srcOrd="8" destOrd="0" presId="urn:microsoft.com/office/officeart/2005/8/layout/vList3#8"/>
    <dgm:cxn modelId="{E4B10B7E-94F1-4E23-87EA-F7717902292B}" type="presParOf" srcId="{1E4C7647-681B-45FC-8117-19B6676D0274}" destId="{CB6C1744-624A-4AC3-A8AF-0D809263D8DC}" srcOrd="0" destOrd="0" presId="urn:microsoft.com/office/officeart/2005/8/layout/vList3#8"/>
    <dgm:cxn modelId="{BA7B74E1-AAD3-4866-A2BC-B946609871FF}" type="presParOf" srcId="{1E4C7647-681B-45FC-8117-19B6676D0274}" destId="{527C84C9-37C6-4FE3-8007-8787A9B4C90A}" srcOrd="1" destOrd="0" presId="urn:microsoft.com/office/officeart/2005/8/layout/vList3#8"/>
    <dgm:cxn modelId="{20D874D3-C48E-4BE6-921B-D0F41B301DB9}" type="presParOf" srcId="{42A8ABCC-B94F-4E62-A1B2-8DD235AB53F4}" destId="{416FA3A6-5AE8-4E8C-856D-567D9C77668E}" srcOrd="9" destOrd="0" presId="urn:microsoft.com/office/officeart/2005/8/layout/vList3#8"/>
    <dgm:cxn modelId="{10E9E4E4-B268-46EE-AEC8-5DB06356D83B}" type="presParOf" srcId="{42A8ABCC-B94F-4E62-A1B2-8DD235AB53F4}" destId="{DAEEB9C7-A15F-4B54-8997-7722F7B366C1}" srcOrd="10" destOrd="0" presId="urn:microsoft.com/office/officeart/2005/8/layout/vList3#8"/>
    <dgm:cxn modelId="{4C7C9A84-E5CF-418B-9E10-238C3DCFDD03}" type="presParOf" srcId="{DAEEB9C7-A15F-4B54-8997-7722F7B366C1}" destId="{5380F820-4C70-4147-9F48-4F01B2B8E83C}" srcOrd="0" destOrd="0" presId="urn:microsoft.com/office/officeart/2005/8/layout/vList3#8"/>
    <dgm:cxn modelId="{AC11F1F3-517E-42FD-A15A-0538F4D73FE5}" type="presParOf" srcId="{DAEEB9C7-A15F-4B54-8997-7722F7B366C1}" destId="{25614951-0C1A-4EA6-9AF6-5CC75B4B8A3F}" srcOrd="1" destOrd="0" presId="urn:microsoft.com/office/officeart/2005/8/layout/vList3#8"/>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4C1BB34-430D-46D2-9E0B-44164020E263}">
      <dsp:nvSpPr>
        <dsp:cNvPr id="0" name=""/>
        <dsp:cNvSpPr/>
      </dsp:nvSpPr>
      <dsp:spPr>
        <a:xfrm>
          <a:off x="3578407" y="-37240"/>
          <a:ext cx="1643978" cy="1655543"/>
        </a:xfrm>
        <a:prstGeom prst="ellipse">
          <a:avLst/>
        </a:prstGeom>
        <a:solidFill>
          <a:schemeClr val="accent5">
            <a:hueOff val="0"/>
            <a:satOff val="0"/>
            <a:lumOff val="0"/>
            <a:alphaOff val="0"/>
          </a:schemeClr>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ru-RU" sz="2400" kern="1200" dirty="0" smtClean="0">
              <a:latin typeface="Arial Narrow" pitchFamily="34" charset="0"/>
            </a:rPr>
            <a:t>Хоккей на льду</a:t>
          </a:r>
          <a:endParaRPr lang="ru-RU" sz="2400" kern="1200" dirty="0">
            <a:latin typeface="Arial Narrow" pitchFamily="34" charset="0"/>
          </a:endParaRPr>
        </a:p>
      </dsp:txBody>
      <dsp:txXfrm>
        <a:off x="3578407" y="-37240"/>
        <a:ext cx="1643978" cy="1655543"/>
      </dsp:txXfrm>
    </dsp:sp>
    <dsp:sp modelId="{4864D293-8E9C-4E5E-9E9A-0994F1B9317E}">
      <dsp:nvSpPr>
        <dsp:cNvPr id="0" name=""/>
        <dsp:cNvSpPr/>
      </dsp:nvSpPr>
      <dsp:spPr>
        <a:xfrm rot="647698">
          <a:off x="5510968" y="459169"/>
          <a:ext cx="996304" cy="426569"/>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dirty="0"/>
        </a:p>
      </dsp:txBody>
      <dsp:txXfrm rot="647698">
        <a:off x="5510968" y="459169"/>
        <a:ext cx="996304" cy="426569"/>
      </dsp:txXfrm>
    </dsp:sp>
    <dsp:sp modelId="{E501B120-D4A5-4AC2-9B8D-53737DB303E9}">
      <dsp:nvSpPr>
        <dsp:cNvPr id="0" name=""/>
        <dsp:cNvSpPr/>
      </dsp:nvSpPr>
      <dsp:spPr>
        <a:xfrm>
          <a:off x="6538704" y="577475"/>
          <a:ext cx="1708020" cy="1567195"/>
        </a:xfrm>
        <a:prstGeom prst="ellipse">
          <a:avLst/>
        </a:prstGeom>
        <a:solidFill>
          <a:schemeClr val="accent5">
            <a:hueOff val="-1655646"/>
            <a:satOff val="6635"/>
            <a:lumOff val="1438"/>
            <a:alphaOff val="0"/>
          </a:schemeClr>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ru-RU" sz="2400" kern="1200" dirty="0" smtClean="0">
              <a:latin typeface="Arial Narrow" pitchFamily="34" charset="0"/>
            </a:rPr>
            <a:t>Биатлон</a:t>
          </a:r>
          <a:endParaRPr lang="ru-RU" sz="2400" kern="1200" dirty="0">
            <a:latin typeface="Arial Narrow" pitchFamily="34" charset="0"/>
          </a:endParaRPr>
        </a:p>
      </dsp:txBody>
      <dsp:txXfrm>
        <a:off x="6538704" y="577475"/>
        <a:ext cx="1708020" cy="1567195"/>
      </dsp:txXfrm>
    </dsp:sp>
    <dsp:sp modelId="{89C0E7F8-DEA4-4666-9361-4B34E12F4546}">
      <dsp:nvSpPr>
        <dsp:cNvPr id="0" name=""/>
        <dsp:cNvSpPr/>
      </dsp:nvSpPr>
      <dsp:spPr>
        <a:xfrm rot="4670231">
          <a:off x="7342570" y="2221765"/>
          <a:ext cx="563232" cy="426569"/>
        </a:xfrm>
        <a:prstGeom prst="rightArrow">
          <a:avLst>
            <a:gd name="adj1" fmla="val 60000"/>
            <a:gd name="adj2" fmla="val 50000"/>
          </a:avLst>
        </a:prstGeom>
        <a:solidFill>
          <a:schemeClr val="accent5">
            <a:hueOff val="-1655646"/>
            <a:satOff val="6635"/>
            <a:lumOff val="143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dirty="0"/>
        </a:p>
      </dsp:txBody>
      <dsp:txXfrm rot="4670231">
        <a:off x="7342570" y="2221765"/>
        <a:ext cx="563232" cy="426569"/>
      </dsp:txXfrm>
    </dsp:sp>
    <dsp:sp modelId="{FE8151C8-DB5E-4568-A5AE-869A16B1746E}">
      <dsp:nvSpPr>
        <dsp:cNvPr id="0" name=""/>
        <dsp:cNvSpPr/>
      </dsp:nvSpPr>
      <dsp:spPr>
        <a:xfrm>
          <a:off x="7082580" y="2741809"/>
          <a:ext cx="1549374" cy="1549362"/>
        </a:xfrm>
        <a:prstGeom prst="ellipse">
          <a:avLst/>
        </a:prstGeom>
        <a:solidFill>
          <a:schemeClr val="accent5">
            <a:hueOff val="-3311292"/>
            <a:satOff val="13270"/>
            <a:lumOff val="2876"/>
            <a:alphaOff val="0"/>
          </a:schemeClr>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ru-RU" sz="2400" kern="1200" dirty="0" smtClean="0">
              <a:latin typeface="Arial Narrow" pitchFamily="34" charset="0"/>
            </a:rPr>
            <a:t>Лыжные гонки</a:t>
          </a:r>
          <a:endParaRPr lang="ru-RU" sz="2400" kern="1200" dirty="0">
            <a:latin typeface="Arial Narrow" pitchFamily="34" charset="0"/>
          </a:endParaRPr>
        </a:p>
      </dsp:txBody>
      <dsp:txXfrm>
        <a:off x="7082580" y="2741809"/>
        <a:ext cx="1549374" cy="1549362"/>
      </dsp:txXfrm>
    </dsp:sp>
    <dsp:sp modelId="{028134E1-6EE4-4370-93D3-21920980AEFE}">
      <dsp:nvSpPr>
        <dsp:cNvPr id="0" name=""/>
        <dsp:cNvSpPr/>
      </dsp:nvSpPr>
      <dsp:spPr>
        <a:xfrm rot="8777543">
          <a:off x="6680732" y="3905907"/>
          <a:ext cx="546165" cy="426569"/>
        </a:xfrm>
        <a:prstGeom prst="rightArrow">
          <a:avLst>
            <a:gd name="adj1" fmla="val 60000"/>
            <a:gd name="adj2" fmla="val 50000"/>
          </a:avLst>
        </a:prstGeom>
        <a:solidFill>
          <a:schemeClr val="accent5">
            <a:hueOff val="-3311292"/>
            <a:satOff val="13270"/>
            <a:lumOff val="287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dirty="0"/>
        </a:p>
      </dsp:txBody>
      <dsp:txXfrm rot="8777543">
        <a:off x="6680732" y="3905907"/>
        <a:ext cx="546165" cy="426569"/>
      </dsp:txXfrm>
    </dsp:sp>
    <dsp:sp modelId="{23E00129-8CC8-4DC7-86CA-37A7DF89DF6E}">
      <dsp:nvSpPr>
        <dsp:cNvPr id="0" name=""/>
        <dsp:cNvSpPr/>
      </dsp:nvSpPr>
      <dsp:spPr>
        <a:xfrm>
          <a:off x="5259654" y="3957900"/>
          <a:ext cx="1549374" cy="1549362"/>
        </a:xfrm>
        <a:prstGeom prst="ellipse">
          <a:avLst/>
        </a:prstGeom>
        <a:solidFill>
          <a:schemeClr val="accent5">
            <a:hueOff val="-4966938"/>
            <a:satOff val="19906"/>
            <a:lumOff val="4314"/>
            <a:alphaOff val="0"/>
          </a:schemeClr>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ru-RU" sz="2400" kern="1200" dirty="0" smtClean="0">
              <a:latin typeface="Arial Narrow" pitchFamily="34" charset="0"/>
            </a:rPr>
            <a:t>Кёрлинг</a:t>
          </a:r>
          <a:endParaRPr lang="ru-RU" sz="2400" kern="1200" dirty="0">
            <a:latin typeface="Arial Narrow" pitchFamily="34" charset="0"/>
          </a:endParaRPr>
        </a:p>
      </dsp:txBody>
      <dsp:txXfrm>
        <a:off x="5259654" y="3957900"/>
        <a:ext cx="1549374" cy="1549362"/>
      </dsp:txXfrm>
    </dsp:sp>
    <dsp:sp modelId="{69026240-A557-46CB-A8B5-177E20195C2C}">
      <dsp:nvSpPr>
        <dsp:cNvPr id="0" name=""/>
        <dsp:cNvSpPr/>
      </dsp:nvSpPr>
      <dsp:spPr>
        <a:xfrm rot="10799983">
          <a:off x="4204407" y="4519304"/>
          <a:ext cx="745707" cy="426569"/>
        </a:xfrm>
        <a:prstGeom prst="rightArrow">
          <a:avLst>
            <a:gd name="adj1" fmla="val 60000"/>
            <a:gd name="adj2" fmla="val 50000"/>
          </a:avLst>
        </a:prstGeom>
        <a:solidFill>
          <a:schemeClr val="accent5">
            <a:hueOff val="-4966938"/>
            <a:satOff val="19906"/>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dirty="0"/>
        </a:p>
      </dsp:txBody>
      <dsp:txXfrm rot="10799983">
        <a:off x="4204407" y="4519304"/>
        <a:ext cx="745707" cy="426569"/>
      </dsp:txXfrm>
    </dsp:sp>
    <dsp:sp modelId="{66FFC320-A3DD-406E-A667-0DF7B91ECE4E}">
      <dsp:nvSpPr>
        <dsp:cNvPr id="0" name=""/>
        <dsp:cNvSpPr/>
      </dsp:nvSpPr>
      <dsp:spPr>
        <a:xfrm>
          <a:off x="2303284" y="3957914"/>
          <a:ext cx="1549374" cy="1549362"/>
        </a:xfrm>
        <a:prstGeom prst="ellipse">
          <a:avLst/>
        </a:prstGeom>
        <a:solidFill>
          <a:schemeClr val="accent5">
            <a:hueOff val="-6622584"/>
            <a:satOff val="26541"/>
            <a:lumOff val="5752"/>
            <a:alphaOff val="0"/>
          </a:schemeClr>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ru-RU" sz="2400" kern="1200" dirty="0" smtClean="0">
              <a:latin typeface="Arial Narrow" pitchFamily="34" charset="0"/>
            </a:rPr>
            <a:t>Бобслей</a:t>
          </a:r>
          <a:endParaRPr lang="ru-RU" sz="2400" kern="1200" dirty="0">
            <a:latin typeface="Arial Narrow" pitchFamily="34" charset="0"/>
          </a:endParaRPr>
        </a:p>
      </dsp:txBody>
      <dsp:txXfrm>
        <a:off x="2303284" y="3957914"/>
        <a:ext cx="1549374" cy="1549362"/>
      </dsp:txXfrm>
    </dsp:sp>
    <dsp:sp modelId="{ACC3D593-D7CF-4B16-8BDE-A51E8E23557C}">
      <dsp:nvSpPr>
        <dsp:cNvPr id="0" name=""/>
        <dsp:cNvSpPr/>
      </dsp:nvSpPr>
      <dsp:spPr>
        <a:xfrm rot="12396784">
          <a:off x="1307520" y="4490909"/>
          <a:ext cx="943230" cy="426569"/>
        </a:xfrm>
        <a:prstGeom prst="rightArrow">
          <a:avLst>
            <a:gd name="adj1" fmla="val 60000"/>
            <a:gd name="adj2" fmla="val 50000"/>
          </a:avLst>
        </a:prstGeom>
        <a:solidFill>
          <a:schemeClr val="accent5">
            <a:hueOff val="-6622584"/>
            <a:satOff val="26541"/>
            <a:lumOff val="575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dirty="0"/>
        </a:p>
      </dsp:txBody>
      <dsp:txXfrm rot="12396784">
        <a:off x="1307520" y="4490909"/>
        <a:ext cx="943230" cy="426569"/>
      </dsp:txXfrm>
    </dsp:sp>
    <dsp:sp modelId="{2E390EC4-25F8-451E-B29B-A6FCF1C374E3}">
      <dsp:nvSpPr>
        <dsp:cNvPr id="0" name=""/>
        <dsp:cNvSpPr/>
      </dsp:nvSpPr>
      <dsp:spPr>
        <a:xfrm>
          <a:off x="3123" y="2779840"/>
          <a:ext cx="1720090" cy="1686066"/>
        </a:xfrm>
        <a:prstGeom prst="ellipse">
          <a:avLst/>
        </a:prstGeom>
        <a:solidFill>
          <a:schemeClr val="accent5">
            <a:hueOff val="-8278230"/>
            <a:satOff val="33176"/>
            <a:lumOff val="7190"/>
            <a:alphaOff val="0"/>
          </a:schemeClr>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ru-RU" sz="2400" kern="1200" dirty="0" smtClean="0">
              <a:latin typeface="Arial Narrow" pitchFamily="34" charset="0"/>
            </a:rPr>
            <a:t>Фигурное катание</a:t>
          </a:r>
          <a:endParaRPr lang="ru-RU" sz="2400" kern="1200" dirty="0">
            <a:latin typeface="Arial Narrow" pitchFamily="34" charset="0"/>
          </a:endParaRPr>
        </a:p>
      </dsp:txBody>
      <dsp:txXfrm>
        <a:off x="3123" y="2779840"/>
        <a:ext cx="1720090" cy="1686066"/>
      </dsp:txXfrm>
    </dsp:sp>
    <dsp:sp modelId="{9E4426A0-DE17-4857-9906-A60EAEE6E5EC}">
      <dsp:nvSpPr>
        <dsp:cNvPr id="0" name=""/>
        <dsp:cNvSpPr/>
      </dsp:nvSpPr>
      <dsp:spPr>
        <a:xfrm rot="17184668">
          <a:off x="671463" y="2132070"/>
          <a:ext cx="721668" cy="426569"/>
        </a:xfrm>
        <a:prstGeom prst="rightArrow">
          <a:avLst>
            <a:gd name="adj1" fmla="val 60000"/>
            <a:gd name="adj2" fmla="val 50000"/>
          </a:avLst>
        </a:prstGeom>
        <a:solidFill>
          <a:schemeClr val="accent5">
            <a:hueOff val="-8278230"/>
            <a:satOff val="33176"/>
            <a:lumOff val="719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dirty="0"/>
        </a:p>
      </dsp:txBody>
      <dsp:txXfrm rot="17184668">
        <a:off x="671463" y="2132070"/>
        <a:ext cx="721668" cy="426569"/>
      </dsp:txXfrm>
    </dsp:sp>
    <dsp:sp modelId="{63225BFA-E60B-48DC-A09A-3634DD90012D}">
      <dsp:nvSpPr>
        <dsp:cNvPr id="0" name=""/>
        <dsp:cNvSpPr/>
      </dsp:nvSpPr>
      <dsp:spPr>
        <a:xfrm>
          <a:off x="757886" y="463192"/>
          <a:ext cx="1640957" cy="1462784"/>
        </a:xfrm>
        <a:prstGeom prst="ellipse">
          <a:avLst/>
        </a:prstGeom>
        <a:solidFill>
          <a:schemeClr val="accent5">
            <a:hueOff val="-9933876"/>
            <a:satOff val="39811"/>
            <a:lumOff val="8628"/>
            <a:alphaOff val="0"/>
          </a:schemeClr>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ru-RU" sz="2400" kern="1200" dirty="0" smtClean="0">
              <a:latin typeface="Arial Narrow" pitchFamily="34" charset="0"/>
            </a:rPr>
            <a:t>Санный спорт</a:t>
          </a:r>
          <a:endParaRPr lang="ru-RU" sz="2400" kern="1200" dirty="0">
            <a:latin typeface="Arial Narrow" pitchFamily="34" charset="0"/>
          </a:endParaRPr>
        </a:p>
      </dsp:txBody>
      <dsp:txXfrm>
        <a:off x="757886" y="463192"/>
        <a:ext cx="1640957" cy="1462784"/>
      </dsp:txXfrm>
    </dsp:sp>
    <dsp:sp modelId="{2F47DCDE-8E90-4F2F-A95E-D8D27F93924D}">
      <dsp:nvSpPr>
        <dsp:cNvPr id="0" name=""/>
        <dsp:cNvSpPr/>
      </dsp:nvSpPr>
      <dsp:spPr>
        <a:xfrm>
          <a:off x="2454205" y="382199"/>
          <a:ext cx="895243" cy="426569"/>
        </a:xfrm>
        <a:prstGeom prst="righ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dirty="0"/>
        </a:p>
      </dsp:txBody>
      <dsp:txXfrm>
        <a:off x="2454205" y="382199"/>
        <a:ext cx="895243" cy="426569"/>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83D439A-8F88-47E1-97C1-16F17D3A2A94}">
      <dsp:nvSpPr>
        <dsp:cNvPr id="0" name=""/>
        <dsp:cNvSpPr/>
      </dsp:nvSpPr>
      <dsp:spPr>
        <a:xfrm rot="10800000">
          <a:off x="558377" y="0"/>
          <a:ext cx="8231022" cy="118562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2827" tIns="60960" rIns="113792" bIns="60960" numCol="1" spcCol="1270" anchor="ctr" anchorCtr="0">
          <a:noAutofit/>
        </a:bodyPr>
        <a:lstStyle/>
        <a:p>
          <a:pPr lvl="0" algn="ctr" defTabSz="711200" rtl="0">
            <a:lnSpc>
              <a:spcPct val="90000"/>
            </a:lnSpc>
            <a:spcBef>
              <a:spcPct val="0"/>
            </a:spcBef>
            <a:spcAft>
              <a:spcPct val="35000"/>
            </a:spcAft>
          </a:pPr>
          <a:r>
            <a:rPr lang="ru-RU" sz="1600" b="1" kern="1200" dirty="0" smtClean="0">
              <a:latin typeface="Arial Narrow" panose="020B0606020202030204" pitchFamily="34" charset="0"/>
            </a:rPr>
            <a:t>Кёрлинг-- командная спортивная игра на ледяной площадке. Участники двух команд поочерёдно пускают по льду специальные тяжёлые гранитные снаряды («камни») в сторону размеченной на льду мишени («дома»)</a:t>
          </a:r>
          <a:endParaRPr lang="ru-RU" sz="1600" kern="1200" dirty="0">
            <a:latin typeface="Arial Narrow" panose="020B0606020202030204" pitchFamily="34" charset="0"/>
          </a:endParaRPr>
        </a:p>
      </dsp:txBody>
      <dsp:txXfrm rot="10800000">
        <a:off x="558377" y="0"/>
        <a:ext cx="8231022" cy="1185623"/>
      </dsp:txXfrm>
    </dsp:sp>
    <dsp:sp modelId="{2D6F443B-430A-4689-82F3-1DBFE8022461}">
      <dsp:nvSpPr>
        <dsp:cNvPr id="0" name=""/>
        <dsp:cNvSpPr/>
      </dsp:nvSpPr>
      <dsp:spPr>
        <a:xfrm>
          <a:off x="0" y="0"/>
          <a:ext cx="1185623" cy="1185623"/>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15000" r="-1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6065207-9E16-4FAC-B0DD-B3B5F60E6EC3}">
      <dsp:nvSpPr>
        <dsp:cNvPr id="0" name=""/>
        <dsp:cNvSpPr/>
      </dsp:nvSpPr>
      <dsp:spPr>
        <a:xfrm rot="10800000">
          <a:off x="558377" y="1527332"/>
          <a:ext cx="8231022" cy="118562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2827" tIns="60960" rIns="113792" bIns="60960" numCol="1" spcCol="1270" anchor="ctr" anchorCtr="0">
          <a:noAutofit/>
        </a:bodyPr>
        <a:lstStyle/>
        <a:p>
          <a:pPr lvl="0" algn="ctr" defTabSz="711200" rtl="0">
            <a:lnSpc>
              <a:spcPct val="90000"/>
            </a:lnSpc>
            <a:spcBef>
              <a:spcPct val="0"/>
            </a:spcBef>
            <a:spcAft>
              <a:spcPct val="35000"/>
            </a:spcAft>
          </a:pPr>
          <a:r>
            <a:rPr lang="ru-RU" sz="1600" b="1" kern="1200" smtClean="0">
              <a:latin typeface="Arial Narrow" panose="020B0606020202030204" pitchFamily="34" charset="0"/>
            </a:rPr>
            <a:t>Площадка для игры в керлинг представляет собой вытянутый прямоугольник. Основным компонентом разметки площадки является зачетный круг, называемый домом. Для броска биты готовят ледовую дорожку длиной 31 метр. Цель игры - попасть битой в мишень, вытолкнув из нее биту соперника</a:t>
          </a:r>
          <a:endParaRPr lang="ru-RU" sz="1600" kern="1200">
            <a:latin typeface="Arial Narrow" panose="020B0606020202030204" pitchFamily="34" charset="0"/>
          </a:endParaRPr>
        </a:p>
      </dsp:txBody>
      <dsp:txXfrm rot="10800000">
        <a:off x="558377" y="1527332"/>
        <a:ext cx="8231022" cy="1185623"/>
      </dsp:txXfrm>
    </dsp:sp>
    <dsp:sp modelId="{95F056F5-4974-4D20-ACBE-0441325C31E5}">
      <dsp:nvSpPr>
        <dsp:cNvPr id="0" name=""/>
        <dsp:cNvSpPr/>
      </dsp:nvSpPr>
      <dsp:spPr>
        <a:xfrm>
          <a:off x="0" y="1603793"/>
          <a:ext cx="1185623" cy="1185623"/>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15000" r="-1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E9ABB5-4580-4602-BBE2-8D0A7FDFB54B}">
      <dsp:nvSpPr>
        <dsp:cNvPr id="0" name=""/>
        <dsp:cNvSpPr/>
      </dsp:nvSpPr>
      <dsp:spPr>
        <a:xfrm rot="10800000">
          <a:off x="558377" y="3066874"/>
          <a:ext cx="8231022" cy="118562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2827" tIns="60960" rIns="113792" bIns="60960" numCol="1" spcCol="1270" anchor="ctr" anchorCtr="0">
          <a:noAutofit/>
        </a:bodyPr>
        <a:lstStyle/>
        <a:p>
          <a:pPr lvl="0" algn="ctr" defTabSz="711200" rtl="0">
            <a:lnSpc>
              <a:spcPct val="90000"/>
            </a:lnSpc>
            <a:spcBef>
              <a:spcPct val="0"/>
            </a:spcBef>
            <a:spcAft>
              <a:spcPct val="35000"/>
            </a:spcAft>
          </a:pPr>
          <a:r>
            <a:rPr lang="ru-RU" sz="1600" b="1" kern="1200" dirty="0" smtClean="0">
              <a:latin typeface="Arial Narrow" panose="020B0606020202030204" pitchFamily="34" charset="0"/>
            </a:rPr>
            <a:t>При розыгрыше камня один из игроков команды отталкивается от стартовой колодки и после небольшого скольжения, докатившись до стартовой отметки, пускает камень вперед. При этом игрок старается, чтобы камень остановился в необходимой точке, или подтолкнул другой камень, или выбил последний за пределы площадки. Каждый спортсмен выполняет две попытки</a:t>
          </a:r>
          <a:endParaRPr lang="ru-RU" sz="1600" kern="1200" dirty="0">
            <a:latin typeface="Arial Narrow" panose="020B0606020202030204" pitchFamily="34" charset="0"/>
          </a:endParaRPr>
        </a:p>
      </dsp:txBody>
      <dsp:txXfrm rot="10800000">
        <a:off x="558377" y="3066874"/>
        <a:ext cx="8231022" cy="1185623"/>
      </dsp:txXfrm>
    </dsp:sp>
    <dsp:sp modelId="{CDB57B75-99AB-4B33-8550-F01501B88318}">
      <dsp:nvSpPr>
        <dsp:cNvPr id="0" name=""/>
        <dsp:cNvSpPr/>
      </dsp:nvSpPr>
      <dsp:spPr>
        <a:xfrm>
          <a:off x="0" y="3056689"/>
          <a:ext cx="1185623" cy="1185623"/>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15000" r="-1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D050B2C-3178-4CED-839B-D90B079C215C}">
      <dsp:nvSpPr>
        <dsp:cNvPr id="0" name=""/>
        <dsp:cNvSpPr/>
      </dsp:nvSpPr>
      <dsp:spPr>
        <a:xfrm rot="10800000">
          <a:off x="558377" y="4606415"/>
          <a:ext cx="8231022" cy="118562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2827" tIns="60960" rIns="113792" bIns="60960" numCol="1" spcCol="1270" anchor="ctr" anchorCtr="0">
          <a:noAutofit/>
        </a:bodyPr>
        <a:lstStyle/>
        <a:p>
          <a:pPr lvl="0" algn="ctr" defTabSz="711200" rtl="0">
            <a:lnSpc>
              <a:spcPct val="90000"/>
            </a:lnSpc>
            <a:spcBef>
              <a:spcPct val="0"/>
            </a:spcBef>
            <a:spcAft>
              <a:spcPct val="35000"/>
            </a:spcAft>
          </a:pPr>
          <a:r>
            <a:rPr lang="ru-RU" sz="1600" b="1" kern="1200" smtClean="0">
              <a:latin typeface="Arial Narrow" panose="020B0606020202030204" pitchFamily="34" charset="0"/>
            </a:rPr>
            <a:t>Победителем считается команда, набравшая большую сумму очков. Игра состоит из 10 отдельных частей, называемых "эндами". Партнерам по команде разрешается натирать лед специальными щетками или метелками по ходу движения камня, что позволяет частично корректировать дальность пуска камня и траекторию его движения</a:t>
          </a:r>
          <a:endParaRPr lang="ru-RU" sz="1600" kern="1200">
            <a:latin typeface="Arial Narrow" panose="020B0606020202030204" pitchFamily="34" charset="0"/>
          </a:endParaRPr>
        </a:p>
      </dsp:txBody>
      <dsp:txXfrm rot="10800000">
        <a:off x="558377" y="4606415"/>
        <a:ext cx="8231022" cy="1185623"/>
      </dsp:txXfrm>
    </dsp:sp>
    <dsp:sp modelId="{149E1C07-3B67-40A2-A9EE-E38D91BA4B29}">
      <dsp:nvSpPr>
        <dsp:cNvPr id="0" name=""/>
        <dsp:cNvSpPr/>
      </dsp:nvSpPr>
      <dsp:spPr>
        <a:xfrm>
          <a:off x="0" y="4621879"/>
          <a:ext cx="1185623" cy="1185623"/>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15000" r="-1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B09DD93-F492-42C0-9B60-FEB752DA8D24}">
      <dsp:nvSpPr>
        <dsp:cNvPr id="0" name=""/>
        <dsp:cNvSpPr/>
      </dsp:nvSpPr>
      <dsp:spPr>
        <a:xfrm rot="10800000">
          <a:off x="338131" y="4"/>
          <a:ext cx="8446844" cy="96422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5196" tIns="60960" rIns="113792" bIns="60960" numCol="1" spcCol="1270" anchor="ctr" anchorCtr="0">
          <a:noAutofit/>
        </a:bodyPr>
        <a:lstStyle/>
        <a:p>
          <a:pPr lvl="0" algn="ctr" defTabSz="711200" rtl="0">
            <a:lnSpc>
              <a:spcPct val="90000"/>
            </a:lnSpc>
            <a:spcBef>
              <a:spcPct val="0"/>
            </a:spcBef>
            <a:spcAft>
              <a:spcPct val="35000"/>
            </a:spcAft>
          </a:pPr>
          <a:r>
            <a:rPr lang="ru-RU" sz="1600" b="1" i="1" kern="1200" dirty="0" smtClean="0">
              <a:latin typeface="Arial Narrow" panose="020B0606020202030204" pitchFamily="34" charset="0"/>
            </a:rPr>
            <a:t>Бобслей</a:t>
          </a:r>
          <a:r>
            <a:rPr lang="ru-RU" sz="1600" b="1" kern="1200" dirty="0" smtClean="0">
              <a:latin typeface="Arial Narrow" panose="020B0606020202030204" pitchFamily="34" charset="0"/>
            </a:rPr>
            <a:t> -  зимний олимпийский вид спорта, представляющий собой скоростной спуск с гор по специально оборудованным ледовым трассам на управляемых санях - бобах</a:t>
          </a:r>
          <a:endParaRPr lang="ru-RU" sz="1600" kern="1200" dirty="0">
            <a:latin typeface="Arial Narrow" panose="020B0606020202030204" pitchFamily="34" charset="0"/>
          </a:endParaRPr>
        </a:p>
      </dsp:txBody>
      <dsp:txXfrm rot="10800000">
        <a:off x="338131" y="4"/>
        <a:ext cx="8446844" cy="964224"/>
      </dsp:txXfrm>
    </dsp:sp>
    <dsp:sp modelId="{966BEF22-E211-463E-8B09-4D11B2345B8D}">
      <dsp:nvSpPr>
        <dsp:cNvPr id="0" name=""/>
        <dsp:cNvSpPr/>
      </dsp:nvSpPr>
      <dsp:spPr>
        <a:xfrm>
          <a:off x="762" y="0"/>
          <a:ext cx="964224" cy="964224"/>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t="-1000" b="-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90E3700-4280-480A-92DB-CD295E415E9C}">
      <dsp:nvSpPr>
        <dsp:cNvPr id="0" name=""/>
        <dsp:cNvSpPr/>
      </dsp:nvSpPr>
      <dsp:spPr>
        <a:xfrm rot="10800000">
          <a:off x="338131" y="1252056"/>
          <a:ext cx="8446844" cy="96422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5196" tIns="60960" rIns="113792" bIns="60960" numCol="1" spcCol="1270" anchor="ctr" anchorCtr="0">
          <a:noAutofit/>
        </a:bodyPr>
        <a:lstStyle/>
        <a:p>
          <a:pPr lvl="0" algn="ctr" defTabSz="711200" rtl="0">
            <a:lnSpc>
              <a:spcPct val="90000"/>
            </a:lnSpc>
            <a:spcBef>
              <a:spcPct val="0"/>
            </a:spcBef>
            <a:spcAft>
              <a:spcPct val="35000"/>
            </a:spcAft>
          </a:pPr>
          <a:r>
            <a:rPr lang="ru-RU" sz="1600" b="1" kern="1200" dirty="0" smtClean="0">
              <a:latin typeface="Arial Narrow" panose="020B0606020202030204" pitchFamily="34" charset="0"/>
            </a:rPr>
            <a:t>Родина бобслея - Швейцария. В 1888 году англичанин Уилсон Смит соединил между собой двое саней с доской и использовал их для путешествия. Экипаж саней  состоял из пяти человек  - трех мужчин и двух женщин. В дальнейшем количество членов экипажа бобслейных саней менялось -- два, четыре, пять и восемь человек.</a:t>
          </a:r>
          <a:endParaRPr lang="ru-RU" sz="1600" kern="1200" dirty="0">
            <a:latin typeface="Arial Narrow" panose="020B0606020202030204" pitchFamily="34" charset="0"/>
          </a:endParaRPr>
        </a:p>
      </dsp:txBody>
      <dsp:txXfrm rot="10800000">
        <a:off x="338131" y="1252056"/>
        <a:ext cx="8446844" cy="964224"/>
      </dsp:txXfrm>
    </dsp:sp>
    <dsp:sp modelId="{3643947D-2388-4019-98EF-BB02A2655D85}">
      <dsp:nvSpPr>
        <dsp:cNvPr id="0" name=""/>
        <dsp:cNvSpPr/>
      </dsp:nvSpPr>
      <dsp:spPr>
        <a:xfrm>
          <a:off x="762" y="1212397"/>
          <a:ext cx="964224" cy="964224"/>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t="-1000" b="-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54EA8E-133D-428A-BDE9-3A4EE1E04D0A}">
      <dsp:nvSpPr>
        <dsp:cNvPr id="0" name=""/>
        <dsp:cNvSpPr/>
      </dsp:nvSpPr>
      <dsp:spPr>
        <a:xfrm rot="10800000">
          <a:off x="338131" y="2504108"/>
          <a:ext cx="8446844" cy="96422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5196" tIns="60960" rIns="113792" bIns="60960" numCol="1" spcCol="1270" anchor="ctr" anchorCtr="0">
          <a:noAutofit/>
        </a:bodyPr>
        <a:lstStyle/>
        <a:p>
          <a:pPr lvl="0" algn="ctr" defTabSz="711200" rtl="0">
            <a:lnSpc>
              <a:spcPct val="90000"/>
            </a:lnSpc>
            <a:spcBef>
              <a:spcPct val="0"/>
            </a:spcBef>
            <a:spcAft>
              <a:spcPct val="35000"/>
            </a:spcAft>
          </a:pPr>
          <a:r>
            <a:rPr lang="ru-RU" sz="1600" b="1" kern="1200" dirty="0" smtClean="0">
              <a:latin typeface="Arial Narrow" panose="020B0606020202030204" pitchFamily="34" charset="0"/>
            </a:rPr>
            <a:t>Первые в мире особые сани -- «боб» были сконструированы в 1904 году</a:t>
          </a:r>
          <a:endParaRPr lang="ru-RU" sz="1600" kern="1200" dirty="0">
            <a:latin typeface="Arial Narrow" panose="020B0606020202030204" pitchFamily="34" charset="0"/>
          </a:endParaRPr>
        </a:p>
      </dsp:txBody>
      <dsp:txXfrm rot="10800000">
        <a:off x="338131" y="2504108"/>
        <a:ext cx="8446844" cy="964224"/>
      </dsp:txXfrm>
    </dsp:sp>
    <dsp:sp modelId="{0FBEEE3D-A6DC-4EFA-A015-62B775B42F18}">
      <dsp:nvSpPr>
        <dsp:cNvPr id="0" name=""/>
        <dsp:cNvSpPr/>
      </dsp:nvSpPr>
      <dsp:spPr>
        <a:xfrm>
          <a:off x="762" y="2464449"/>
          <a:ext cx="964224" cy="964224"/>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t="-1000" b="-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A27888-F0D1-454A-8B85-6B3DA6F970D0}">
      <dsp:nvSpPr>
        <dsp:cNvPr id="0" name=""/>
        <dsp:cNvSpPr/>
      </dsp:nvSpPr>
      <dsp:spPr>
        <a:xfrm rot="10800000">
          <a:off x="338131" y="3756160"/>
          <a:ext cx="8446844" cy="96422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5196" tIns="60960" rIns="113792" bIns="60960" numCol="1" spcCol="1270" anchor="ctr" anchorCtr="0">
          <a:noAutofit/>
        </a:bodyPr>
        <a:lstStyle/>
        <a:p>
          <a:pPr lvl="0" algn="ctr" defTabSz="711200" rtl="0">
            <a:lnSpc>
              <a:spcPct val="90000"/>
            </a:lnSpc>
            <a:spcBef>
              <a:spcPct val="0"/>
            </a:spcBef>
            <a:spcAft>
              <a:spcPct val="35000"/>
            </a:spcAft>
          </a:pPr>
          <a:r>
            <a:rPr lang="ru-RU" sz="1600" b="1" kern="1200" dirty="0" smtClean="0">
              <a:latin typeface="Arial Narrow" panose="020B0606020202030204" pitchFamily="34" charset="0"/>
            </a:rPr>
            <a:t>Сани изготовлены по стандартному проекту из цельнометаллического корпуса обтекаемой формы, закрепленного на двух парах полозьев - коньков. Передняя пара -- подвижная с рулем. Задняя пара - неподвижная с тормозом. Используют двухместные (двойка) и четырехместные (четверка) бобслеи</a:t>
          </a:r>
          <a:endParaRPr lang="ru-RU" sz="1600" kern="1200" dirty="0">
            <a:latin typeface="Arial Narrow" panose="020B0606020202030204" pitchFamily="34" charset="0"/>
          </a:endParaRPr>
        </a:p>
      </dsp:txBody>
      <dsp:txXfrm rot="10800000">
        <a:off x="338131" y="3756160"/>
        <a:ext cx="8446844" cy="964224"/>
      </dsp:txXfrm>
    </dsp:sp>
    <dsp:sp modelId="{1DB69F16-4D60-4F3F-9ED5-E2790E660D62}">
      <dsp:nvSpPr>
        <dsp:cNvPr id="0" name=""/>
        <dsp:cNvSpPr/>
      </dsp:nvSpPr>
      <dsp:spPr>
        <a:xfrm>
          <a:off x="762" y="3716501"/>
          <a:ext cx="964224" cy="964224"/>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t="-1000" b="-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F8D51CC-23CC-480B-8F58-4FE9009C952D}">
      <dsp:nvSpPr>
        <dsp:cNvPr id="0" name=""/>
        <dsp:cNvSpPr/>
      </dsp:nvSpPr>
      <dsp:spPr>
        <a:xfrm rot="10800000">
          <a:off x="338131" y="5008212"/>
          <a:ext cx="8446844" cy="96422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5196" tIns="60960" rIns="113792" bIns="60960" numCol="1" spcCol="1270" anchor="ctr" anchorCtr="0">
          <a:noAutofit/>
        </a:bodyPr>
        <a:lstStyle/>
        <a:p>
          <a:pPr lvl="0" algn="ctr" defTabSz="711200" rtl="0">
            <a:lnSpc>
              <a:spcPct val="90000"/>
            </a:lnSpc>
            <a:spcBef>
              <a:spcPct val="0"/>
            </a:spcBef>
            <a:spcAft>
              <a:spcPct val="35000"/>
            </a:spcAft>
          </a:pPr>
          <a:r>
            <a:rPr lang="ru-RU" sz="1600" b="1" kern="1200" dirty="0" smtClean="0">
              <a:latin typeface="Arial Narrow" panose="020B0606020202030204" pitchFamily="34" charset="0"/>
            </a:rPr>
            <a:t>Трасса для бобслея представляет собой ледяной желоб на железобетонном основании, имеющий различные по крутизне повороты и виражи. Длина </a:t>
          </a:r>
          <a:r>
            <a:rPr lang="ru-RU" sz="1600" b="1" kern="1200" smtClean="0">
              <a:latin typeface="Arial Narrow" panose="020B0606020202030204" pitchFamily="34" charset="0"/>
            </a:rPr>
            <a:t>трассы – 1500 - 2000 </a:t>
          </a:r>
          <a:r>
            <a:rPr lang="ru-RU" sz="1600" b="1" kern="1200" dirty="0" smtClean="0">
              <a:latin typeface="Arial Narrow" panose="020B0606020202030204" pitchFamily="34" charset="0"/>
            </a:rPr>
            <a:t>м с 15 виражами минимального радиуса 8 м, а перепад высот от 130 до 150 м.</a:t>
          </a:r>
          <a:endParaRPr lang="ru-RU" sz="1600" kern="1200" dirty="0">
            <a:latin typeface="Arial Narrow" panose="020B0606020202030204" pitchFamily="34" charset="0"/>
          </a:endParaRPr>
        </a:p>
      </dsp:txBody>
      <dsp:txXfrm rot="10800000">
        <a:off x="338131" y="5008212"/>
        <a:ext cx="8446844" cy="964224"/>
      </dsp:txXfrm>
    </dsp:sp>
    <dsp:sp modelId="{11450037-0488-4244-9C8B-AC6157EE296D}">
      <dsp:nvSpPr>
        <dsp:cNvPr id="0" name=""/>
        <dsp:cNvSpPr/>
      </dsp:nvSpPr>
      <dsp:spPr>
        <a:xfrm>
          <a:off x="762" y="4968554"/>
          <a:ext cx="964224" cy="964224"/>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t="-1000" b="-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029EF1D-6044-44D4-9508-C7F29AF21C9D}">
      <dsp:nvSpPr>
        <dsp:cNvPr id="0" name=""/>
        <dsp:cNvSpPr/>
      </dsp:nvSpPr>
      <dsp:spPr>
        <a:xfrm rot="10800000">
          <a:off x="727899" y="890"/>
          <a:ext cx="8005775" cy="117002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5949" tIns="68580" rIns="128016" bIns="68580" numCol="1" spcCol="1270" anchor="ctr" anchorCtr="0">
          <a:noAutofit/>
        </a:bodyPr>
        <a:lstStyle/>
        <a:p>
          <a:pPr lvl="0" algn="r" defTabSz="800100" rtl="0">
            <a:lnSpc>
              <a:spcPct val="90000"/>
            </a:lnSpc>
            <a:spcBef>
              <a:spcPct val="0"/>
            </a:spcBef>
            <a:spcAft>
              <a:spcPct val="35000"/>
            </a:spcAft>
          </a:pPr>
          <a:r>
            <a:rPr lang="ru-RU" sz="1800" b="1" i="1" kern="1200" dirty="0" smtClean="0">
              <a:latin typeface="Arial Narrow" pitchFamily="34" charset="0"/>
            </a:rPr>
            <a:t>Конькобежный спорт</a:t>
          </a:r>
          <a:r>
            <a:rPr lang="ru-RU" sz="1800" b="1" kern="1200" dirty="0" smtClean="0">
              <a:latin typeface="Arial Narrow" pitchFamily="34" charset="0"/>
            </a:rPr>
            <a:t> -- вид спорта, в котором необходимо как можно быстрее преодолевать определённую дистанцию на ледовом стадионе по замкнутому кругу</a:t>
          </a:r>
          <a:endParaRPr lang="ru-RU" sz="1800" kern="1200" dirty="0">
            <a:latin typeface="Arial Narrow" pitchFamily="34" charset="0"/>
          </a:endParaRPr>
        </a:p>
      </dsp:txBody>
      <dsp:txXfrm rot="10800000">
        <a:off x="727899" y="890"/>
        <a:ext cx="8005775" cy="1170026"/>
      </dsp:txXfrm>
    </dsp:sp>
    <dsp:sp modelId="{8F9C4B8C-202D-49E7-8932-18BB21744362}">
      <dsp:nvSpPr>
        <dsp:cNvPr id="0" name=""/>
        <dsp:cNvSpPr/>
      </dsp:nvSpPr>
      <dsp:spPr>
        <a:xfrm>
          <a:off x="0" y="890"/>
          <a:ext cx="1170026" cy="117002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C2F8939-FF5F-47B9-899D-56FFC31F188C}">
      <dsp:nvSpPr>
        <dsp:cNvPr id="0" name=""/>
        <dsp:cNvSpPr/>
      </dsp:nvSpPr>
      <dsp:spPr>
        <a:xfrm rot="10800000">
          <a:off x="727899" y="1520178"/>
          <a:ext cx="8005775" cy="117002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5949" tIns="68580" rIns="128016" bIns="68580" numCol="1" spcCol="1270" anchor="ctr" anchorCtr="0">
          <a:noAutofit/>
        </a:bodyPr>
        <a:lstStyle/>
        <a:p>
          <a:pPr lvl="0" algn="r" defTabSz="800100" rtl="0">
            <a:lnSpc>
              <a:spcPct val="90000"/>
            </a:lnSpc>
            <a:spcBef>
              <a:spcPct val="0"/>
            </a:spcBef>
            <a:spcAft>
              <a:spcPct val="35000"/>
            </a:spcAft>
          </a:pPr>
          <a:r>
            <a:rPr lang="ru-RU" sz="1800" b="1" kern="1200" dirty="0" smtClean="0">
              <a:latin typeface="Arial Narrow" pitchFamily="34" charset="0"/>
            </a:rPr>
            <a:t>Конькобежный спорт - один из старейших видов спорта. Самые древние коньки, обнаруженные археологами, принадлежали киммерийцам - кочевому племени, жившему 3200 лет назад в Северном Причерноморье</a:t>
          </a:r>
          <a:endParaRPr lang="ru-RU" sz="1800" kern="1200" dirty="0">
            <a:latin typeface="Arial Narrow" pitchFamily="34" charset="0"/>
          </a:endParaRPr>
        </a:p>
      </dsp:txBody>
      <dsp:txXfrm rot="10800000">
        <a:off x="727899" y="1520178"/>
        <a:ext cx="8005775" cy="1170026"/>
      </dsp:txXfrm>
    </dsp:sp>
    <dsp:sp modelId="{EA6BB90C-FE77-49D4-8619-D66A0CABB1DB}">
      <dsp:nvSpPr>
        <dsp:cNvPr id="0" name=""/>
        <dsp:cNvSpPr/>
      </dsp:nvSpPr>
      <dsp:spPr>
        <a:xfrm>
          <a:off x="0" y="1520178"/>
          <a:ext cx="1170026" cy="117002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F1DC12-0A90-41EA-B2FC-EAE88E4168DA}">
      <dsp:nvSpPr>
        <dsp:cNvPr id="0" name=""/>
        <dsp:cNvSpPr/>
      </dsp:nvSpPr>
      <dsp:spPr>
        <a:xfrm rot="10800000">
          <a:off x="727899" y="3039467"/>
          <a:ext cx="8005775" cy="117448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5949" tIns="68580" rIns="128016" bIns="68580" numCol="1" spcCol="1270" anchor="ctr" anchorCtr="0">
          <a:noAutofit/>
        </a:bodyPr>
        <a:lstStyle/>
        <a:p>
          <a:pPr lvl="0" algn="r" defTabSz="800100" rtl="0">
            <a:lnSpc>
              <a:spcPct val="90000"/>
            </a:lnSpc>
            <a:spcBef>
              <a:spcPct val="0"/>
            </a:spcBef>
            <a:spcAft>
              <a:spcPct val="35000"/>
            </a:spcAft>
          </a:pPr>
          <a:r>
            <a:rPr lang="ru-RU" sz="1800" b="1" kern="1200" dirty="0" smtClean="0">
              <a:latin typeface="Arial Narrow" pitchFamily="34" charset="0"/>
            </a:rPr>
            <a:t>Участники соревнований бегут парами - один по внешней, другой - по внутренней дорожкам. На каждой дистанции от национальной команды могут выступать 3 спортсмена. До 1972 года на дистанциях 500 и 1500 м у мужчин могли выступать 4 спортсмена</a:t>
          </a:r>
          <a:endParaRPr lang="ru-RU" sz="1800" b="1" kern="1200" dirty="0">
            <a:latin typeface="Arial Narrow" pitchFamily="34" charset="0"/>
          </a:endParaRPr>
        </a:p>
      </dsp:txBody>
      <dsp:txXfrm rot="10800000">
        <a:off x="727899" y="3039467"/>
        <a:ext cx="8005775" cy="1174484"/>
      </dsp:txXfrm>
    </dsp:sp>
    <dsp:sp modelId="{B93767B5-9676-414D-9A34-ED2229A72495}">
      <dsp:nvSpPr>
        <dsp:cNvPr id="0" name=""/>
        <dsp:cNvSpPr/>
      </dsp:nvSpPr>
      <dsp:spPr>
        <a:xfrm>
          <a:off x="0" y="3041696"/>
          <a:ext cx="1170026" cy="117002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930D6E-B54F-4C62-BAE6-8CF487C318AE}">
      <dsp:nvSpPr>
        <dsp:cNvPr id="0" name=""/>
        <dsp:cNvSpPr/>
      </dsp:nvSpPr>
      <dsp:spPr>
        <a:xfrm rot="10800000">
          <a:off x="702721" y="586"/>
          <a:ext cx="7941276" cy="119915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8795" tIns="68580" rIns="128016" bIns="68580" numCol="1" spcCol="1270" anchor="ctr" anchorCtr="0">
          <a:noAutofit/>
        </a:bodyPr>
        <a:lstStyle/>
        <a:p>
          <a:pPr lvl="0" algn="r" defTabSz="800100" rtl="0">
            <a:lnSpc>
              <a:spcPct val="90000"/>
            </a:lnSpc>
            <a:spcBef>
              <a:spcPct val="0"/>
            </a:spcBef>
            <a:spcAft>
              <a:spcPct val="35000"/>
            </a:spcAft>
          </a:pPr>
          <a:r>
            <a:rPr lang="ru-RU" sz="1800" b="1" kern="1200" dirty="0" smtClean="0">
              <a:latin typeface="Arial Narrow" pitchFamily="34" charset="0"/>
            </a:rPr>
            <a:t>Первые официально зафиксированные соревнования были проведены в Великобритании в январе 1763 года. Как вид спорта скоростной бег на коньках получил развитие во второй половине XIX века</a:t>
          </a:r>
          <a:endParaRPr lang="ru-RU" sz="1800" kern="1200" dirty="0">
            <a:latin typeface="Arial Narrow" pitchFamily="34" charset="0"/>
          </a:endParaRPr>
        </a:p>
      </dsp:txBody>
      <dsp:txXfrm rot="10800000">
        <a:off x="702721" y="586"/>
        <a:ext cx="7941276" cy="1199156"/>
      </dsp:txXfrm>
    </dsp:sp>
    <dsp:sp modelId="{F990DB86-3C82-49A7-B1B9-EF2AE7160C91}">
      <dsp:nvSpPr>
        <dsp:cNvPr id="0" name=""/>
        <dsp:cNvSpPr/>
      </dsp:nvSpPr>
      <dsp:spPr>
        <a:xfrm>
          <a:off x="48873" y="586"/>
          <a:ext cx="1199156" cy="119915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6FBC78A-76CE-49F0-A3CD-61A1C0A0E6E8}">
      <dsp:nvSpPr>
        <dsp:cNvPr id="0" name=""/>
        <dsp:cNvSpPr/>
      </dsp:nvSpPr>
      <dsp:spPr>
        <a:xfrm rot="10800000">
          <a:off x="285772" y="19385"/>
          <a:ext cx="8349978" cy="111276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0699" tIns="76200" rIns="142240" bIns="76200" numCol="1" spcCol="1270" anchor="ctr" anchorCtr="0">
          <a:noAutofit/>
        </a:bodyPr>
        <a:lstStyle/>
        <a:p>
          <a:pPr lvl="0" algn="r" defTabSz="889000" rtl="0">
            <a:lnSpc>
              <a:spcPct val="90000"/>
            </a:lnSpc>
            <a:spcBef>
              <a:spcPct val="0"/>
            </a:spcBef>
            <a:spcAft>
              <a:spcPct val="35000"/>
            </a:spcAft>
          </a:pPr>
          <a:r>
            <a:rPr lang="ru-RU" sz="2000" b="1" i="1" kern="1200" dirty="0" smtClean="0">
              <a:latin typeface="Arial Narrow" pitchFamily="34" charset="0"/>
            </a:rPr>
            <a:t>Шорт-трек - вид скоростного бега на коньках, заключающийся в максимально быстром преодолении соревновательной дистанции внутри хоккейной площадки (окружность катка равна 111,12 метра)</a:t>
          </a:r>
          <a:endParaRPr lang="ru-RU" sz="2000" b="1" kern="1200" dirty="0">
            <a:latin typeface="Arial Narrow" pitchFamily="34" charset="0"/>
          </a:endParaRPr>
        </a:p>
      </dsp:txBody>
      <dsp:txXfrm rot="10800000">
        <a:off x="285772" y="19385"/>
        <a:ext cx="8349978" cy="1112767"/>
      </dsp:txXfrm>
    </dsp:sp>
    <dsp:sp modelId="{C2187142-8849-4AA1-A83E-087C4FC40477}">
      <dsp:nvSpPr>
        <dsp:cNvPr id="0" name=""/>
        <dsp:cNvSpPr/>
      </dsp:nvSpPr>
      <dsp:spPr>
        <a:xfrm>
          <a:off x="0" y="19385"/>
          <a:ext cx="1112767" cy="1112767"/>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786D4D-4CDD-4B3C-B534-58E5F1A07342}">
      <dsp:nvSpPr>
        <dsp:cNvPr id="0" name=""/>
        <dsp:cNvSpPr/>
      </dsp:nvSpPr>
      <dsp:spPr>
        <a:xfrm rot="10800000">
          <a:off x="285772" y="1448141"/>
          <a:ext cx="8349978" cy="111276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0699" tIns="76200" rIns="142240" bIns="76200" numCol="1" spcCol="1270" anchor="ctr" anchorCtr="0">
          <a:noAutofit/>
        </a:bodyPr>
        <a:lstStyle/>
        <a:p>
          <a:pPr lvl="0" algn="r" defTabSz="889000" rtl="0">
            <a:lnSpc>
              <a:spcPct val="90000"/>
            </a:lnSpc>
            <a:spcBef>
              <a:spcPct val="0"/>
            </a:spcBef>
            <a:spcAft>
              <a:spcPct val="35000"/>
            </a:spcAft>
          </a:pPr>
          <a:r>
            <a:rPr lang="ru-RU" sz="2000" b="1" kern="1200" dirty="0" smtClean="0">
              <a:latin typeface="Arial Narrow" pitchFamily="34" charset="0"/>
            </a:rPr>
            <a:t>Индивидуальные гонки проходят на дистанциях 500 метров, 1000 метров и 1500 метров у мужчин и у женщин</a:t>
          </a:r>
          <a:endParaRPr lang="ru-RU" sz="2000" kern="1200" dirty="0">
            <a:latin typeface="Arial Narrow" pitchFamily="34" charset="0"/>
          </a:endParaRPr>
        </a:p>
      </dsp:txBody>
      <dsp:txXfrm rot="10800000">
        <a:off x="285772" y="1448141"/>
        <a:ext cx="8349978" cy="1112767"/>
      </dsp:txXfrm>
    </dsp:sp>
    <dsp:sp modelId="{B2243857-C265-4EC8-B6FE-20D63757868D}">
      <dsp:nvSpPr>
        <dsp:cNvPr id="0" name=""/>
        <dsp:cNvSpPr/>
      </dsp:nvSpPr>
      <dsp:spPr>
        <a:xfrm>
          <a:off x="0" y="1504737"/>
          <a:ext cx="1112767" cy="1112767"/>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47EB69-DD5D-4979-A1C5-3E075642229D}">
      <dsp:nvSpPr>
        <dsp:cNvPr id="0" name=""/>
        <dsp:cNvSpPr/>
      </dsp:nvSpPr>
      <dsp:spPr>
        <a:xfrm rot="10800000">
          <a:off x="285772" y="2948338"/>
          <a:ext cx="8349978" cy="111276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0699" tIns="76200" rIns="142240" bIns="76200" numCol="1" spcCol="1270" anchor="ctr" anchorCtr="0">
          <a:noAutofit/>
        </a:bodyPr>
        <a:lstStyle/>
        <a:p>
          <a:pPr lvl="0" algn="r" defTabSz="889000" rtl="0">
            <a:lnSpc>
              <a:spcPct val="90000"/>
            </a:lnSpc>
            <a:spcBef>
              <a:spcPct val="0"/>
            </a:spcBef>
            <a:spcAft>
              <a:spcPct val="35000"/>
            </a:spcAft>
          </a:pPr>
          <a:r>
            <a:rPr lang="ru-RU" sz="2000" b="1" kern="1200" dirty="0" smtClean="0">
              <a:latin typeface="Arial Narrow" pitchFamily="34" charset="0"/>
            </a:rPr>
            <a:t>Эстафета проводится на дистанции 5000 метров у мужчин и 3000 метров у женщин</a:t>
          </a:r>
          <a:endParaRPr lang="ru-RU" sz="2000" b="1" kern="1200" dirty="0">
            <a:latin typeface="Arial Narrow" pitchFamily="34" charset="0"/>
          </a:endParaRPr>
        </a:p>
      </dsp:txBody>
      <dsp:txXfrm rot="10800000">
        <a:off x="285772" y="2948338"/>
        <a:ext cx="8349978" cy="1112767"/>
      </dsp:txXfrm>
    </dsp:sp>
    <dsp:sp modelId="{979B1E96-19B0-4265-9B3D-788C22EB86DB}">
      <dsp:nvSpPr>
        <dsp:cNvPr id="0" name=""/>
        <dsp:cNvSpPr/>
      </dsp:nvSpPr>
      <dsp:spPr>
        <a:xfrm>
          <a:off x="0" y="2898653"/>
          <a:ext cx="1112767" cy="1112767"/>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EA0AC5D-5CF4-46F6-840C-09A9B4D43E97}">
      <dsp:nvSpPr>
        <dsp:cNvPr id="0" name=""/>
        <dsp:cNvSpPr/>
      </dsp:nvSpPr>
      <dsp:spPr>
        <a:xfrm rot="10800000">
          <a:off x="285772" y="4305666"/>
          <a:ext cx="8349978" cy="111276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0699" tIns="76200" rIns="142240" bIns="76200" numCol="1" spcCol="1270" anchor="ctr" anchorCtr="0">
          <a:noAutofit/>
        </a:bodyPr>
        <a:lstStyle/>
        <a:p>
          <a:pPr lvl="0" algn="r" defTabSz="889000" rtl="0">
            <a:lnSpc>
              <a:spcPct val="90000"/>
            </a:lnSpc>
            <a:spcBef>
              <a:spcPct val="0"/>
            </a:spcBef>
            <a:spcAft>
              <a:spcPct val="35000"/>
            </a:spcAft>
          </a:pPr>
          <a:r>
            <a:rPr lang="ru-RU" sz="2000" b="1" kern="1200" dirty="0" smtClean="0">
              <a:latin typeface="Arial Narrow" pitchFamily="34" charset="0"/>
            </a:rPr>
            <a:t>Побеждает в забеге из четырех человек тот, кто обгонит соперников</a:t>
          </a:r>
          <a:endParaRPr lang="ru-RU" sz="2000" b="1" kern="1200" dirty="0">
            <a:latin typeface="Arial Narrow" pitchFamily="34" charset="0"/>
          </a:endParaRPr>
        </a:p>
      </dsp:txBody>
      <dsp:txXfrm rot="10800000">
        <a:off x="285772" y="4305666"/>
        <a:ext cx="8349978" cy="1112767"/>
      </dsp:txXfrm>
    </dsp:sp>
    <dsp:sp modelId="{D5C0CC8A-2569-4FFA-AA50-3AC11484E20D}">
      <dsp:nvSpPr>
        <dsp:cNvPr id="0" name=""/>
        <dsp:cNvSpPr/>
      </dsp:nvSpPr>
      <dsp:spPr>
        <a:xfrm>
          <a:off x="0" y="4335900"/>
          <a:ext cx="1112767" cy="1112767"/>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057D904-A195-4451-9596-ED9854C94788}">
      <dsp:nvSpPr>
        <dsp:cNvPr id="0" name=""/>
        <dsp:cNvSpPr/>
      </dsp:nvSpPr>
      <dsp:spPr>
        <a:xfrm rot="10800000">
          <a:off x="225117" y="488"/>
          <a:ext cx="8479482" cy="96258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4472" tIns="53340" rIns="99568" bIns="53340" numCol="1" spcCol="1270" anchor="ctr" anchorCtr="0">
          <a:noAutofit/>
        </a:bodyPr>
        <a:lstStyle/>
        <a:p>
          <a:pPr lvl="0" algn="r" defTabSz="622300" rtl="0">
            <a:lnSpc>
              <a:spcPct val="100000"/>
            </a:lnSpc>
            <a:spcBef>
              <a:spcPct val="0"/>
            </a:spcBef>
            <a:spcAft>
              <a:spcPct val="35000"/>
            </a:spcAft>
          </a:pPr>
          <a:r>
            <a:rPr lang="ru-RU" sz="1400" kern="1200" dirty="0" smtClean="0">
              <a:latin typeface="Arial Narrow" pitchFamily="34" charset="0"/>
            </a:rPr>
            <a:t>Фигурное катание - вид конькобежного спорта, основу которого составляют движения спортсмена на льду под музыку, на одной или обеих ногах, с переменами направления скольжения, вращением, прыжками, </a:t>
          </a:r>
        </a:p>
        <a:p>
          <a:pPr lvl="0" algn="r" defTabSz="622300" rtl="0">
            <a:lnSpc>
              <a:spcPct val="100000"/>
            </a:lnSpc>
            <a:spcBef>
              <a:spcPct val="0"/>
            </a:spcBef>
            <a:spcAft>
              <a:spcPct val="35000"/>
            </a:spcAft>
          </a:pPr>
          <a:r>
            <a:rPr lang="ru-RU" sz="1400" kern="1200" dirty="0" smtClean="0">
              <a:latin typeface="Arial Narrow" pitchFamily="34" charset="0"/>
            </a:rPr>
            <a:t>комбинаций шагов и рисунков фигур в одиночном катании, и поддержек в парном катании</a:t>
          </a:r>
          <a:endParaRPr lang="ru-RU" sz="1400" kern="1200" dirty="0">
            <a:latin typeface="Arial Narrow" pitchFamily="34" charset="0"/>
          </a:endParaRPr>
        </a:p>
      </dsp:txBody>
      <dsp:txXfrm rot="10800000">
        <a:off x="225117" y="488"/>
        <a:ext cx="8479482" cy="962582"/>
      </dsp:txXfrm>
    </dsp:sp>
    <dsp:sp modelId="{4B184D50-033E-41EC-BF9A-B09BDA451152}">
      <dsp:nvSpPr>
        <dsp:cNvPr id="0" name=""/>
        <dsp:cNvSpPr/>
      </dsp:nvSpPr>
      <dsp:spPr>
        <a:xfrm>
          <a:off x="0" y="0"/>
          <a:ext cx="962582" cy="962582"/>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FEAFE21-1611-41C7-9584-20BD179983C4}">
      <dsp:nvSpPr>
        <dsp:cNvPr id="0" name=""/>
        <dsp:cNvSpPr/>
      </dsp:nvSpPr>
      <dsp:spPr>
        <a:xfrm rot="10800000">
          <a:off x="225117" y="1250408"/>
          <a:ext cx="8479482" cy="96258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4472" tIns="53340" rIns="99568" bIns="53340" numCol="1" spcCol="1270" anchor="ctr" anchorCtr="0">
          <a:noAutofit/>
        </a:bodyPr>
        <a:lstStyle/>
        <a:p>
          <a:pPr lvl="0" algn="r" defTabSz="622300" rtl="0">
            <a:lnSpc>
              <a:spcPct val="90000"/>
            </a:lnSpc>
            <a:spcBef>
              <a:spcPct val="0"/>
            </a:spcBef>
            <a:spcAft>
              <a:spcPct val="35000"/>
            </a:spcAft>
          </a:pPr>
          <a:r>
            <a:rPr lang="ru-RU" sz="1400" kern="1200" dirty="0" smtClean="0">
              <a:latin typeface="Arial Narrow" pitchFamily="34" charset="0"/>
            </a:rPr>
            <a:t>1) Мужское и женское одиночное фигурное катание. Фигурист в одиночном катании должен продемонстрировать владение всеми группами элементов -- шагами, спиралями, вращениями, прыжками. Соревнования в одиночном катании проходят в 2 этапа: первый этап -- короткая программа, второй этап -- произвольная программа.</a:t>
          </a:r>
          <a:endParaRPr lang="ru-RU" sz="1400" kern="1200" dirty="0">
            <a:latin typeface="Arial Narrow" pitchFamily="34" charset="0"/>
          </a:endParaRPr>
        </a:p>
      </dsp:txBody>
      <dsp:txXfrm rot="10800000">
        <a:off x="225117" y="1250408"/>
        <a:ext cx="8479482" cy="962582"/>
      </dsp:txXfrm>
    </dsp:sp>
    <dsp:sp modelId="{838E5FBF-C353-4734-A576-60218C50D36F}">
      <dsp:nvSpPr>
        <dsp:cNvPr id="0" name=""/>
        <dsp:cNvSpPr/>
      </dsp:nvSpPr>
      <dsp:spPr>
        <a:xfrm>
          <a:off x="0" y="1138470"/>
          <a:ext cx="962582" cy="962582"/>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A2FB170-3E76-4A8B-A4E9-AEC7B73FC983}">
      <dsp:nvSpPr>
        <dsp:cNvPr id="0" name=""/>
        <dsp:cNvSpPr/>
      </dsp:nvSpPr>
      <dsp:spPr>
        <a:xfrm rot="10800000">
          <a:off x="225117" y="2500329"/>
          <a:ext cx="8479482" cy="100013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4472" tIns="53340" rIns="99568" bIns="53340" numCol="1" spcCol="1270" anchor="ctr" anchorCtr="0">
          <a:noAutofit/>
        </a:bodyPr>
        <a:lstStyle/>
        <a:p>
          <a:pPr lvl="0" algn="ctr" defTabSz="622300" rtl="0">
            <a:lnSpc>
              <a:spcPct val="90000"/>
            </a:lnSpc>
            <a:spcBef>
              <a:spcPct val="0"/>
            </a:spcBef>
            <a:spcAft>
              <a:spcPct val="35000"/>
            </a:spcAft>
          </a:pPr>
          <a:r>
            <a:rPr lang="ru-RU" sz="1400" kern="1200" dirty="0" smtClean="0">
              <a:latin typeface="Arial Narrow" pitchFamily="34" charset="0"/>
            </a:rPr>
            <a:t>2) Парное фигурное катание. Задача спортсменов в парном катании продемонстрировать владение элементами так, чтобы создать впечатление единства действий.  В парном катании, так же как и в одиночном, соревнования проходят в два этапа -- короткой и произвольной программах</a:t>
          </a:r>
          <a:endParaRPr lang="ru-RU" sz="1400" kern="1200" dirty="0">
            <a:latin typeface="Arial Narrow" pitchFamily="34" charset="0"/>
          </a:endParaRPr>
        </a:p>
      </dsp:txBody>
      <dsp:txXfrm rot="10800000">
        <a:off x="225117" y="2500329"/>
        <a:ext cx="8479482" cy="1000132"/>
      </dsp:txXfrm>
    </dsp:sp>
    <dsp:sp modelId="{793B1319-B92F-41EF-B4AE-F6A3CCC2C911}">
      <dsp:nvSpPr>
        <dsp:cNvPr id="0" name=""/>
        <dsp:cNvSpPr/>
      </dsp:nvSpPr>
      <dsp:spPr>
        <a:xfrm>
          <a:off x="0" y="2527373"/>
          <a:ext cx="962582" cy="962582"/>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990CC1-81BD-4606-B959-903A29146DF4}">
      <dsp:nvSpPr>
        <dsp:cNvPr id="0" name=""/>
        <dsp:cNvSpPr/>
      </dsp:nvSpPr>
      <dsp:spPr>
        <a:xfrm rot="10800000">
          <a:off x="225117" y="3787800"/>
          <a:ext cx="8479482" cy="96258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4472" tIns="53340" rIns="99568" bIns="53340" numCol="1" spcCol="1270" anchor="ctr" anchorCtr="0">
          <a:noAutofit/>
        </a:bodyPr>
        <a:lstStyle/>
        <a:p>
          <a:pPr lvl="0" algn="r" defTabSz="622300" rtl="0">
            <a:lnSpc>
              <a:spcPct val="90000"/>
            </a:lnSpc>
            <a:spcBef>
              <a:spcPct val="0"/>
            </a:spcBef>
            <a:spcAft>
              <a:spcPct val="35000"/>
            </a:spcAft>
          </a:pPr>
          <a:r>
            <a:rPr lang="ru-RU" sz="1400" kern="1200" dirty="0" smtClean="0">
              <a:latin typeface="Arial Narrow" pitchFamily="34" charset="0"/>
            </a:rPr>
            <a:t>3) Спортивные танцы. В спортивных танцах на льду основное внимание уделено совместному исполнению танцевальных шагов в стандартных и нестандартных танцевальных позициях, причем не допускаются длительные разъединения партнёров. Современная программа официальных соревнований </a:t>
          </a:r>
        </a:p>
        <a:p>
          <a:pPr lvl="0" algn="r" defTabSz="622300" rtl="0">
            <a:lnSpc>
              <a:spcPct val="90000"/>
            </a:lnSpc>
            <a:spcBef>
              <a:spcPct val="0"/>
            </a:spcBef>
            <a:spcAft>
              <a:spcPct val="35000"/>
            </a:spcAft>
          </a:pPr>
          <a:r>
            <a:rPr lang="ru-RU" sz="1400" kern="1200" dirty="0" smtClean="0">
              <a:latin typeface="Arial Narrow" pitchFamily="34" charset="0"/>
            </a:rPr>
            <a:t>включает 3 танца: обязательный, оригинальный и произвольный.</a:t>
          </a:r>
          <a:endParaRPr lang="ru-RU" sz="1400" kern="1200" dirty="0">
            <a:latin typeface="Arial Narrow" pitchFamily="34" charset="0"/>
          </a:endParaRPr>
        </a:p>
      </dsp:txBody>
      <dsp:txXfrm rot="10800000">
        <a:off x="225117" y="3787800"/>
        <a:ext cx="8479482" cy="962582"/>
      </dsp:txXfrm>
    </dsp:sp>
    <dsp:sp modelId="{9B5DE4AA-FFDC-4767-B860-71F7C1BC9966}">
      <dsp:nvSpPr>
        <dsp:cNvPr id="0" name=""/>
        <dsp:cNvSpPr/>
      </dsp:nvSpPr>
      <dsp:spPr>
        <a:xfrm>
          <a:off x="71442" y="3764034"/>
          <a:ext cx="962582" cy="962582"/>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A2C1B9-AB6C-42BD-B76F-0643B850E4CE}">
      <dsp:nvSpPr>
        <dsp:cNvPr id="0" name=""/>
        <dsp:cNvSpPr/>
      </dsp:nvSpPr>
      <dsp:spPr>
        <a:xfrm rot="10800000">
          <a:off x="225117" y="5037721"/>
          <a:ext cx="8479482" cy="96258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4472" tIns="53340" rIns="99568" bIns="53340" numCol="1" spcCol="1270" anchor="ctr" anchorCtr="0">
          <a:noAutofit/>
        </a:bodyPr>
        <a:lstStyle/>
        <a:p>
          <a:pPr lvl="0" algn="r" defTabSz="622300" rtl="0">
            <a:lnSpc>
              <a:spcPct val="90000"/>
            </a:lnSpc>
            <a:spcBef>
              <a:spcPct val="0"/>
            </a:spcBef>
            <a:spcAft>
              <a:spcPct val="35000"/>
            </a:spcAft>
          </a:pPr>
          <a:r>
            <a:rPr lang="ru-RU" sz="1400" kern="1200" dirty="0" smtClean="0">
              <a:latin typeface="Arial Narrow" pitchFamily="34" charset="0"/>
            </a:rPr>
            <a:t>4) Синхронное фигурное катание. Команда по синхронному катанию насчитывает от 16 до 20 фигуристов. Команда может включать женщин и мужчин. Целью является выступление команды как единого целого. Соревнования по синхронному катанию состоят из короткой и произвольной программы.</a:t>
          </a:r>
          <a:endParaRPr lang="ru-RU" sz="1400" kern="1200" dirty="0">
            <a:latin typeface="Arial Narrow" pitchFamily="34" charset="0"/>
          </a:endParaRPr>
        </a:p>
      </dsp:txBody>
      <dsp:txXfrm rot="10800000">
        <a:off x="225117" y="5037721"/>
        <a:ext cx="8479482" cy="962582"/>
      </dsp:txXfrm>
    </dsp:sp>
    <dsp:sp modelId="{5D014DEB-0D5F-48D8-A458-4862B90EDF13}">
      <dsp:nvSpPr>
        <dsp:cNvPr id="0" name=""/>
        <dsp:cNvSpPr/>
      </dsp:nvSpPr>
      <dsp:spPr>
        <a:xfrm>
          <a:off x="71442" y="4981929"/>
          <a:ext cx="962582" cy="962582"/>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53DF82A-20F1-4DFC-80D9-F7A4C11234D3}">
      <dsp:nvSpPr>
        <dsp:cNvPr id="0" name=""/>
        <dsp:cNvSpPr/>
      </dsp:nvSpPr>
      <dsp:spPr>
        <a:xfrm rot="10800000">
          <a:off x="97285" y="824"/>
          <a:ext cx="8721254" cy="51424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68" tIns="76200" rIns="142240" bIns="76200" numCol="1" spcCol="1270" anchor="ctr" anchorCtr="0">
          <a:noAutofit/>
        </a:bodyPr>
        <a:lstStyle/>
        <a:p>
          <a:pPr lvl="0" algn="ctr" defTabSz="889000" rtl="0">
            <a:lnSpc>
              <a:spcPct val="90000"/>
            </a:lnSpc>
            <a:spcBef>
              <a:spcPct val="0"/>
            </a:spcBef>
            <a:spcAft>
              <a:spcPct val="35000"/>
            </a:spcAft>
          </a:pPr>
          <a:r>
            <a:rPr lang="ru-RU" sz="2000" kern="1200" dirty="0" smtClean="0">
              <a:latin typeface="Arial Narrow" pitchFamily="34" charset="0"/>
            </a:rPr>
            <a:t>Лыжные гонки</a:t>
          </a:r>
          <a:endParaRPr lang="ru-RU" sz="2000" kern="1200" dirty="0">
            <a:latin typeface="Arial Narrow" pitchFamily="34" charset="0"/>
          </a:endParaRPr>
        </a:p>
      </dsp:txBody>
      <dsp:txXfrm rot="10800000">
        <a:off x="97285" y="824"/>
        <a:ext cx="8721254" cy="514246"/>
      </dsp:txXfrm>
    </dsp:sp>
    <dsp:sp modelId="{D5774D8C-2C4A-4E93-BDCF-B937FE4B8E4A}">
      <dsp:nvSpPr>
        <dsp:cNvPr id="0" name=""/>
        <dsp:cNvSpPr/>
      </dsp:nvSpPr>
      <dsp:spPr>
        <a:xfrm>
          <a:off x="245979" y="824"/>
          <a:ext cx="514246" cy="51424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97E4E0-680E-4AC6-918E-8CC6860057E3}">
      <dsp:nvSpPr>
        <dsp:cNvPr id="0" name=""/>
        <dsp:cNvSpPr/>
      </dsp:nvSpPr>
      <dsp:spPr>
        <a:xfrm rot="10800000">
          <a:off x="97285" y="668577"/>
          <a:ext cx="8721254" cy="51424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68" tIns="76200" rIns="142240" bIns="76200" numCol="1" spcCol="1270" anchor="ctr" anchorCtr="0">
          <a:noAutofit/>
        </a:bodyPr>
        <a:lstStyle/>
        <a:p>
          <a:pPr lvl="0" algn="ctr" defTabSz="889000" rtl="0">
            <a:lnSpc>
              <a:spcPct val="90000"/>
            </a:lnSpc>
            <a:spcBef>
              <a:spcPct val="0"/>
            </a:spcBef>
            <a:spcAft>
              <a:spcPct val="35000"/>
            </a:spcAft>
          </a:pPr>
          <a:r>
            <a:rPr lang="ru-RU" sz="2000" kern="1200" dirty="0" smtClean="0">
              <a:latin typeface="Arial Narrow" pitchFamily="34" charset="0"/>
            </a:rPr>
            <a:t>Прыжки на лыжах с трамплина</a:t>
          </a:r>
          <a:endParaRPr lang="ru-RU" sz="2000" kern="1200" dirty="0">
            <a:latin typeface="Arial Narrow" pitchFamily="34" charset="0"/>
          </a:endParaRPr>
        </a:p>
      </dsp:txBody>
      <dsp:txXfrm rot="10800000">
        <a:off x="97285" y="668577"/>
        <a:ext cx="8721254" cy="514246"/>
      </dsp:txXfrm>
    </dsp:sp>
    <dsp:sp modelId="{F58FBA84-8A9C-41F9-8CB2-6AC10DDED1C2}">
      <dsp:nvSpPr>
        <dsp:cNvPr id="0" name=""/>
        <dsp:cNvSpPr/>
      </dsp:nvSpPr>
      <dsp:spPr>
        <a:xfrm>
          <a:off x="245979" y="668577"/>
          <a:ext cx="514246" cy="51424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8BB744-CA61-4108-AFBF-B9908D327ED3}">
      <dsp:nvSpPr>
        <dsp:cNvPr id="0" name=""/>
        <dsp:cNvSpPr/>
      </dsp:nvSpPr>
      <dsp:spPr>
        <a:xfrm rot="10800000">
          <a:off x="97285" y="1336329"/>
          <a:ext cx="8721254" cy="51424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68" tIns="76200" rIns="142240" bIns="76200" numCol="1" spcCol="1270" anchor="ctr" anchorCtr="0">
          <a:noAutofit/>
        </a:bodyPr>
        <a:lstStyle/>
        <a:p>
          <a:pPr lvl="0" algn="ctr" defTabSz="889000" rtl="0">
            <a:lnSpc>
              <a:spcPct val="90000"/>
            </a:lnSpc>
            <a:spcBef>
              <a:spcPct val="0"/>
            </a:spcBef>
            <a:spcAft>
              <a:spcPct val="35000"/>
            </a:spcAft>
          </a:pPr>
          <a:r>
            <a:rPr lang="ru-RU" sz="2000" kern="1200" dirty="0" smtClean="0">
              <a:latin typeface="Arial Narrow" pitchFamily="34" charset="0"/>
            </a:rPr>
            <a:t>Лыжное двоеборье</a:t>
          </a:r>
          <a:endParaRPr lang="ru-RU" sz="2000" kern="1200" dirty="0">
            <a:latin typeface="Arial Narrow" pitchFamily="34" charset="0"/>
          </a:endParaRPr>
        </a:p>
      </dsp:txBody>
      <dsp:txXfrm rot="10800000">
        <a:off x="97285" y="1336329"/>
        <a:ext cx="8721254" cy="514246"/>
      </dsp:txXfrm>
    </dsp:sp>
    <dsp:sp modelId="{6ED6A895-B0A7-43CE-82D2-8A0635607403}">
      <dsp:nvSpPr>
        <dsp:cNvPr id="0" name=""/>
        <dsp:cNvSpPr/>
      </dsp:nvSpPr>
      <dsp:spPr>
        <a:xfrm>
          <a:off x="245979" y="1336329"/>
          <a:ext cx="514246" cy="51424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3B0D5F-FDDB-422F-A257-85EC80B2FA0E}">
      <dsp:nvSpPr>
        <dsp:cNvPr id="0" name=""/>
        <dsp:cNvSpPr/>
      </dsp:nvSpPr>
      <dsp:spPr>
        <a:xfrm rot="10800000">
          <a:off x="97285" y="2004082"/>
          <a:ext cx="8721254" cy="51424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68" tIns="76200" rIns="142240" bIns="76200" numCol="1" spcCol="1270" anchor="ctr" anchorCtr="0">
          <a:noAutofit/>
        </a:bodyPr>
        <a:lstStyle/>
        <a:p>
          <a:pPr lvl="0" algn="ctr" defTabSz="889000" rtl="0">
            <a:lnSpc>
              <a:spcPct val="90000"/>
            </a:lnSpc>
            <a:spcBef>
              <a:spcPct val="0"/>
            </a:spcBef>
            <a:spcAft>
              <a:spcPct val="35000"/>
            </a:spcAft>
          </a:pPr>
          <a:r>
            <a:rPr lang="ru-RU" sz="2000" kern="1200" dirty="0" smtClean="0">
              <a:latin typeface="Arial Narrow" pitchFamily="34" charset="0"/>
            </a:rPr>
            <a:t>Скоростной спуск</a:t>
          </a:r>
          <a:endParaRPr lang="ru-RU" sz="2000" kern="1200" dirty="0">
            <a:latin typeface="Arial Narrow" pitchFamily="34" charset="0"/>
          </a:endParaRPr>
        </a:p>
      </dsp:txBody>
      <dsp:txXfrm rot="10800000">
        <a:off x="97285" y="2004082"/>
        <a:ext cx="8721254" cy="514246"/>
      </dsp:txXfrm>
    </dsp:sp>
    <dsp:sp modelId="{E6F0893D-2C20-4FFF-8C38-57B3033CADC2}">
      <dsp:nvSpPr>
        <dsp:cNvPr id="0" name=""/>
        <dsp:cNvSpPr/>
      </dsp:nvSpPr>
      <dsp:spPr>
        <a:xfrm>
          <a:off x="245979" y="2004082"/>
          <a:ext cx="514246" cy="51424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7CCFE6-D349-456D-BFA5-25A35F9731E7}">
      <dsp:nvSpPr>
        <dsp:cNvPr id="0" name=""/>
        <dsp:cNvSpPr/>
      </dsp:nvSpPr>
      <dsp:spPr>
        <a:xfrm rot="10800000">
          <a:off x="97285" y="2671834"/>
          <a:ext cx="8721254" cy="51424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68" tIns="76200" rIns="142240" bIns="76200" numCol="1" spcCol="1270" anchor="ctr" anchorCtr="0">
          <a:noAutofit/>
        </a:bodyPr>
        <a:lstStyle/>
        <a:p>
          <a:pPr lvl="0" algn="ctr" defTabSz="889000" rtl="0">
            <a:lnSpc>
              <a:spcPct val="90000"/>
            </a:lnSpc>
            <a:spcBef>
              <a:spcPct val="0"/>
            </a:spcBef>
            <a:spcAft>
              <a:spcPct val="35000"/>
            </a:spcAft>
          </a:pPr>
          <a:r>
            <a:rPr lang="ru-RU" sz="2000" kern="1200" dirty="0" smtClean="0">
              <a:latin typeface="Arial Narrow" pitchFamily="34" charset="0"/>
            </a:rPr>
            <a:t>Слалом</a:t>
          </a:r>
          <a:endParaRPr lang="ru-RU" sz="2000" kern="1200" dirty="0">
            <a:latin typeface="Arial Narrow" pitchFamily="34" charset="0"/>
          </a:endParaRPr>
        </a:p>
      </dsp:txBody>
      <dsp:txXfrm rot="10800000">
        <a:off x="97285" y="2671834"/>
        <a:ext cx="8721254" cy="514246"/>
      </dsp:txXfrm>
    </dsp:sp>
    <dsp:sp modelId="{3865CE96-146A-4550-883B-AA98C30726E2}">
      <dsp:nvSpPr>
        <dsp:cNvPr id="0" name=""/>
        <dsp:cNvSpPr/>
      </dsp:nvSpPr>
      <dsp:spPr>
        <a:xfrm>
          <a:off x="245979" y="2671834"/>
          <a:ext cx="514246" cy="51424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DBE9286-234E-4B84-B3C1-A5778F6F61FA}">
      <dsp:nvSpPr>
        <dsp:cNvPr id="0" name=""/>
        <dsp:cNvSpPr/>
      </dsp:nvSpPr>
      <dsp:spPr>
        <a:xfrm rot="10800000">
          <a:off x="97285" y="3339587"/>
          <a:ext cx="8721254" cy="51424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68" tIns="76200" rIns="142240" bIns="76200" numCol="1" spcCol="1270" anchor="ctr" anchorCtr="0">
          <a:noAutofit/>
        </a:bodyPr>
        <a:lstStyle/>
        <a:p>
          <a:pPr lvl="0" algn="ctr" defTabSz="889000" rtl="0">
            <a:lnSpc>
              <a:spcPct val="90000"/>
            </a:lnSpc>
            <a:spcBef>
              <a:spcPct val="0"/>
            </a:spcBef>
            <a:spcAft>
              <a:spcPct val="35000"/>
            </a:spcAft>
          </a:pPr>
          <a:r>
            <a:rPr lang="ru-RU" sz="2000" kern="1200" dirty="0" smtClean="0">
              <a:latin typeface="Arial Narrow" pitchFamily="34" charset="0"/>
            </a:rPr>
            <a:t>Горнолыжная комбинация</a:t>
          </a:r>
          <a:endParaRPr lang="ru-RU" sz="2000" kern="1200" dirty="0">
            <a:latin typeface="Arial Narrow" pitchFamily="34" charset="0"/>
          </a:endParaRPr>
        </a:p>
      </dsp:txBody>
      <dsp:txXfrm rot="10800000">
        <a:off x="97285" y="3339587"/>
        <a:ext cx="8721254" cy="514246"/>
      </dsp:txXfrm>
    </dsp:sp>
    <dsp:sp modelId="{356A6965-CBEF-4E43-8690-D98E9B06088A}">
      <dsp:nvSpPr>
        <dsp:cNvPr id="0" name=""/>
        <dsp:cNvSpPr/>
      </dsp:nvSpPr>
      <dsp:spPr>
        <a:xfrm>
          <a:off x="245979" y="3339587"/>
          <a:ext cx="514246" cy="51424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0688BE7-62EE-46BC-A965-3BEDD9E912A8}">
      <dsp:nvSpPr>
        <dsp:cNvPr id="0" name=""/>
        <dsp:cNvSpPr/>
      </dsp:nvSpPr>
      <dsp:spPr>
        <a:xfrm rot="10800000">
          <a:off x="97285" y="4007339"/>
          <a:ext cx="8721254" cy="51424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68" tIns="76200" rIns="142240" bIns="76200" numCol="1" spcCol="1270" anchor="ctr" anchorCtr="0">
          <a:noAutofit/>
        </a:bodyPr>
        <a:lstStyle/>
        <a:p>
          <a:pPr lvl="0" algn="ctr" defTabSz="889000" rtl="0">
            <a:lnSpc>
              <a:spcPct val="90000"/>
            </a:lnSpc>
            <a:spcBef>
              <a:spcPct val="0"/>
            </a:spcBef>
            <a:spcAft>
              <a:spcPct val="35000"/>
            </a:spcAft>
          </a:pPr>
          <a:r>
            <a:rPr lang="ru-RU" sz="2000" kern="1200" dirty="0" smtClean="0">
              <a:latin typeface="Arial Narrow" pitchFamily="34" charset="0"/>
            </a:rPr>
            <a:t>Фристайл </a:t>
          </a:r>
          <a:endParaRPr lang="ru-RU" sz="2000" kern="1200" dirty="0">
            <a:latin typeface="Arial Narrow" pitchFamily="34" charset="0"/>
          </a:endParaRPr>
        </a:p>
      </dsp:txBody>
      <dsp:txXfrm rot="10800000">
        <a:off x="97285" y="4007339"/>
        <a:ext cx="8721254" cy="514246"/>
      </dsp:txXfrm>
    </dsp:sp>
    <dsp:sp modelId="{4D00AFE3-8CC1-46FA-A6DE-D2BBC0F35DA9}">
      <dsp:nvSpPr>
        <dsp:cNvPr id="0" name=""/>
        <dsp:cNvSpPr/>
      </dsp:nvSpPr>
      <dsp:spPr>
        <a:xfrm>
          <a:off x="245979" y="4007339"/>
          <a:ext cx="514246" cy="51424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B1D183-F2C5-423B-9E9E-477A8B450CD3}">
      <dsp:nvSpPr>
        <dsp:cNvPr id="0" name=""/>
        <dsp:cNvSpPr/>
      </dsp:nvSpPr>
      <dsp:spPr>
        <a:xfrm rot="10800000">
          <a:off x="97285" y="4675092"/>
          <a:ext cx="8721254" cy="51424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68" tIns="76200" rIns="142240" bIns="76200" numCol="1" spcCol="1270" anchor="ctr" anchorCtr="0">
          <a:noAutofit/>
        </a:bodyPr>
        <a:lstStyle/>
        <a:p>
          <a:pPr lvl="0" algn="ctr" defTabSz="889000" rtl="0">
            <a:lnSpc>
              <a:spcPct val="90000"/>
            </a:lnSpc>
            <a:spcBef>
              <a:spcPct val="0"/>
            </a:spcBef>
            <a:spcAft>
              <a:spcPct val="35000"/>
            </a:spcAft>
          </a:pPr>
          <a:r>
            <a:rPr lang="ru-RU" sz="2000" kern="1200" dirty="0" smtClean="0">
              <a:latin typeface="Arial Narrow" pitchFamily="34" charset="0"/>
            </a:rPr>
            <a:t>Могул </a:t>
          </a:r>
          <a:endParaRPr lang="ru-RU" sz="2000" kern="1200" dirty="0">
            <a:latin typeface="Arial Narrow" pitchFamily="34" charset="0"/>
          </a:endParaRPr>
        </a:p>
      </dsp:txBody>
      <dsp:txXfrm rot="10800000">
        <a:off x="97285" y="4675092"/>
        <a:ext cx="8721254" cy="514246"/>
      </dsp:txXfrm>
    </dsp:sp>
    <dsp:sp modelId="{25D55C51-7401-4103-B98D-520BC6E2EF48}">
      <dsp:nvSpPr>
        <dsp:cNvPr id="0" name=""/>
        <dsp:cNvSpPr/>
      </dsp:nvSpPr>
      <dsp:spPr>
        <a:xfrm>
          <a:off x="245979" y="4675092"/>
          <a:ext cx="514246" cy="51424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F32E99C-EC4A-4F75-8D90-9D14D7F7F962}">
      <dsp:nvSpPr>
        <dsp:cNvPr id="0" name=""/>
        <dsp:cNvSpPr/>
      </dsp:nvSpPr>
      <dsp:spPr>
        <a:xfrm rot="10800000">
          <a:off x="97285" y="5342844"/>
          <a:ext cx="8721254" cy="514246"/>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68" tIns="76200" rIns="142240" bIns="76200" numCol="1" spcCol="1270" anchor="ctr" anchorCtr="0">
          <a:noAutofit/>
        </a:bodyPr>
        <a:lstStyle/>
        <a:p>
          <a:pPr lvl="0" algn="ctr" defTabSz="889000" rtl="0">
            <a:lnSpc>
              <a:spcPct val="90000"/>
            </a:lnSpc>
            <a:spcBef>
              <a:spcPct val="0"/>
            </a:spcBef>
            <a:spcAft>
              <a:spcPct val="35000"/>
            </a:spcAft>
          </a:pPr>
          <a:r>
            <a:rPr lang="ru-RU" sz="2000" kern="1200" dirty="0" smtClean="0">
              <a:latin typeface="Arial Narrow" pitchFamily="34" charset="0"/>
            </a:rPr>
            <a:t>Сноуборд </a:t>
          </a:r>
          <a:endParaRPr lang="ru-RU" sz="2000" kern="1200" dirty="0">
            <a:latin typeface="Arial Narrow" pitchFamily="34" charset="0"/>
          </a:endParaRPr>
        </a:p>
      </dsp:txBody>
      <dsp:txXfrm rot="10800000">
        <a:off x="97285" y="5342844"/>
        <a:ext cx="8721254" cy="514246"/>
      </dsp:txXfrm>
    </dsp:sp>
    <dsp:sp modelId="{40959165-6A9F-49D5-9CBE-2FD3B8E98559}">
      <dsp:nvSpPr>
        <dsp:cNvPr id="0" name=""/>
        <dsp:cNvSpPr/>
      </dsp:nvSpPr>
      <dsp:spPr>
        <a:xfrm>
          <a:off x="245979" y="5342844"/>
          <a:ext cx="514246" cy="51424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9A0E00D-0E7C-44E7-B3F6-7DAB61F3EAA3}">
      <dsp:nvSpPr>
        <dsp:cNvPr id="0" name=""/>
        <dsp:cNvSpPr/>
      </dsp:nvSpPr>
      <dsp:spPr>
        <a:xfrm rot="10800000">
          <a:off x="285732" y="3874"/>
          <a:ext cx="8501141" cy="88681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1062" tIns="76200" rIns="142240" bIns="76200" numCol="1" spcCol="1270" anchor="ctr" anchorCtr="0">
          <a:noAutofit/>
        </a:bodyPr>
        <a:lstStyle/>
        <a:p>
          <a:pPr lvl="0" algn="ctr" defTabSz="889000" rtl="0">
            <a:lnSpc>
              <a:spcPct val="90000"/>
            </a:lnSpc>
            <a:spcBef>
              <a:spcPct val="0"/>
            </a:spcBef>
            <a:spcAft>
              <a:spcPct val="35000"/>
            </a:spcAft>
          </a:pPr>
          <a:r>
            <a:rPr lang="ru-RU" sz="2000" b="0" i="0" kern="1200" dirty="0" smtClean="0">
              <a:latin typeface="Arial Narrow" pitchFamily="34" charset="0"/>
            </a:rPr>
            <a:t>Лыжные гонки -- гонки на лыжах на определённую дистанцию по </a:t>
          </a:r>
        </a:p>
        <a:p>
          <a:pPr lvl="0" algn="ctr" defTabSz="889000" rtl="0">
            <a:lnSpc>
              <a:spcPct val="90000"/>
            </a:lnSpc>
            <a:spcBef>
              <a:spcPct val="0"/>
            </a:spcBef>
            <a:spcAft>
              <a:spcPct val="35000"/>
            </a:spcAft>
          </a:pPr>
          <a:r>
            <a:rPr lang="ru-RU" sz="2000" b="0" i="0" kern="1200" dirty="0" smtClean="0">
              <a:latin typeface="Arial Narrow" pitchFamily="34" charset="0"/>
            </a:rPr>
            <a:t>специально подготовленной трассе среди лиц определённой категории </a:t>
          </a:r>
          <a:endParaRPr lang="ru-RU" sz="2000" b="0" i="0" kern="1200" dirty="0">
            <a:latin typeface="Arial Narrow" pitchFamily="34" charset="0"/>
          </a:endParaRPr>
        </a:p>
      </dsp:txBody>
      <dsp:txXfrm rot="10800000">
        <a:off x="285732" y="3874"/>
        <a:ext cx="8501141" cy="886817"/>
      </dsp:txXfrm>
    </dsp:sp>
    <dsp:sp modelId="{FA67147A-C073-4DE7-B61E-C9E469111664}">
      <dsp:nvSpPr>
        <dsp:cNvPr id="0" name=""/>
        <dsp:cNvSpPr/>
      </dsp:nvSpPr>
      <dsp:spPr>
        <a:xfrm>
          <a:off x="142878" y="3874"/>
          <a:ext cx="886817" cy="886817"/>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90B861-DA10-4D3D-995E-7C20BA5B7FFB}">
      <dsp:nvSpPr>
        <dsp:cNvPr id="0" name=""/>
        <dsp:cNvSpPr/>
      </dsp:nvSpPr>
      <dsp:spPr>
        <a:xfrm rot="10800000">
          <a:off x="285732" y="1155414"/>
          <a:ext cx="8501141" cy="88681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1062" tIns="76200" rIns="142240" bIns="76200" numCol="1" spcCol="1270" anchor="ctr" anchorCtr="0">
          <a:noAutofit/>
        </a:bodyPr>
        <a:lstStyle/>
        <a:p>
          <a:pPr lvl="0" algn="ctr" defTabSz="889000" rtl="0">
            <a:lnSpc>
              <a:spcPct val="90000"/>
            </a:lnSpc>
            <a:spcBef>
              <a:spcPct val="0"/>
            </a:spcBef>
            <a:spcAft>
              <a:spcPct val="35000"/>
            </a:spcAft>
          </a:pPr>
          <a:r>
            <a:rPr lang="ru-RU" sz="2000" b="0" i="0" kern="1200" dirty="0" smtClean="0">
              <a:latin typeface="Arial Narrow" pitchFamily="34" charset="0"/>
            </a:rPr>
            <a:t>Относятся к циклическим видам спорта</a:t>
          </a:r>
          <a:endParaRPr lang="ru-RU" sz="2000" b="0" i="0" kern="1200" dirty="0">
            <a:latin typeface="Arial Narrow" pitchFamily="34" charset="0"/>
          </a:endParaRPr>
        </a:p>
      </dsp:txBody>
      <dsp:txXfrm rot="10800000">
        <a:off x="285732" y="1155414"/>
        <a:ext cx="8501141" cy="886817"/>
      </dsp:txXfrm>
    </dsp:sp>
    <dsp:sp modelId="{4ADF167A-B919-4675-AF05-DFD9BAD78BFD}">
      <dsp:nvSpPr>
        <dsp:cNvPr id="0" name=""/>
        <dsp:cNvSpPr/>
      </dsp:nvSpPr>
      <dsp:spPr>
        <a:xfrm>
          <a:off x="142878" y="1155414"/>
          <a:ext cx="886817" cy="886817"/>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5C15D76-5A7A-42C7-B62C-FFD2E7B7F707}">
      <dsp:nvSpPr>
        <dsp:cNvPr id="0" name=""/>
        <dsp:cNvSpPr/>
      </dsp:nvSpPr>
      <dsp:spPr>
        <a:xfrm rot="10800000">
          <a:off x="285732" y="2306954"/>
          <a:ext cx="8501141" cy="88681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1062" tIns="76200" rIns="142240" bIns="76200" numCol="1" spcCol="1270" anchor="ctr" anchorCtr="0">
          <a:noAutofit/>
        </a:bodyPr>
        <a:lstStyle/>
        <a:p>
          <a:pPr lvl="0" algn="ctr" defTabSz="889000" rtl="0">
            <a:lnSpc>
              <a:spcPct val="90000"/>
            </a:lnSpc>
            <a:spcBef>
              <a:spcPct val="0"/>
            </a:spcBef>
            <a:spcAft>
              <a:spcPct val="35000"/>
            </a:spcAft>
          </a:pPr>
          <a:r>
            <a:rPr lang="ru-RU" sz="2000" b="0" i="0" kern="1200" dirty="0" smtClean="0">
              <a:latin typeface="Arial Narrow" pitchFamily="34" charset="0"/>
            </a:rPr>
            <a:t>Впервые состязания в лыжном беге на скорость состоялись </a:t>
          </a:r>
        </a:p>
        <a:p>
          <a:pPr lvl="0" algn="ctr" defTabSz="889000" rtl="0">
            <a:lnSpc>
              <a:spcPct val="90000"/>
            </a:lnSpc>
            <a:spcBef>
              <a:spcPct val="0"/>
            </a:spcBef>
            <a:spcAft>
              <a:spcPct val="35000"/>
            </a:spcAft>
          </a:pPr>
          <a:r>
            <a:rPr lang="ru-RU" sz="2000" b="0" i="0" kern="1200" dirty="0" smtClean="0">
              <a:latin typeface="Arial Narrow" pitchFamily="34" charset="0"/>
            </a:rPr>
            <a:t>в Норвегии в 1767 году</a:t>
          </a:r>
          <a:endParaRPr lang="ru-RU" sz="2000" b="0" i="0" kern="1200" dirty="0">
            <a:latin typeface="Arial Narrow" pitchFamily="34" charset="0"/>
          </a:endParaRPr>
        </a:p>
      </dsp:txBody>
      <dsp:txXfrm rot="10800000">
        <a:off x="285732" y="2306954"/>
        <a:ext cx="8501141" cy="886817"/>
      </dsp:txXfrm>
    </dsp:sp>
    <dsp:sp modelId="{B7BA9B23-26B5-42E4-A209-BC16802241EC}">
      <dsp:nvSpPr>
        <dsp:cNvPr id="0" name=""/>
        <dsp:cNvSpPr/>
      </dsp:nvSpPr>
      <dsp:spPr>
        <a:xfrm>
          <a:off x="142878" y="2306954"/>
          <a:ext cx="886817" cy="886817"/>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9E5A223-698D-490E-8C81-D4DF2E6DE75E}">
      <dsp:nvSpPr>
        <dsp:cNvPr id="0" name=""/>
        <dsp:cNvSpPr/>
      </dsp:nvSpPr>
      <dsp:spPr>
        <a:xfrm rot="10800000">
          <a:off x="285732" y="3458493"/>
          <a:ext cx="8501141" cy="88681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1062" tIns="76200" rIns="142240" bIns="76200" numCol="1" spcCol="1270" anchor="ctr" anchorCtr="0">
          <a:noAutofit/>
        </a:bodyPr>
        <a:lstStyle/>
        <a:p>
          <a:pPr lvl="0" algn="ctr" defTabSz="889000" rtl="0">
            <a:lnSpc>
              <a:spcPct val="90000"/>
            </a:lnSpc>
            <a:spcBef>
              <a:spcPct val="0"/>
            </a:spcBef>
            <a:spcAft>
              <a:spcPct val="35000"/>
            </a:spcAft>
          </a:pPr>
          <a:r>
            <a:rPr lang="ru-RU" sz="2000" b="0" i="0" kern="1200" dirty="0" smtClean="0">
              <a:latin typeface="Arial Narrow" pitchFamily="34" charset="0"/>
            </a:rPr>
            <a:t>В 1924 году была создана Международная федерация лыжного спорта</a:t>
          </a:r>
          <a:endParaRPr lang="ru-RU" sz="2000" b="0" i="0" kern="1200" dirty="0">
            <a:latin typeface="Arial Narrow" pitchFamily="34" charset="0"/>
          </a:endParaRPr>
        </a:p>
      </dsp:txBody>
      <dsp:txXfrm rot="10800000">
        <a:off x="285732" y="3458493"/>
        <a:ext cx="8501141" cy="886817"/>
      </dsp:txXfrm>
    </dsp:sp>
    <dsp:sp modelId="{1392285A-FFE3-4091-BBAD-84C58DF11608}">
      <dsp:nvSpPr>
        <dsp:cNvPr id="0" name=""/>
        <dsp:cNvSpPr/>
      </dsp:nvSpPr>
      <dsp:spPr>
        <a:xfrm>
          <a:off x="142878" y="3458493"/>
          <a:ext cx="886817" cy="886817"/>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36AE61-45F7-4346-B239-B9DD78DAAB1D}">
      <dsp:nvSpPr>
        <dsp:cNvPr id="0" name=""/>
        <dsp:cNvSpPr/>
      </dsp:nvSpPr>
      <dsp:spPr>
        <a:xfrm rot="10800000">
          <a:off x="285732" y="4610033"/>
          <a:ext cx="8501141" cy="88681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1062" tIns="76200" rIns="142240" bIns="76200" numCol="1" spcCol="1270" anchor="ctr" anchorCtr="0">
          <a:noAutofit/>
        </a:bodyPr>
        <a:lstStyle/>
        <a:p>
          <a:pPr lvl="0" algn="ctr" defTabSz="889000" rtl="0">
            <a:lnSpc>
              <a:spcPct val="90000"/>
            </a:lnSpc>
            <a:spcBef>
              <a:spcPct val="0"/>
            </a:spcBef>
            <a:spcAft>
              <a:spcPct val="35000"/>
            </a:spcAft>
          </a:pPr>
          <a:r>
            <a:rPr lang="ru-RU" sz="2000" b="0" i="0" kern="1200" dirty="0" smtClean="0">
              <a:latin typeface="Arial Narrow" pitchFamily="34" charset="0"/>
            </a:rPr>
            <a:t>Основные стили передвижения на лыжах -- «классический стиль» и «свободный стиль»</a:t>
          </a:r>
          <a:endParaRPr lang="ru-RU" sz="2000" b="0" i="0" kern="1200" dirty="0">
            <a:latin typeface="Arial Narrow" pitchFamily="34" charset="0"/>
          </a:endParaRPr>
        </a:p>
      </dsp:txBody>
      <dsp:txXfrm rot="10800000">
        <a:off x="285732" y="4610033"/>
        <a:ext cx="8501141" cy="886817"/>
      </dsp:txXfrm>
    </dsp:sp>
    <dsp:sp modelId="{E1B347B1-DAD2-4519-9ED4-4AB877FEE7DF}">
      <dsp:nvSpPr>
        <dsp:cNvPr id="0" name=""/>
        <dsp:cNvSpPr/>
      </dsp:nvSpPr>
      <dsp:spPr>
        <a:xfrm>
          <a:off x="142878" y="4610033"/>
          <a:ext cx="886817" cy="886817"/>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7E492C3-0E22-42E2-9710-230073E75116}">
      <dsp:nvSpPr>
        <dsp:cNvPr id="0" name=""/>
        <dsp:cNvSpPr/>
      </dsp:nvSpPr>
      <dsp:spPr>
        <a:xfrm rot="10800000">
          <a:off x="484707" y="64164"/>
          <a:ext cx="8300268" cy="1401070"/>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7833" tIns="76200" rIns="142240" bIns="76200" numCol="1" spcCol="1270" anchor="ctr" anchorCtr="0">
          <a:noAutofit/>
        </a:bodyPr>
        <a:lstStyle/>
        <a:p>
          <a:pPr lvl="0" algn="ctr" defTabSz="889000" rtl="0">
            <a:lnSpc>
              <a:spcPct val="90000"/>
            </a:lnSpc>
            <a:spcBef>
              <a:spcPct val="0"/>
            </a:spcBef>
            <a:spcAft>
              <a:spcPct val="35000"/>
            </a:spcAft>
          </a:pPr>
          <a:r>
            <a:rPr lang="ru-RU" sz="2000" b="1" i="1" kern="1200" smtClean="0">
              <a:latin typeface="Arial Narrow" panose="020B0606020202030204" pitchFamily="34" charset="0"/>
            </a:rPr>
            <a:t>Лыжное двоеборье еще называют северным двоеборьем, а официально – северная комбинация</a:t>
          </a:r>
          <a:endParaRPr lang="ru-RU" sz="2000" kern="1200">
            <a:latin typeface="Arial Narrow" panose="020B0606020202030204" pitchFamily="34" charset="0"/>
          </a:endParaRPr>
        </a:p>
      </dsp:txBody>
      <dsp:txXfrm rot="10800000">
        <a:off x="484707" y="64164"/>
        <a:ext cx="8300268" cy="1401070"/>
      </dsp:txXfrm>
    </dsp:sp>
    <dsp:sp modelId="{4B6A5F00-6526-4BC0-A9F7-84D18EA6935C}">
      <dsp:nvSpPr>
        <dsp:cNvPr id="0" name=""/>
        <dsp:cNvSpPr/>
      </dsp:nvSpPr>
      <dsp:spPr>
        <a:xfrm>
          <a:off x="0" y="10083"/>
          <a:ext cx="1401070" cy="1401070"/>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13000" r="-1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4154EE-8098-4BF8-8D9D-29E00BEAFA9D}">
      <dsp:nvSpPr>
        <dsp:cNvPr id="0" name=""/>
        <dsp:cNvSpPr/>
      </dsp:nvSpPr>
      <dsp:spPr>
        <a:xfrm rot="10800000">
          <a:off x="484707" y="1883465"/>
          <a:ext cx="8300268" cy="1401070"/>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7833" tIns="76200" rIns="142240" bIns="76200" numCol="1" spcCol="1270" anchor="ctr" anchorCtr="0">
          <a:noAutofit/>
        </a:bodyPr>
        <a:lstStyle/>
        <a:p>
          <a:pPr lvl="0" algn="ctr" defTabSz="889000" rtl="0">
            <a:lnSpc>
              <a:spcPct val="90000"/>
            </a:lnSpc>
            <a:spcBef>
              <a:spcPct val="0"/>
            </a:spcBef>
            <a:spcAft>
              <a:spcPct val="35000"/>
            </a:spcAft>
          </a:pPr>
          <a:r>
            <a:rPr lang="ru-RU" sz="2000" b="1" i="1" kern="1200" smtClean="0">
              <a:latin typeface="Arial Narrow" panose="020B0606020202030204" pitchFamily="34" charset="0"/>
            </a:rPr>
            <a:t>Как вид спорта лыжное двоеборье зародилось в Норвегии в конце XIX века. С начала XX века, распространившись в ряде других стран, он был включен в программу Северных игр</a:t>
          </a:r>
          <a:endParaRPr lang="ru-RU" sz="2000" kern="1200">
            <a:latin typeface="Arial Narrow" panose="020B0606020202030204" pitchFamily="34" charset="0"/>
          </a:endParaRPr>
        </a:p>
      </dsp:txBody>
      <dsp:txXfrm rot="10800000">
        <a:off x="484707" y="1883465"/>
        <a:ext cx="8300268" cy="1401070"/>
      </dsp:txXfrm>
    </dsp:sp>
    <dsp:sp modelId="{9A01E15E-E9A2-4FBA-8241-6EDA6B1BE7C2}">
      <dsp:nvSpPr>
        <dsp:cNvPr id="0" name=""/>
        <dsp:cNvSpPr/>
      </dsp:nvSpPr>
      <dsp:spPr>
        <a:xfrm>
          <a:off x="0" y="1829384"/>
          <a:ext cx="1401070" cy="1401070"/>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13000" r="-1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7616D5D-7AE4-4BC1-BEB6-B1FAD128B139}">
      <dsp:nvSpPr>
        <dsp:cNvPr id="0" name=""/>
        <dsp:cNvSpPr/>
      </dsp:nvSpPr>
      <dsp:spPr>
        <a:xfrm rot="10800000">
          <a:off x="484707" y="3639489"/>
          <a:ext cx="8300268" cy="1401070"/>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7833" tIns="76200" rIns="142240" bIns="76200" numCol="1" spcCol="1270" anchor="ctr" anchorCtr="0">
          <a:noAutofit/>
        </a:bodyPr>
        <a:lstStyle/>
        <a:p>
          <a:pPr lvl="0" algn="ctr" defTabSz="889000" rtl="0">
            <a:lnSpc>
              <a:spcPct val="90000"/>
            </a:lnSpc>
            <a:spcBef>
              <a:spcPct val="0"/>
            </a:spcBef>
            <a:spcAft>
              <a:spcPct val="35000"/>
            </a:spcAft>
          </a:pPr>
          <a:r>
            <a:rPr lang="ru-RU" sz="2000" b="1" i="1" kern="1200" dirty="0" smtClean="0">
              <a:latin typeface="Arial Narrow" panose="020B0606020202030204" pitchFamily="34" charset="0"/>
            </a:rPr>
            <a:t>Этот вид спорта включает прыжки с трамплина и лыжные гонки. Соревнования, в которых участвуют только мужчины, проводятся в течение двух дней. В первый день проходят соревнования по прыжкам на лыжах с трамплина 90 м. Во второй день стартует гонка 15 км.</a:t>
          </a:r>
          <a:endParaRPr lang="ru-RU" sz="2000" kern="1200" dirty="0">
            <a:latin typeface="Arial Narrow" panose="020B0606020202030204" pitchFamily="34" charset="0"/>
          </a:endParaRPr>
        </a:p>
      </dsp:txBody>
      <dsp:txXfrm rot="10800000">
        <a:off x="484707" y="3639489"/>
        <a:ext cx="8300268" cy="1401070"/>
      </dsp:txXfrm>
    </dsp:sp>
    <dsp:sp modelId="{1E7299C7-6E82-42B8-B2BF-ABBBEDD50927}">
      <dsp:nvSpPr>
        <dsp:cNvPr id="0" name=""/>
        <dsp:cNvSpPr/>
      </dsp:nvSpPr>
      <dsp:spPr>
        <a:xfrm>
          <a:off x="0" y="3639489"/>
          <a:ext cx="1401070" cy="1401070"/>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13000" r="-1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8D4DE7-8C02-4B8A-9757-C64FC2AC788A}">
      <dsp:nvSpPr>
        <dsp:cNvPr id="0" name=""/>
        <dsp:cNvSpPr/>
      </dsp:nvSpPr>
      <dsp:spPr>
        <a:xfrm rot="10800000">
          <a:off x="385281" y="3480"/>
          <a:ext cx="8255678" cy="82403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376" tIns="57150" rIns="106680" bIns="57150" numCol="1" spcCol="1270" anchor="ctr" anchorCtr="0">
          <a:noAutofit/>
        </a:bodyPr>
        <a:lstStyle/>
        <a:p>
          <a:pPr lvl="0" algn="ctr" defTabSz="666750" rtl="0">
            <a:lnSpc>
              <a:spcPct val="90000"/>
            </a:lnSpc>
            <a:spcBef>
              <a:spcPct val="0"/>
            </a:spcBef>
            <a:spcAft>
              <a:spcPct val="35000"/>
            </a:spcAft>
          </a:pPr>
          <a:r>
            <a:rPr lang="ru-RU" sz="1500" b="1" i="1" kern="1200" dirty="0" smtClean="0"/>
            <a:t>Зимний вид спорта, двоеборье, состоящее из лыжных гонок со стрельбой на нескольких огневых рубежах лежа и стоя из малокалиберной винтовки </a:t>
          </a:r>
          <a:endParaRPr lang="ru-RU" sz="1500" kern="1200" dirty="0"/>
        </a:p>
      </dsp:txBody>
      <dsp:txXfrm rot="10800000">
        <a:off x="385281" y="3480"/>
        <a:ext cx="8255678" cy="824034"/>
      </dsp:txXfrm>
    </dsp:sp>
    <dsp:sp modelId="{BC68DC5E-6A5C-4C1E-9FEE-C17218EBD6E3}">
      <dsp:nvSpPr>
        <dsp:cNvPr id="0" name=""/>
        <dsp:cNvSpPr/>
      </dsp:nvSpPr>
      <dsp:spPr>
        <a:xfrm>
          <a:off x="65883" y="8944"/>
          <a:ext cx="824034" cy="824034"/>
        </a:xfrm>
        <a:prstGeom prst="ellipse">
          <a:avLst/>
        </a:prstGeom>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B15B41-1A0C-4A53-B678-51E02772F0D8}">
      <dsp:nvSpPr>
        <dsp:cNvPr id="0" name=""/>
        <dsp:cNvSpPr/>
      </dsp:nvSpPr>
      <dsp:spPr>
        <a:xfrm rot="10800000">
          <a:off x="385281" y="1073495"/>
          <a:ext cx="8255678" cy="82403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376" tIns="53340" rIns="99568" bIns="53340" numCol="1" spcCol="1270" anchor="ctr" anchorCtr="0">
          <a:noAutofit/>
        </a:bodyPr>
        <a:lstStyle/>
        <a:p>
          <a:pPr lvl="0" algn="ctr" defTabSz="622300" rtl="0">
            <a:lnSpc>
              <a:spcPct val="90000"/>
            </a:lnSpc>
            <a:spcBef>
              <a:spcPct val="0"/>
            </a:spcBef>
            <a:spcAft>
              <a:spcPct val="35000"/>
            </a:spcAft>
          </a:pPr>
          <a:r>
            <a:rPr lang="ru-RU" sz="1400" b="1" i="1" kern="1200" smtClean="0"/>
            <a:t>Название вида спорта "биатлон", происходит от латинского bis - дважды и греческого attlon - состязание или борьба. Первоначально биатлон именовался как "современное зимнее двоеборье"</a:t>
          </a:r>
          <a:endParaRPr lang="ru-RU" sz="1400" kern="1200"/>
        </a:p>
      </dsp:txBody>
      <dsp:txXfrm rot="10800000">
        <a:off x="385281" y="1073495"/>
        <a:ext cx="8255678" cy="824034"/>
      </dsp:txXfrm>
    </dsp:sp>
    <dsp:sp modelId="{DA460E2E-2E15-41CD-94EB-C7F3C67B5D13}">
      <dsp:nvSpPr>
        <dsp:cNvPr id="0" name=""/>
        <dsp:cNvSpPr/>
      </dsp:nvSpPr>
      <dsp:spPr>
        <a:xfrm>
          <a:off x="65883" y="1078959"/>
          <a:ext cx="824034" cy="824034"/>
        </a:xfrm>
        <a:prstGeom prst="ellipse">
          <a:avLst/>
        </a:prstGeom>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D52673B-850C-4190-A8B7-B99B3A72668E}">
      <dsp:nvSpPr>
        <dsp:cNvPr id="0" name=""/>
        <dsp:cNvSpPr/>
      </dsp:nvSpPr>
      <dsp:spPr>
        <a:xfrm rot="10800000">
          <a:off x="385281" y="2143510"/>
          <a:ext cx="8255678" cy="82403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376" tIns="53340" rIns="99568" bIns="53340" numCol="1" spcCol="1270" anchor="ctr" anchorCtr="0">
          <a:noAutofit/>
        </a:bodyPr>
        <a:lstStyle/>
        <a:p>
          <a:pPr lvl="0" algn="ctr" defTabSz="622300" rtl="0">
            <a:lnSpc>
              <a:spcPct val="90000"/>
            </a:lnSpc>
            <a:spcBef>
              <a:spcPct val="0"/>
            </a:spcBef>
            <a:spcAft>
              <a:spcPct val="35000"/>
            </a:spcAft>
          </a:pPr>
          <a:r>
            <a:rPr lang="ru-RU" sz="1400" b="1" i="1" kern="1200" dirty="0" smtClean="0"/>
            <a:t>Первая гонка, которая отдалённо напоминала биатлон, прошла в ещё в 1767 году. Её организовали пограничники на шведско-норвежской границе. Как вид спорта биатлон оформился в XIX веке в Норвегии в качестве упражнения для солдат</a:t>
          </a:r>
          <a:endParaRPr lang="ru-RU" sz="1400" kern="1200" dirty="0"/>
        </a:p>
      </dsp:txBody>
      <dsp:txXfrm rot="10800000">
        <a:off x="385281" y="2143510"/>
        <a:ext cx="8255678" cy="824034"/>
      </dsp:txXfrm>
    </dsp:sp>
    <dsp:sp modelId="{5FD6E2F6-AA5A-48C2-A76F-373D88061427}">
      <dsp:nvSpPr>
        <dsp:cNvPr id="0" name=""/>
        <dsp:cNvSpPr/>
      </dsp:nvSpPr>
      <dsp:spPr>
        <a:xfrm>
          <a:off x="65883" y="2148974"/>
          <a:ext cx="824034" cy="824034"/>
        </a:xfrm>
        <a:prstGeom prst="ellipse">
          <a:avLst/>
        </a:prstGeom>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2376F94-3A59-49BE-8732-D0F42A974FEE}">
      <dsp:nvSpPr>
        <dsp:cNvPr id="0" name=""/>
        <dsp:cNvSpPr/>
      </dsp:nvSpPr>
      <dsp:spPr>
        <a:xfrm rot="10800000">
          <a:off x="385281" y="3213525"/>
          <a:ext cx="8255678" cy="82403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376" tIns="53340" rIns="99568" bIns="53340" numCol="1" spcCol="1270" anchor="ctr" anchorCtr="0">
          <a:noAutofit/>
        </a:bodyPr>
        <a:lstStyle/>
        <a:p>
          <a:pPr lvl="0" algn="ctr" defTabSz="622300" rtl="0">
            <a:lnSpc>
              <a:spcPct val="90000"/>
            </a:lnSpc>
            <a:spcBef>
              <a:spcPct val="0"/>
            </a:spcBef>
            <a:spcAft>
              <a:spcPct val="35000"/>
            </a:spcAft>
          </a:pPr>
          <a:r>
            <a:rPr lang="ru-RU" sz="1400" b="1" i="1" kern="1200" smtClean="0"/>
            <a:t>Как самостоятельный вид спорта, биатлон оформился в конце 1950-х годов</a:t>
          </a:r>
          <a:endParaRPr lang="ru-RU" sz="1400" kern="1200"/>
        </a:p>
      </dsp:txBody>
      <dsp:txXfrm rot="10800000">
        <a:off x="385281" y="3213525"/>
        <a:ext cx="8255678" cy="824034"/>
      </dsp:txXfrm>
    </dsp:sp>
    <dsp:sp modelId="{D43220BF-D20B-41A8-A629-082376436BAB}">
      <dsp:nvSpPr>
        <dsp:cNvPr id="0" name=""/>
        <dsp:cNvSpPr/>
      </dsp:nvSpPr>
      <dsp:spPr>
        <a:xfrm>
          <a:off x="65883" y="3218989"/>
          <a:ext cx="824034" cy="824034"/>
        </a:xfrm>
        <a:prstGeom prst="ellipse">
          <a:avLst/>
        </a:prstGeom>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27C84C9-37C6-4FE3-8007-8787A9B4C90A}">
      <dsp:nvSpPr>
        <dsp:cNvPr id="0" name=""/>
        <dsp:cNvSpPr/>
      </dsp:nvSpPr>
      <dsp:spPr>
        <a:xfrm rot="10800000">
          <a:off x="385281" y="4283540"/>
          <a:ext cx="8255678" cy="82403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376" tIns="53340" rIns="99568" bIns="53340" numCol="1" spcCol="1270" anchor="ctr" anchorCtr="0">
          <a:noAutofit/>
        </a:bodyPr>
        <a:lstStyle/>
        <a:p>
          <a:pPr lvl="0" algn="ctr" defTabSz="622300" rtl="0">
            <a:lnSpc>
              <a:spcPct val="90000"/>
            </a:lnSpc>
            <a:spcBef>
              <a:spcPct val="0"/>
            </a:spcBef>
            <a:spcAft>
              <a:spcPct val="35000"/>
            </a:spcAft>
          </a:pPr>
          <a:r>
            <a:rPr lang="ru-RU" sz="1400" b="1" i="1" kern="1200" smtClean="0"/>
            <a:t>В 1960 году включён в программу зимних Олимпийских игр.</a:t>
          </a:r>
          <a:endParaRPr lang="ru-RU" sz="1400" kern="1200"/>
        </a:p>
      </dsp:txBody>
      <dsp:txXfrm rot="10800000">
        <a:off x="385281" y="4283540"/>
        <a:ext cx="8255678" cy="824034"/>
      </dsp:txXfrm>
    </dsp:sp>
    <dsp:sp modelId="{CB6C1744-624A-4AC3-A8AF-0D809263D8DC}">
      <dsp:nvSpPr>
        <dsp:cNvPr id="0" name=""/>
        <dsp:cNvSpPr/>
      </dsp:nvSpPr>
      <dsp:spPr>
        <a:xfrm>
          <a:off x="65883" y="4289004"/>
          <a:ext cx="824034" cy="824034"/>
        </a:xfrm>
        <a:prstGeom prst="ellipse">
          <a:avLst/>
        </a:prstGeom>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614951-0C1A-4EA6-9AF6-5CC75B4B8A3F}">
      <dsp:nvSpPr>
        <dsp:cNvPr id="0" name=""/>
        <dsp:cNvSpPr/>
      </dsp:nvSpPr>
      <dsp:spPr>
        <a:xfrm rot="10800000">
          <a:off x="385281" y="5353555"/>
          <a:ext cx="8255678" cy="82403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376" tIns="53340" rIns="99568" bIns="53340" numCol="1" spcCol="1270" anchor="ctr" anchorCtr="0">
          <a:noAutofit/>
        </a:bodyPr>
        <a:lstStyle/>
        <a:p>
          <a:pPr lvl="0" algn="ctr" defTabSz="622300" rtl="0">
            <a:lnSpc>
              <a:spcPct val="90000"/>
            </a:lnSpc>
            <a:spcBef>
              <a:spcPct val="0"/>
            </a:spcBef>
            <a:spcAft>
              <a:spcPct val="35000"/>
            </a:spcAft>
          </a:pPr>
          <a:r>
            <a:rPr lang="ru-RU" sz="1400" b="1" i="1" kern="1200" smtClean="0"/>
            <a:t>С 1992 года в программу зимних Олимпийских игр входят соревнования женщин по биатлону</a:t>
          </a:r>
          <a:endParaRPr lang="ru-RU" sz="1400" kern="1200"/>
        </a:p>
      </dsp:txBody>
      <dsp:txXfrm rot="10800000">
        <a:off x="385281" y="5353555"/>
        <a:ext cx="8255678" cy="824034"/>
      </dsp:txXfrm>
    </dsp:sp>
    <dsp:sp modelId="{5380F820-4C70-4147-9F48-4F01B2B8E83C}">
      <dsp:nvSpPr>
        <dsp:cNvPr id="0" name=""/>
        <dsp:cNvSpPr/>
      </dsp:nvSpPr>
      <dsp:spPr>
        <a:xfrm>
          <a:off x="65883" y="5359014"/>
          <a:ext cx="824034" cy="824034"/>
        </a:xfrm>
        <a:prstGeom prst="ellipse">
          <a:avLst/>
        </a:prstGeom>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t="-1000" b="-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3#9">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3#10">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2">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4">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3#5">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3#6">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3#7">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3#8">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364217E-B713-4A79-AE3C-2B3EB173A568}" type="datetimeFigureOut">
              <a:rPr lang="ru-RU" smtClean="0"/>
              <a:pPr/>
              <a:t>07.05.2014</a:t>
            </a:fld>
            <a:endParaRPr lang="ru-RU" dirty="0"/>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387EDC6-AF00-44B1-9BC9-E6CD87913E2E}" type="slidenum">
              <a:rPr lang="ru-RU" smtClean="0"/>
              <a:pPr/>
              <a:t>‹#›</a:t>
            </a:fld>
            <a:endParaRPr lang="ru-RU" dirty="0"/>
          </a:p>
        </p:txBody>
      </p:sp>
    </p:spTree>
    <p:extLst>
      <p:ext uri="{BB962C8B-B14F-4D97-AF65-F5344CB8AC3E}">
        <p14:creationId xmlns:p14="http://schemas.microsoft.com/office/powerpoint/2010/main" xmlns="" val="25575783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2840A08-5828-481D-A5AA-4F78EBE4FDC8}" type="datetimeFigureOut">
              <a:rPr lang="ru-RU" smtClean="0"/>
              <a:pPr/>
              <a:t>07.05.2014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392279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840A08-5828-481D-A5AA-4F78EBE4FDC8}" type="datetimeFigureOut">
              <a:rPr lang="ru-RU" smtClean="0"/>
              <a:pPr/>
              <a:t>07.05.2014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3293887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840A08-5828-481D-A5AA-4F78EBE4FDC8}" type="datetimeFigureOut">
              <a:rPr lang="ru-RU" smtClean="0"/>
              <a:pPr/>
              <a:t>07.05.2014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991980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840A08-5828-481D-A5AA-4F78EBE4FDC8}" type="datetimeFigureOut">
              <a:rPr lang="ru-RU" smtClean="0"/>
              <a:pPr/>
              <a:t>07.05.2014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4211315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2840A08-5828-481D-A5AA-4F78EBE4FDC8}" type="datetimeFigureOut">
              <a:rPr lang="ru-RU" smtClean="0"/>
              <a:pPr/>
              <a:t>07.05.2014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577831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2840A08-5828-481D-A5AA-4F78EBE4FDC8}" type="datetimeFigureOut">
              <a:rPr lang="ru-RU" smtClean="0"/>
              <a:pPr/>
              <a:t>07.05.2014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1641142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2840A08-5828-481D-A5AA-4F78EBE4FDC8}" type="datetimeFigureOut">
              <a:rPr lang="ru-RU" smtClean="0"/>
              <a:pPr/>
              <a:t>07.05.2014</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113068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2840A08-5828-481D-A5AA-4F78EBE4FDC8}" type="datetimeFigureOut">
              <a:rPr lang="ru-RU" smtClean="0"/>
              <a:pPr/>
              <a:t>07.05.2014</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1595430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2840A08-5828-481D-A5AA-4F78EBE4FDC8}" type="datetimeFigureOut">
              <a:rPr lang="ru-RU" smtClean="0"/>
              <a:pPr/>
              <a:t>07.05.2014</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1662905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840A08-5828-481D-A5AA-4F78EBE4FDC8}" type="datetimeFigureOut">
              <a:rPr lang="ru-RU" smtClean="0"/>
              <a:pPr/>
              <a:t>07.05.2014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3945080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840A08-5828-481D-A5AA-4F78EBE4FDC8}" type="datetimeFigureOut">
              <a:rPr lang="ru-RU" smtClean="0"/>
              <a:pPr/>
              <a:t>07.05.2014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3646060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blip>
          <a:srcRect/>
          <a:stretch>
            <a:fillRect l="-17000" r="-17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840A08-5828-481D-A5AA-4F78EBE4FDC8}" type="datetimeFigureOut">
              <a:rPr lang="ru-RU" smtClean="0"/>
              <a:pPr/>
              <a:t>07.05.2014</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DE0EC3-AB2D-40C4-9FA9-0807300BD7E1}" type="slidenum">
              <a:rPr lang="ru-RU" smtClean="0"/>
              <a:pPr/>
              <a:t>‹#›</a:t>
            </a:fld>
            <a:endParaRPr lang="ru-RU" dirty="0"/>
          </a:p>
        </p:txBody>
      </p:sp>
    </p:spTree>
    <p:extLst>
      <p:ext uri="{BB962C8B-B14F-4D97-AF65-F5344CB8AC3E}">
        <p14:creationId xmlns:p14="http://schemas.microsoft.com/office/powerpoint/2010/main" xmlns="" val="437799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15.jpe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ellf.ru/uploads/posts/2010-09/1285181098_1-11.jpg"/>
          <p:cNvPicPr>
            <a:picLocks noChangeAspect="1" noChangeArrowheads="1"/>
          </p:cNvPicPr>
          <p:nvPr/>
        </p:nvPicPr>
        <p:blipFill>
          <a:blip r:embed="rId2" cstate="email"/>
          <a:srcRect/>
          <a:stretch>
            <a:fillRect/>
          </a:stretch>
        </p:blipFill>
        <p:spPr bwMode="auto">
          <a:xfrm>
            <a:off x="236379" y="1643051"/>
            <a:ext cx="4073412" cy="4522254"/>
          </a:xfrm>
          <a:prstGeom prst="rect">
            <a:avLst/>
          </a:prstGeom>
          <a:ln>
            <a:noFill/>
          </a:ln>
          <a:effectLst>
            <a:softEdge rad="112500"/>
          </a:effectLst>
        </p:spPr>
      </p:pic>
      <p:sp>
        <p:nvSpPr>
          <p:cNvPr id="2" name="Прямоугольник 1"/>
          <p:cNvSpPr/>
          <p:nvPr/>
        </p:nvSpPr>
        <p:spPr>
          <a:xfrm>
            <a:off x="0" y="0"/>
            <a:ext cx="8858311" cy="1754326"/>
          </a:xfrm>
          <a:prstGeom prst="rect">
            <a:avLst/>
          </a:prstGeom>
          <a:noFill/>
        </p:spPr>
        <p:txBody>
          <a:bodyPr wrap="square" lIns="91440" tIns="45720" rIns="91440" bIns="45720">
            <a:spAutoFit/>
          </a:bodyPr>
          <a:lstStyle/>
          <a:p>
            <a:pPr algn="ctr"/>
            <a:r>
              <a:rPr lang="ru-RU" sz="5400" b="1" cap="none" spc="100" dirty="0" smtClean="0">
                <a:ln w="18000">
                  <a:solidFill>
                    <a:srgbClr val="260BC5"/>
                  </a:solidFill>
                  <a:prstDash val="solid"/>
                </a:ln>
                <a:solidFill>
                  <a:srgbClr val="260BC5">
                    <a:alpha val="75000"/>
                  </a:srgbClr>
                </a:solidFill>
                <a:effectLst>
                  <a:outerShdw blurRad="25000" dist="20000" dir="16020000" algn="tl">
                    <a:schemeClr val="accent1">
                      <a:satMod val="200000"/>
                      <a:shade val="1000"/>
                      <a:alpha val="60000"/>
                    </a:schemeClr>
                  </a:outerShdw>
                </a:effectLst>
              </a:rPr>
              <a:t>Урок </a:t>
            </a:r>
          </a:p>
          <a:p>
            <a:pPr algn="r"/>
            <a:r>
              <a:rPr lang="ru-RU" sz="5400" b="1" cap="none" spc="100" dirty="0" smtClean="0">
                <a:ln w="18000">
                  <a:solidFill>
                    <a:srgbClr val="260BC5"/>
                  </a:solidFill>
                  <a:prstDash val="solid"/>
                </a:ln>
                <a:solidFill>
                  <a:srgbClr val="260BC5">
                    <a:alpha val="75000"/>
                  </a:srgbClr>
                </a:solidFill>
                <a:effectLst>
                  <a:outerShdw blurRad="25000" dist="20000" dir="16020000" algn="tl">
                    <a:schemeClr val="accent1">
                      <a:satMod val="200000"/>
                      <a:shade val="1000"/>
                      <a:alpha val="60000"/>
                    </a:schemeClr>
                  </a:outerShdw>
                </a:effectLst>
              </a:rPr>
              <a:t>по физической культуре</a:t>
            </a:r>
            <a:endParaRPr lang="ru-RU" sz="5400" b="1" cap="none" spc="100" dirty="0">
              <a:ln w="18000">
                <a:solidFill>
                  <a:srgbClr val="260BC5"/>
                </a:solidFill>
                <a:prstDash val="solid"/>
              </a:ln>
              <a:solidFill>
                <a:srgbClr val="260BC5">
                  <a:alpha val="75000"/>
                </a:srgbClr>
              </a:solidFill>
              <a:effectLst>
                <a:outerShdw blurRad="25000" dist="20000" dir="16020000" algn="tl">
                  <a:schemeClr val="accent1">
                    <a:satMod val="200000"/>
                    <a:shade val="1000"/>
                    <a:alpha val="60000"/>
                  </a:schemeClr>
                </a:outerShdw>
              </a:effectLst>
            </a:endParaRPr>
          </a:p>
        </p:txBody>
      </p:sp>
      <p:sp>
        <p:nvSpPr>
          <p:cNvPr id="5" name="Прямоугольник 4"/>
          <p:cNvSpPr/>
          <p:nvPr/>
        </p:nvSpPr>
        <p:spPr>
          <a:xfrm>
            <a:off x="4071934" y="1643050"/>
            <a:ext cx="4929222" cy="923330"/>
          </a:xfrm>
          <a:prstGeom prst="rect">
            <a:avLst/>
          </a:prstGeom>
          <a:noFill/>
        </p:spPr>
        <p:txBody>
          <a:bodyPr wrap="square" lIns="91440" tIns="45720" rIns="91440" bIns="45720">
            <a:spAutoFit/>
          </a:bodyPr>
          <a:lstStyle/>
          <a:p>
            <a:pPr algn="r"/>
            <a:r>
              <a:rPr lang="ru-RU" sz="5400" b="1" cap="none" spc="100" dirty="0" smtClean="0">
                <a:ln w="18000">
                  <a:solidFill>
                    <a:srgbClr val="260BC5"/>
                  </a:solidFill>
                  <a:prstDash val="solid"/>
                </a:ln>
                <a:solidFill>
                  <a:srgbClr val="260BC5">
                    <a:alpha val="75000"/>
                  </a:srgbClr>
                </a:solidFill>
                <a:effectLst>
                  <a:outerShdw blurRad="25000" dist="20000" dir="16020000" algn="tl">
                    <a:schemeClr val="accent1">
                      <a:satMod val="200000"/>
                      <a:shade val="1000"/>
                      <a:alpha val="60000"/>
                    </a:schemeClr>
                  </a:outerShdw>
                </a:effectLst>
              </a:rPr>
              <a:t>«Олимпийцы»</a:t>
            </a:r>
            <a:endParaRPr lang="ru-RU" sz="5400" b="1" cap="none" spc="100" dirty="0">
              <a:ln w="18000">
                <a:solidFill>
                  <a:srgbClr val="260BC5"/>
                </a:solidFill>
                <a:prstDash val="solid"/>
              </a:ln>
              <a:solidFill>
                <a:srgbClr val="260BC5">
                  <a:alpha val="75000"/>
                </a:srgbClr>
              </a:solidFill>
              <a:effectLst>
                <a:outerShdw blurRad="25000" dist="20000" dir="16020000" algn="tl">
                  <a:schemeClr val="accent1">
                    <a:satMod val="200000"/>
                    <a:shade val="1000"/>
                    <a:alpha val="60000"/>
                  </a:schemeClr>
                </a:outerShdw>
              </a:effectLst>
            </a:endParaRPr>
          </a:p>
        </p:txBody>
      </p:sp>
      <p:sp>
        <p:nvSpPr>
          <p:cNvPr id="6" name="TextBox 5"/>
          <p:cNvSpPr txBox="1"/>
          <p:nvPr/>
        </p:nvSpPr>
        <p:spPr>
          <a:xfrm>
            <a:off x="214282" y="5500702"/>
            <a:ext cx="8572560" cy="1015663"/>
          </a:xfrm>
          <a:prstGeom prst="rect">
            <a:avLst/>
          </a:prstGeom>
          <a:noFill/>
        </p:spPr>
        <p:txBody>
          <a:bodyPr wrap="square" rtlCol="0">
            <a:spAutoFit/>
          </a:bodyPr>
          <a:lstStyle/>
          <a:p>
            <a:pPr algn="r"/>
            <a:r>
              <a:rPr lang="ru-RU" sz="2000" dirty="0" smtClean="0">
                <a:latin typeface="+mj-lt"/>
              </a:rPr>
              <a:t>Материал подготовила: </a:t>
            </a:r>
          </a:p>
          <a:p>
            <a:pPr algn="r"/>
            <a:r>
              <a:rPr lang="ru-RU" sz="2000" dirty="0" smtClean="0">
                <a:latin typeface="+mj-lt"/>
              </a:rPr>
              <a:t>Поцелуйко Светлана Викторовна, </a:t>
            </a:r>
          </a:p>
          <a:p>
            <a:pPr algn="r"/>
            <a:r>
              <a:rPr lang="ru-RU" sz="2000" dirty="0" smtClean="0">
                <a:latin typeface="+mj-lt"/>
              </a:rPr>
              <a:t>учитель физической культуры ГБУ СОШ № 644 г. Санкт-Петербург</a:t>
            </a:r>
            <a:endParaRPr lang="ru-RU" sz="2000" dirty="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files.ms-ctyrlistek9.webnode.cz/200000024-79d757ac86/11505294-cartoon-skating-boy-illustration.jpg"/>
          <p:cNvPicPr>
            <a:picLocks noChangeAspect="1" noChangeArrowheads="1"/>
          </p:cNvPicPr>
          <p:nvPr/>
        </p:nvPicPr>
        <p:blipFill>
          <a:blip r:embed="rId2" cstate="email"/>
          <a:srcRect/>
          <a:stretch>
            <a:fillRect/>
          </a:stretch>
        </p:blipFill>
        <p:spPr bwMode="auto">
          <a:xfrm>
            <a:off x="4929190" y="2996952"/>
            <a:ext cx="3990985" cy="3465755"/>
          </a:xfrm>
          <a:prstGeom prst="rect">
            <a:avLst/>
          </a:prstGeom>
          <a:ln>
            <a:noFill/>
          </a:ln>
          <a:effectLst>
            <a:softEdge rad="112500"/>
          </a:effectLst>
        </p:spPr>
      </p:pic>
      <p:sp>
        <p:nvSpPr>
          <p:cNvPr id="5" name="Овал 4"/>
          <p:cNvSpPr/>
          <p:nvPr/>
        </p:nvSpPr>
        <p:spPr>
          <a:xfrm>
            <a:off x="142844" y="142852"/>
            <a:ext cx="2249778" cy="1917996"/>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rgbClr val="260BC5"/>
                </a:solidFill>
                <a:latin typeface="Arial Narrow" pitchFamily="34" charset="0"/>
              </a:rPr>
              <a:t>Задание</a:t>
            </a:r>
            <a:endParaRPr lang="ru-RU" sz="2800" dirty="0">
              <a:solidFill>
                <a:srgbClr val="260BC5"/>
              </a:solidFill>
              <a:latin typeface="Arial Narrow" pitchFamily="34" charset="0"/>
            </a:endParaRPr>
          </a:p>
        </p:txBody>
      </p:sp>
      <p:sp>
        <p:nvSpPr>
          <p:cNvPr id="2" name="TextBox 1"/>
          <p:cNvSpPr txBox="1"/>
          <p:nvPr/>
        </p:nvSpPr>
        <p:spPr>
          <a:xfrm>
            <a:off x="3923928" y="764704"/>
            <a:ext cx="3963201" cy="1477328"/>
          </a:xfrm>
          <a:prstGeom prst="rect">
            <a:avLst/>
          </a:prstGeom>
          <a:noFill/>
        </p:spPr>
        <p:txBody>
          <a:bodyPr wrap="none" rtlCol="0">
            <a:spAutoFit/>
          </a:bodyPr>
          <a:lstStyle/>
          <a:p>
            <a:r>
              <a:rPr lang="ru-RU" b="1" i="1" dirty="0" smtClean="0"/>
              <a:t>На роликовых коньках первый игрок </a:t>
            </a:r>
          </a:p>
          <a:p>
            <a:r>
              <a:rPr lang="ru-RU" b="1" i="1" dirty="0" smtClean="0"/>
              <a:t> объезжает 5 стояк, затем ,</a:t>
            </a:r>
          </a:p>
          <a:p>
            <a:r>
              <a:rPr lang="ru-RU" b="1" i="1" dirty="0" smtClean="0"/>
              <a:t>возвращается по прямой обратно. </a:t>
            </a:r>
          </a:p>
          <a:p>
            <a:r>
              <a:rPr lang="ru-RU" b="1" i="1" dirty="0" smtClean="0"/>
              <a:t>Передаёт эстафету следующему.</a:t>
            </a:r>
          </a:p>
          <a:p>
            <a:r>
              <a:rPr lang="ru-RU" b="1" i="1" dirty="0" smtClean="0"/>
              <a:t>(задание выполняется на время).</a:t>
            </a:r>
            <a:endParaRPr lang="ru-RU" b="1" i="1" dirty="0"/>
          </a:p>
        </p:txBody>
      </p:sp>
    </p:spTree>
    <p:extLst>
      <p:ext uri="{BB962C8B-B14F-4D97-AF65-F5344CB8AC3E}">
        <p14:creationId xmlns:p14="http://schemas.microsoft.com/office/powerpoint/2010/main" xmlns="" val="39318598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Samsung\Desktop\презентация\i.jp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4474318" y="2780928"/>
            <a:ext cx="4413121" cy="3862782"/>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9" name="Овал 8"/>
          <p:cNvSpPr/>
          <p:nvPr/>
        </p:nvSpPr>
        <p:spPr>
          <a:xfrm>
            <a:off x="357158" y="188640"/>
            <a:ext cx="4502874" cy="3888432"/>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7200" dirty="0" smtClean="0">
                <a:solidFill>
                  <a:srgbClr val="260BC5"/>
                </a:solidFill>
                <a:latin typeface="Arial Narrow" pitchFamily="34" charset="0"/>
              </a:rPr>
              <a:t>Лыжный спорт</a:t>
            </a:r>
            <a:endParaRPr lang="ru-RU" sz="7200" dirty="0">
              <a:solidFill>
                <a:srgbClr val="260BC5"/>
              </a:solidFill>
              <a:latin typeface="Arial Narrow" pitchFamily="34" charset="0"/>
            </a:endParaRPr>
          </a:p>
        </p:txBody>
      </p:sp>
    </p:spTree>
    <p:extLst>
      <p:ext uri="{BB962C8B-B14F-4D97-AF65-F5344CB8AC3E}">
        <p14:creationId xmlns:p14="http://schemas.microsoft.com/office/powerpoint/2010/main" xmlns="" val="16928145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normAutofit fontScale="90000"/>
          </a:bodyPr>
          <a:lstStyle/>
          <a:p>
            <a:r>
              <a:rPr lang="ru-RU" sz="5300" b="1" dirty="0">
                <a:solidFill>
                  <a:srgbClr val="260BC5"/>
                </a:solidFill>
                <a:latin typeface="Arial Narrow" pitchFamily="34" charset="0"/>
              </a:rPr>
              <a:t>Лыжный спорт</a:t>
            </a:r>
            <a:r>
              <a:rPr lang="ru-RU" b="1" dirty="0"/>
              <a:t/>
            </a:r>
            <a:br>
              <a:rPr lang="ru-RU" b="1" dirty="0"/>
            </a:br>
            <a:endParaRPr lang="ru-RU" dirty="0"/>
          </a:p>
        </p:txBody>
      </p:sp>
      <p:graphicFrame>
        <p:nvGraphicFramePr>
          <p:cNvPr id="9" name="Содержимое 8"/>
          <p:cNvGraphicFramePr>
            <a:graphicFrameLocks noGrp="1"/>
          </p:cNvGraphicFramePr>
          <p:nvPr>
            <p:ph idx="1"/>
          </p:nvPr>
        </p:nvGraphicFramePr>
        <p:xfrm>
          <a:off x="111178" y="785795"/>
          <a:ext cx="8818540" cy="5857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959530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lstStyle/>
          <a:p>
            <a:r>
              <a:rPr lang="ru-RU" b="1" dirty="0" smtClean="0">
                <a:solidFill>
                  <a:srgbClr val="260BC5"/>
                </a:solidFill>
                <a:latin typeface="Arial Narrow" pitchFamily="34" charset="0"/>
              </a:rPr>
              <a:t>Лыжные гонки</a:t>
            </a:r>
            <a:endParaRPr lang="ru-RU" b="1" dirty="0">
              <a:solidFill>
                <a:srgbClr val="260BC5"/>
              </a:solidFill>
              <a:latin typeface="Arial Narrow" pitchFamily="34" charset="0"/>
            </a:endParaRPr>
          </a:p>
        </p:txBody>
      </p:sp>
      <p:graphicFrame>
        <p:nvGraphicFramePr>
          <p:cNvPr id="7" name="Содержимое 6"/>
          <p:cNvGraphicFramePr>
            <a:graphicFrameLocks noGrp="1"/>
          </p:cNvGraphicFramePr>
          <p:nvPr>
            <p:ph idx="1"/>
          </p:nvPr>
        </p:nvGraphicFramePr>
        <p:xfrm>
          <a:off x="214282" y="1000108"/>
          <a:ext cx="8786874" cy="5500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4123760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5904656" cy="1143000"/>
          </a:xfrm>
        </p:spPr>
        <p:txBody>
          <a:bodyPr>
            <a:noAutofit/>
          </a:bodyPr>
          <a:lstStyle/>
          <a:p>
            <a:r>
              <a:rPr lang="ru-RU" sz="5400" b="1" dirty="0">
                <a:solidFill>
                  <a:srgbClr val="260BC5"/>
                </a:solidFill>
                <a:latin typeface="Arial Narrow" panose="020B0606020202030204" pitchFamily="34" charset="0"/>
              </a:rPr>
              <a:t>Лыжное </a:t>
            </a:r>
            <a:r>
              <a:rPr lang="ru-RU" sz="5400" b="1" dirty="0" smtClean="0">
                <a:solidFill>
                  <a:srgbClr val="260BC5"/>
                </a:solidFill>
                <a:latin typeface="Arial Narrow" panose="020B0606020202030204" pitchFamily="34" charset="0"/>
              </a:rPr>
              <a:t>двоеборье</a:t>
            </a:r>
            <a:endParaRPr lang="ru-RU" sz="5400" dirty="0">
              <a:solidFill>
                <a:srgbClr val="260BC5"/>
              </a:solidFill>
              <a:latin typeface="Arial Narrow" panose="020B0606020202030204"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3139692050"/>
              </p:ext>
            </p:extLst>
          </p:nvPr>
        </p:nvGraphicFramePr>
        <p:xfrm>
          <a:off x="179512" y="1628800"/>
          <a:ext cx="8784976"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148" name="Picture 4" descr="C:\Users\Samsung\Desktop\презентация\i (2).jpg"/>
          <p:cNvPicPr>
            <a:picLocks noChangeAspect="1" noChangeArrowheads="1"/>
          </p:cNvPicPr>
          <p:nvPr/>
        </p:nvPicPr>
        <p:blipFill>
          <a:blip r:embed="rId7" cstate="email">
            <a:extLst>
              <a:ext uri="{28A0092B-C50C-407E-A947-70E740481C1C}">
                <a14:useLocalDpi xmlns:a14="http://schemas.microsoft.com/office/drawing/2010/main" xmlns="" val="0"/>
              </a:ext>
            </a:extLst>
          </a:blip>
          <a:srcRect/>
          <a:stretch>
            <a:fillRect/>
          </a:stretch>
        </p:blipFill>
        <p:spPr bwMode="auto">
          <a:xfrm>
            <a:off x="6228184" y="188640"/>
            <a:ext cx="2699792" cy="179208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2697893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Samsung\Desktop\презентация\i.jp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4153716" y="2500306"/>
            <a:ext cx="4733724" cy="4143404"/>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9" name="Овал 8"/>
          <p:cNvSpPr/>
          <p:nvPr/>
        </p:nvSpPr>
        <p:spPr>
          <a:xfrm>
            <a:off x="395536" y="404664"/>
            <a:ext cx="2808312" cy="2232248"/>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solidFill>
                  <a:srgbClr val="260BC5"/>
                </a:solidFill>
                <a:latin typeface="Arial Narrow" pitchFamily="34" charset="0"/>
              </a:rPr>
              <a:t>З</a:t>
            </a:r>
            <a:r>
              <a:rPr lang="ru-RU" sz="2000" dirty="0" smtClean="0">
                <a:solidFill>
                  <a:srgbClr val="260BC5"/>
                </a:solidFill>
                <a:latin typeface="Arial Narrow" pitchFamily="34" charset="0"/>
              </a:rPr>
              <a:t>адание</a:t>
            </a:r>
            <a:endParaRPr lang="ru-RU" sz="2000" dirty="0">
              <a:solidFill>
                <a:srgbClr val="260BC5"/>
              </a:solidFill>
              <a:latin typeface="Arial Narrow" pitchFamily="34" charset="0"/>
            </a:endParaRPr>
          </a:p>
        </p:txBody>
      </p:sp>
      <p:sp>
        <p:nvSpPr>
          <p:cNvPr id="2" name="TextBox 1"/>
          <p:cNvSpPr txBox="1"/>
          <p:nvPr/>
        </p:nvSpPr>
        <p:spPr>
          <a:xfrm>
            <a:off x="3347864" y="548680"/>
            <a:ext cx="5427083" cy="1477328"/>
          </a:xfrm>
          <a:prstGeom prst="rect">
            <a:avLst/>
          </a:prstGeom>
          <a:noFill/>
        </p:spPr>
        <p:txBody>
          <a:bodyPr wrap="square" rtlCol="0">
            <a:spAutoFit/>
          </a:bodyPr>
          <a:lstStyle/>
          <a:p>
            <a:r>
              <a:rPr lang="ru-RU" b="1" i="1" dirty="0" smtClean="0"/>
              <a:t>На стартовой линии стоит с лыжными палками и в маленьких лыжах первый игрок , по сигналу он  проходит дистанцию , объезжая   6 фишек , обратно по прямой и передает эстафету. </a:t>
            </a:r>
          </a:p>
          <a:p>
            <a:r>
              <a:rPr lang="ru-RU" b="1" i="1" dirty="0" smtClean="0"/>
              <a:t>( задание  выполняется на время).</a:t>
            </a:r>
            <a:endParaRPr lang="ru-RU" b="1" i="1" dirty="0"/>
          </a:p>
        </p:txBody>
      </p:sp>
    </p:spTree>
    <p:extLst>
      <p:ext uri="{BB962C8B-B14F-4D97-AF65-F5344CB8AC3E}">
        <p14:creationId xmlns:p14="http://schemas.microsoft.com/office/powerpoint/2010/main" xmlns="" val="21447994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http://www.sarajevotimes.com/wp-content/uploads/2013/02/biatlon.jpg"/>
          <p:cNvPicPr>
            <a:picLocks noChangeAspect="1" noChangeArrowheads="1"/>
          </p:cNvPicPr>
          <p:nvPr/>
        </p:nvPicPr>
        <p:blipFill>
          <a:blip r:embed="rId2" cstate="email"/>
          <a:srcRect/>
          <a:stretch>
            <a:fillRect/>
          </a:stretch>
        </p:blipFill>
        <p:spPr bwMode="auto">
          <a:xfrm>
            <a:off x="4452931" y="2492896"/>
            <a:ext cx="4691068" cy="4365104"/>
          </a:xfrm>
          <a:prstGeom prst="rect">
            <a:avLst/>
          </a:prstGeom>
          <a:ln>
            <a:noFill/>
          </a:ln>
          <a:effectLst>
            <a:softEdge rad="112500"/>
          </a:effectLst>
        </p:spPr>
      </p:pic>
      <p:sp>
        <p:nvSpPr>
          <p:cNvPr id="6" name="Овал 5"/>
          <p:cNvSpPr/>
          <p:nvPr/>
        </p:nvSpPr>
        <p:spPr>
          <a:xfrm>
            <a:off x="203159" y="202979"/>
            <a:ext cx="4440849" cy="4018109"/>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7200" dirty="0" smtClean="0">
                <a:solidFill>
                  <a:srgbClr val="260BC5"/>
                </a:solidFill>
                <a:latin typeface="Arial Narrow" pitchFamily="34" charset="0"/>
              </a:rPr>
              <a:t>Биатлон</a:t>
            </a:r>
            <a:endParaRPr lang="ru-RU" sz="7200" dirty="0">
              <a:solidFill>
                <a:srgbClr val="260BC5"/>
              </a:solidFill>
              <a:latin typeface="Arial Narrow" pitchFamily="34" charset="0"/>
            </a:endParaRPr>
          </a:p>
        </p:txBody>
      </p:sp>
    </p:spTree>
    <p:extLst>
      <p:ext uri="{BB962C8B-B14F-4D97-AF65-F5344CB8AC3E}">
        <p14:creationId xmlns:p14="http://schemas.microsoft.com/office/powerpoint/2010/main" xmlns="" val="16724578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1143000"/>
          </a:xfrm>
        </p:spPr>
        <p:txBody>
          <a:bodyPr>
            <a:noAutofit/>
          </a:bodyPr>
          <a:lstStyle/>
          <a:p>
            <a:r>
              <a:rPr lang="ru-RU" sz="5400" b="1" dirty="0">
                <a:solidFill>
                  <a:srgbClr val="260BC5"/>
                </a:solidFill>
                <a:latin typeface="Arial Narrow" panose="020B0606020202030204" pitchFamily="34" charset="0"/>
              </a:rPr>
              <a:t>Биатлон</a:t>
            </a:r>
            <a:r>
              <a:rPr lang="ru-RU" sz="5400" b="1" dirty="0">
                <a:latin typeface="Arial Narrow" panose="020B0606020202030204" pitchFamily="34" charset="0"/>
              </a:rPr>
              <a:t/>
            </a:r>
            <a:br>
              <a:rPr lang="ru-RU" sz="5400" b="1" dirty="0">
                <a:latin typeface="Arial Narrow" panose="020B0606020202030204" pitchFamily="34" charset="0"/>
              </a:rPr>
            </a:br>
            <a:endParaRPr lang="ru-RU" sz="5400" dirty="0">
              <a:latin typeface="Arial Narrow" panose="020B0606020202030204"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363256680"/>
              </p:ext>
            </p:extLst>
          </p:nvPr>
        </p:nvGraphicFramePr>
        <p:xfrm>
          <a:off x="223582" y="674950"/>
          <a:ext cx="8640960" cy="61830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3234594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sarajevotimes.com/wp-content/uploads/2013/02/biatlon.jpg"/>
          <p:cNvPicPr>
            <a:picLocks noChangeAspect="1" noChangeArrowheads="1"/>
          </p:cNvPicPr>
          <p:nvPr/>
        </p:nvPicPr>
        <p:blipFill>
          <a:blip r:embed="rId2" cstate="email"/>
          <a:srcRect/>
          <a:stretch>
            <a:fillRect/>
          </a:stretch>
        </p:blipFill>
        <p:spPr bwMode="auto">
          <a:xfrm>
            <a:off x="4214810" y="2271320"/>
            <a:ext cx="4929190" cy="4586680"/>
          </a:xfrm>
          <a:prstGeom prst="rect">
            <a:avLst/>
          </a:prstGeom>
          <a:ln>
            <a:noFill/>
          </a:ln>
          <a:effectLst>
            <a:softEdge rad="112500"/>
          </a:effectLst>
        </p:spPr>
      </p:pic>
      <p:sp>
        <p:nvSpPr>
          <p:cNvPr id="3" name="Овал 2"/>
          <p:cNvSpPr/>
          <p:nvPr/>
        </p:nvSpPr>
        <p:spPr>
          <a:xfrm>
            <a:off x="142844" y="260648"/>
            <a:ext cx="2268916" cy="2010672"/>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rgbClr val="260BC5"/>
                </a:solidFill>
                <a:latin typeface="Arial Narrow" pitchFamily="34" charset="0"/>
              </a:rPr>
              <a:t>Задание</a:t>
            </a:r>
            <a:endParaRPr lang="ru-RU" sz="2800" dirty="0">
              <a:solidFill>
                <a:srgbClr val="260BC5"/>
              </a:solidFill>
              <a:latin typeface="Arial Narrow" pitchFamily="34" charset="0"/>
            </a:endParaRPr>
          </a:p>
        </p:txBody>
      </p:sp>
      <p:sp>
        <p:nvSpPr>
          <p:cNvPr id="5" name="TextBox 4"/>
          <p:cNvSpPr txBox="1"/>
          <p:nvPr/>
        </p:nvSpPr>
        <p:spPr>
          <a:xfrm>
            <a:off x="3059832" y="476672"/>
            <a:ext cx="5092559" cy="1200329"/>
          </a:xfrm>
          <a:prstGeom prst="rect">
            <a:avLst/>
          </a:prstGeom>
          <a:noFill/>
        </p:spPr>
        <p:txBody>
          <a:bodyPr wrap="square" rtlCol="0">
            <a:spAutoFit/>
          </a:bodyPr>
          <a:lstStyle/>
          <a:p>
            <a:r>
              <a:rPr lang="ru-RU" b="1" i="1" dirty="0" smtClean="0"/>
              <a:t> Первый игрок стоит у черты, в  руках 3 малых мяча , по сигналу он выполняет метание в цель.</a:t>
            </a:r>
          </a:p>
          <a:p>
            <a:r>
              <a:rPr lang="ru-RU" b="1" i="1" dirty="0" smtClean="0"/>
              <a:t>( цель висит на стене) .</a:t>
            </a:r>
            <a:endParaRPr lang="ru-RU" b="1" i="1" dirty="0"/>
          </a:p>
        </p:txBody>
      </p:sp>
    </p:spTree>
    <p:extLst>
      <p:ext uri="{BB962C8B-B14F-4D97-AF65-F5344CB8AC3E}">
        <p14:creationId xmlns:p14="http://schemas.microsoft.com/office/powerpoint/2010/main" xmlns="" val="15327355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http://nlcurling.ru/storage/SCContent/21/curling7.jpg"/>
          <p:cNvPicPr>
            <a:picLocks noChangeAspect="1" noChangeArrowheads="1"/>
          </p:cNvPicPr>
          <p:nvPr/>
        </p:nvPicPr>
        <p:blipFill>
          <a:blip r:embed="rId2" cstate="email"/>
          <a:srcRect/>
          <a:stretch>
            <a:fillRect/>
          </a:stretch>
        </p:blipFill>
        <p:spPr bwMode="auto">
          <a:xfrm>
            <a:off x="4420642" y="2348880"/>
            <a:ext cx="4509076" cy="4509120"/>
          </a:xfrm>
          <a:prstGeom prst="rect">
            <a:avLst/>
          </a:prstGeom>
          <a:ln>
            <a:noFill/>
          </a:ln>
          <a:effectLst>
            <a:softEdge rad="112500"/>
          </a:effectLst>
        </p:spPr>
      </p:pic>
      <p:sp>
        <p:nvSpPr>
          <p:cNvPr id="5" name="Овал 4"/>
          <p:cNvSpPr/>
          <p:nvPr/>
        </p:nvSpPr>
        <p:spPr>
          <a:xfrm>
            <a:off x="226909" y="214854"/>
            <a:ext cx="4357718" cy="4000528"/>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7200" dirty="0" smtClean="0">
                <a:solidFill>
                  <a:srgbClr val="260BC5"/>
                </a:solidFill>
                <a:latin typeface="Arial Narrow" pitchFamily="34" charset="0"/>
              </a:rPr>
              <a:t>Кёрлинг</a:t>
            </a:r>
            <a:endParaRPr lang="ru-RU" sz="7200" dirty="0">
              <a:solidFill>
                <a:srgbClr val="260BC5"/>
              </a:solidFill>
              <a:latin typeface="Arial Narrow" pitchFamily="34" charset="0"/>
            </a:endParaRPr>
          </a:p>
        </p:txBody>
      </p:sp>
    </p:spTree>
    <p:extLst>
      <p:ext uri="{BB962C8B-B14F-4D97-AF65-F5344CB8AC3E}">
        <p14:creationId xmlns:p14="http://schemas.microsoft.com/office/powerpoint/2010/main" xmlns="" val="3247710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0"/>
            <a:ext cx="8715436" cy="1143000"/>
          </a:xfrm>
        </p:spPr>
        <p:txBody>
          <a:bodyPr>
            <a:noAutofit/>
          </a:bodyPr>
          <a:lstStyle/>
          <a:p>
            <a:r>
              <a:rPr lang="ru-RU" sz="4800" dirty="0" smtClean="0">
                <a:solidFill>
                  <a:srgbClr val="260BC5"/>
                </a:solidFill>
                <a:latin typeface="Arial Narrow" pitchFamily="34" charset="0"/>
              </a:rPr>
              <a:t>Зимние Олимпийские виды спорта</a:t>
            </a:r>
            <a:endParaRPr lang="ru-RU" sz="4800" dirty="0">
              <a:solidFill>
                <a:srgbClr val="260BC5"/>
              </a:solidFill>
              <a:latin typeface="Arial Narrow" pitchFamily="34" charset="0"/>
            </a:endParaRPr>
          </a:p>
        </p:txBody>
      </p:sp>
      <p:graphicFrame>
        <p:nvGraphicFramePr>
          <p:cNvPr id="18" name="Схема 17"/>
          <p:cNvGraphicFramePr/>
          <p:nvPr>
            <p:extLst>
              <p:ext uri="{D42A27DB-BD31-4B8C-83A1-F6EECF244321}">
                <p14:modId xmlns:p14="http://schemas.microsoft.com/office/powerpoint/2010/main" xmlns="" val="1878953871"/>
              </p:ext>
            </p:extLst>
          </p:nvPr>
        </p:nvGraphicFramePr>
        <p:xfrm>
          <a:off x="285720" y="1142984"/>
          <a:ext cx="8715436" cy="542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1748" name="Picture 4" descr="http://crosti.ru/patterns/00/02/68/2729a001ac/picture.jpg"/>
          <p:cNvPicPr>
            <a:picLocks noChangeAspect="1" noChangeArrowheads="1"/>
          </p:cNvPicPr>
          <p:nvPr/>
        </p:nvPicPr>
        <p:blipFill>
          <a:blip r:embed="rId7" cstate="email"/>
          <a:srcRect/>
          <a:stretch>
            <a:fillRect/>
          </a:stretch>
        </p:blipFill>
        <p:spPr bwMode="auto">
          <a:xfrm>
            <a:off x="2659095" y="2861445"/>
            <a:ext cx="4032448" cy="188458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xmlns="" val="19503986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66746"/>
            <a:ext cx="3058977" cy="778098"/>
          </a:xfrm>
        </p:spPr>
        <p:txBody>
          <a:bodyPr>
            <a:normAutofit fontScale="90000"/>
          </a:bodyPr>
          <a:lstStyle/>
          <a:p>
            <a:r>
              <a:rPr lang="ru-RU" sz="6700" b="1" dirty="0" smtClean="0">
                <a:solidFill>
                  <a:srgbClr val="260BC5"/>
                </a:solidFill>
                <a:latin typeface="Arial Narrow" panose="020B0606020202030204" pitchFamily="34" charset="0"/>
              </a:rPr>
              <a:t>Кёрлинг</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3893774876"/>
              </p:ext>
            </p:extLst>
          </p:nvPr>
        </p:nvGraphicFramePr>
        <p:xfrm>
          <a:off x="179512" y="933865"/>
          <a:ext cx="8807085" cy="58075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7340514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142844" y="142852"/>
            <a:ext cx="2071702" cy="1785950"/>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rgbClr val="260BC5"/>
                </a:solidFill>
                <a:latin typeface="Arial Narrow" pitchFamily="34" charset="0"/>
              </a:rPr>
              <a:t>Задание</a:t>
            </a:r>
            <a:endParaRPr lang="ru-RU" sz="2800" dirty="0">
              <a:solidFill>
                <a:srgbClr val="260BC5"/>
              </a:solidFill>
              <a:latin typeface="Arial Narrow" pitchFamily="34" charset="0"/>
            </a:endParaRPr>
          </a:p>
        </p:txBody>
      </p:sp>
      <p:pic>
        <p:nvPicPr>
          <p:cNvPr id="5" name="Picture 2" descr="http://nlcurling.ru/storage/SCContent/21/curling7.jpg"/>
          <p:cNvPicPr>
            <a:picLocks noChangeAspect="1" noChangeArrowheads="1"/>
          </p:cNvPicPr>
          <p:nvPr/>
        </p:nvPicPr>
        <p:blipFill>
          <a:blip r:embed="rId2" cstate="email"/>
          <a:srcRect/>
          <a:stretch>
            <a:fillRect/>
          </a:stretch>
        </p:blipFill>
        <p:spPr bwMode="auto">
          <a:xfrm>
            <a:off x="4214880" y="2143116"/>
            <a:ext cx="4714838" cy="4714884"/>
          </a:xfrm>
          <a:prstGeom prst="rect">
            <a:avLst/>
          </a:prstGeom>
          <a:noFill/>
        </p:spPr>
      </p:pic>
      <p:sp>
        <p:nvSpPr>
          <p:cNvPr id="2" name="TextBox 1"/>
          <p:cNvSpPr txBox="1"/>
          <p:nvPr/>
        </p:nvSpPr>
        <p:spPr>
          <a:xfrm>
            <a:off x="2699792" y="188766"/>
            <a:ext cx="5471258" cy="1754326"/>
          </a:xfrm>
          <a:prstGeom prst="rect">
            <a:avLst/>
          </a:prstGeom>
          <a:noFill/>
        </p:spPr>
        <p:txBody>
          <a:bodyPr wrap="square" rtlCol="0">
            <a:spAutoFit/>
          </a:bodyPr>
          <a:lstStyle/>
          <a:p>
            <a:r>
              <a:rPr lang="ru-RU" b="1" i="1" dirty="0" smtClean="0"/>
              <a:t>Игрок с  гимнастической палкой и воздушным шаром стоит на стартовой линии. По сигналу начинает палкой</a:t>
            </a:r>
            <a:r>
              <a:rPr lang="ru-RU" b="1" i="1" dirty="0"/>
              <a:t> </a:t>
            </a:r>
            <a:r>
              <a:rPr lang="ru-RU" b="1" i="1" dirty="0" smtClean="0"/>
              <a:t>катить шар до корзины ,забрасывает в неё шар и бегом  возвращается обратно . Передает эстафету. ( задание  выполняется на время).</a:t>
            </a:r>
            <a:endParaRPr lang="ru-RU" b="1" i="1" dirty="0"/>
          </a:p>
        </p:txBody>
      </p:sp>
    </p:spTree>
    <p:extLst>
      <p:ext uri="{BB962C8B-B14F-4D97-AF65-F5344CB8AC3E}">
        <p14:creationId xmlns:p14="http://schemas.microsoft.com/office/powerpoint/2010/main" xmlns="" val="38236462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www.story-bd.com/images/objets/leblon/becassine_04.jpg"/>
          <p:cNvPicPr>
            <a:picLocks noChangeAspect="1" noChangeArrowheads="1"/>
          </p:cNvPicPr>
          <p:nvPr/>
        </p:nvPicPr>
        <p:blipFill>
          <a:blip r:embed="rId2" cstate="email"/>
          <a:srcRect/>
          <a:stretch>
            <a:fillRect/>
          </a:stretch>
        </p:blipFill>
        <p:spPr bwMode="auto">
          <a:xfrm>
            <a:off x="4218642" y="1714488"/>
            <a:ext cx="4925357" cy="5143512"/>
          </a:xfrm>
          <a:prstGeom prst="rect">
            <a:avLst/>
          </a:prstGeom>
          <a:ln>
            <a:noFill/>
          </a:ln>
          <a:effectLst>
            <a:softEdge rad="112500"/>
          </a:effectLst>
        </p:spPr>
      </p:pic>
      <p:sp>
        <p:nvSpPr>
          <p:cNvPr id="5" name="Овал 4"/>
          <p:cNvSpPr/>
          <p:nvPr/>
        </p:nvSpPr>
        <p:spPr>
          <a:xfrm>
            <a:off x="285720" y="214290"/>
            <a:ext cx="4572032" cy="4143404"/>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7200" dirty="0" smtClean="0">
                <a:solidFill>
                  <a:srgbClr val="260BC5"/>
                </a:solidFill>
                <a:latin typeface="Arial Narrow" pitchFamily="34" charset="0"/>
              </a:rPr>
              <a:t>Санный спорт</a:t>
            </a:r>
            <a:endParaRPr lang="ru-RU" sz="7200" dirty="0">
              <a:solidFill>
                <a:srgbClr val="260BC5"/>
              </a:solidFill>
              <a:latin typeface="Arial Narrow" pitchFamily="34" charset="0"/>
            </a:endParaRPr>
          </a:p>
        </p:txBody>
      </p:sp>
    </p:spTree>
    <p:extLst>
      <p:ext uri="{BB962C8B-B14F-4D97-AF65-F5344CB8AC3E}">
        <p14:creationId xmlns:p14="http://schemas.microsoft.com/office/powerpoint/2010/main" xmlns="" val="21635250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Санный спорт</a:t>
            </a:r>
            <a:br>
              <a:rPr lang="ru-RU" b="1" dirty="0"/>
            </a:br>
            <a:endParaRPr lang="ru-RU" dirty="0"/>
          </a:p>
        </p:txBody>
      </p:sp>
      <p:sp>
        <p:nvSpPr>
          <p:cNvPr id="3" name="Объект 2"/>
          <p:cNvSpPr>
            <a:spLocks noGrp="1"/>
          </p:cNvSpPr>
          <p:nvPr>
            <p:ph idx="1"/>
          </p:nvPr>
        </p:nvSpPr>
        <p:spPr/>
        <p:txBody>
          <a:bodyPr>
            <a:normAutofit fontScale="70000" lnSpcReduction="20000"/>
          </a:bodyPr>
          <a:lstStyle/>
          <a:p>
            <a:r>
              <a:rPr lang="ru-RU" b="1" dirty="0" smtClean="0"/>
              <a:t>Санный </a:t>
            </a:r>
            <a:r>
              <a:rPr lang="ru-RU" b="1" dirty="0"/>
              <a:t>спорт - это соревнования в скоростном спуске на одноместных или двухместных санях по заранее подготовленной трассе. Спортсмены располагаются на санях на спине, ногами вперед. Управление санями производится при помощи изменения положения тела.</a:t>
            </a:r>
          </a:p>
          <a:p>
            <a:r>
              <a:rPr lang="ru-RU" b="1" dirty="0" smtClean="0"/>
              <a:t>состояния </a:t>
            </a:r>
            <a:r>
              <a:rPr lang="ru-RU" b="1" dirty="0"/>
              <a:t>трассы. Общее время спортсмена складывается из результатов двух и более заездов.</a:t>
            </a:r>
          </a:p>
          <a:p>
            <a:r>
              <a:rPr lang="ru-RU" b="1" dirty="0"/>
              <a:t>В санном спорте проводятся соревнования среди одиночек и пар. Формально женщины могут соревноваться в парах, но фактически почти все парные состязания проводятся среди мужчин. На крупных турнирах проводятся командные соревнования, в которых команда состоит из мужчины, женщины и пары.</a:t>
            </a:r>
          </a:p>
          <a:p>
            <a:endParaRPr lang="ru-RU" dirty="0"/>
          </a:p>
        </p:txBody>
      </p:sp>
      <p:pic>
        <p:nvPicPr>
          <p:cNvPr id="10242" name="Picture 2" descr="C:\Users\Samsung\Desktop\презентация\i (9).jp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7010400" y="0"/>
            <a:ext cx="2133600" cy="1428750"/>
          </a:xfrm>
          <a:prstGeom prst="rect">
            <a:avLst/>
          </a:prstGeom>
          <a:noFill/>
          <a:extLst>
            <a:ext uri="{909E8E84-426E-40DD-AFC4-6F175D3DCCD1}">
              <a14:hiddenFill xmlns:a14="http://schemas.microsoft.com/office/drawing/2010/main" xmlns="">
                <a:solidFill>
                  <a:srgbClr val="FFFFFF"/>
                </a:solidFill>
              </a14:hiddenFill>
            </a:ext>
          </a:extLst>
        </p:spPr>
      </p:pic>
      <p:pic>
        <p:nvPicPr>
          <p:cNvPr id="10243" name="Picture 3" descr="C:\Users\Samsung\Desktop\презентация\i (4).jpg"/>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3923928" y="5346125"/>
            <a:ext cx="2152650" cy="1428750"/>
          </a:xfrm>
          <a:prstGeom prst="rect">
            <a:avLst/>
          </a:prstGeom>
          <a:noFill/>
          <a:extLst>
            <a:ext uri="{909E8E84-426E-40DD-AFC4-6F175D3DCCD1}">
              <a14:hiddenFill xmlns:a14="http://schemas.microsoft.com/office/drawing/2010/main" xmlns="">
                <a:solidFill>
                  <a:srgbClr val="FFFFFF"/>
                </a:solidFill>
              </a14:hiddenFill>
            </a:ext>
          </a:extLst>
        </p:spPr>
      </p:pic>
      <p:pic>
        <p:nvPicPr>
          <p:cNvPr id="10244" name="Picture 4" descr="C:\Users\Samsung\Desktop\презентация\i (5).jpg"/>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29322" y="0"/>
            <a:ext cx="2257425" cy="14287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171121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71400"/>
            <a:ext cx="2746648" cy="1143000"/>
          </a:xfrm>
        </p:spPr>
        <p:txBody>
          <a:bodyPr>
            <a:noAutofit/>
          </a:bodyPr>
          <a:lstStyle/>
          <a:p>
            <a:r>
              <a:rPr lang="ru-RU" sz="5400" b="1" dirty="0" smtClean="0">
                <a:solidFill>
                  <a:srgbClr val="260BC5"/>
                </a:solidFill>
                <a:latin typeface="Arial Narrow" panose="020B0606020202030204" pitchFamily="34" charset="0"/>
              </a:rPr>
              <a:t>Бобслей</a:t>
            </a:r>
            <a:endParaRPr lang="ru-RU" sz="5400" dirty="0">
              <a:solidFill>
                <a:srgbClr val="260BC5"/>
              </a:solidFill>
              <a:latin typeface="Arial Narrow" panose="020B0606020202030204"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816559413"/>
              </p:ext>
            </p:extLst>
          </p:nvPr>
        </p:nvGraphicFramePr>
        <p:xfrm>
          <a:off x="251520" y="764704"/>
          <a:ext cx="8784976"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41606670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142844" y="142852"/>
            <a:ext cx="2071702" cy="1785950"/>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rgbClr val="260BC5"/>
                </a:solidFill>
                <a:latin typeface="Arial Narrow" pitchFamily="34" charset="0"/>
              </a:rPr>
              <a:t>Задание</a:t>
            </a:r>
            <a:endParaRPr lang="ru-RU" sz="2800" dirty="0">
              <a:solidFill>
                <a:srgbClr val="260BC5"/>
              </a:solidFill>
              <a:latin typeface="Arial Narrow" pitchFamily="34" charset="0"/>
            </a:endParaRPr>
          </a:p>
        </p:txBody>
      </p:sp>
      <p:pic>
        <p:nvPicPr>
          <p:cNvPr id="5" name="Picture 2" descr="http://i.istockimg.com/file_thumbview_approve/10537217/2/stock-illustration-10537217-snowmen-s-bobsleigh.jpg"/>
          <p:cNvPicPr>
            <a:picLocks noChangeAspect="1" noChangeArrowheads="1"/>
          </p:cNvPicPr>
          <p:nvPr/>
        </p:nvPicPr>
        <p:blipFill>
          <a:blip r:embed="rId2" cstate="email"/>
          <a:srcRect/>
          <a:stretch>
            <a:fillRect/>
          </a:stretch>
        </p:blipFill>
        <p:spPr bwMode="auto">
          <a:xfrm>
            <a:off x="4143372" y="3170278"/>
            <a:ext cx="4823261" cy="3493614"/>
          </a:xfrm>
          <a:prstGeom prst="rect">
            <a:avLst/>
          </a:prstGeom>
          <a:ln>
            <a:noFill/>
          </a:ln>
          <a:effectLst>
            <a:softEdge rad="112500"/>
          </a:effectLst>
        </p:spPr>
      </p:pic>
      <p:sp>
        <p:nvSpPr>
          <p:cNvPr id="2" name="TextBox 1"/>
          <p:cNvSpPr txBox="1"/>
          <p:nvPr/>
        </p:nvSpPr>
        <p:spPr>
          <a:xfrm>
            <a:off x="3131840" y="764704"/>
            <a:ext cx="5168403" cy="1754326"/>
          </a:xfrm>
          <a:prstGeom prst="rect">
            <a:avLst/>
          </a:prstGeom>
          <a:noFill/>
        </p:spPr>
        <p:txBody>
          <a:bodyPr wrap="none" rtlCol="0">
            <a:spAutoFit/>
          </a:bodyPr>
          <a:lstStyle/>
          <a:p>
            <a:r>
              <a:rPr lang="ru-RU" dirty="0" smtClean="0"/>
              <a:t> </a:t>
            </a:r>
            <a:r>
              <a:rPr lang="ru-RU" b="1" i="1" dirty="0" smtClean="0"/>
              <a:t>Первый игрок  сидит на роликовой</a:t>
            </a:r>
          </a:p>
          <a:p>
            <a:r>
              <a:rPr lang="ru-RU" b="1" i="1" dirty="0" smtClean="0"/>
              <a:t> доске, второй стоит у него за спиной.</a:t>
            </a:r>
          </a:p>
          <a:p>
            <a:r>
              <a:rPr lang="ru-RU" b="1" i="1" dirty="0" smtClean="0"/>
              <a:t>По сигналу второй игрок начинает его катить</a:t>
            </a:r>
          </a:p>
          <a:p>
            <a:r>
              <a:rPr lang="ru-RU" b="1" i="1" dirty="0" smtClean="0"/>
              <a:t> по прямой до фишки , там меняются местами</a:t>
            </a:r>
          </a:p>
          <a:p>
            <a:r>
              <a:rPr lang="ru-RU" b="1" i="1" dirty="0" smtClean="0"/>
              <a:t> и возвращаются обратно. </a:t>
            </a:r>
          </a:p>
          <a:p>
            <a:r>
              <a:rPr lang="ru-RU" b="1" i="1" dirty="0" smtClean="0"/>
              <a:t>( задание выполняется на время).</a:t>
            </a:r>
            <a:endParaRPr lang="ru-RU" b="1" i="1" dirty="0"/>
          </a:p>
        </p:txBody>
      </p:sp>
    </p:spTree>
    <p:extLst>
      <p:ext uri="{BB962C8B-B14F-4D97-AF65-F5344CB8AC3E}">
        <p14:creationId xmlns:p14="http://schemas.microsoft.com/office/powerpoint/2010/main" xmlns="" val="20775052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4286248" y="4071943"/>
            <a:ext cx="4592552" cy="2519544"/>
          </a:xfrm>
          <a:prstGeom prst="rect">
            <a:avLst/>
          </a:prstGeom>
          <a:noFill/>
          <a:ln w="19050">
            <a:solidFill>
              <a:schemeClr val="tx1"/>
            </a:solidFill>
          </a:ln>
          <a:extLst>
            <a:ext uri="{909E8E84-426E-40DD-AFC4-6F175D3DCCD1}">
              <a14:hiddenFill xmlns:a14="http://schemas.microsoft.com/office/drawing/2010/main" xmlns="">
                <a:solidFill>
                  <a:schemeClr val="accent1"/>
                </a:solidFill>
              </a14:hiddenFill>
            </a:ext>
          </a:extLst>
        </p:spPr>
      </p:pic>
      <p:sp>
        <p:nvSpPr>
          <p:cNvPr id="6" name="Овал 5"/>
          <p:cNvSpPr/>
          <p:nvPr/>
        </p:nvSpPr>
        <p:spPr>
          <a:xfrm>
            <a:off x="500034" y="428604"/>
            <a:ext cx="3857652" cy="3714776"/>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7200" dirty="0" smtClean="0">
                <a:solidFill>
                  <a:srgbClr val="260BC5"/>
                </a:solidFill>
                <a:latin typeface="Arial Narrow" pitchFamily="34" charset="0"/>
              </a:rPr>
              <a:t>Хоккей</a:t>
            </a:r>
            <a:endParaRPr lang="ru-RU" sz="7200" dirty="0">
              <a:solidFill>
                <a:srgbClr val="260BC5"/>
              </a:solidFill>
              <a:latin typeface="Arial Narrow" pitchFamily="34" charset="0"/>
            </a:endParaRPr>
          </a:p>
        </p:txBody>
      </p:sp>
    </p:spTree>
    <p:extLst>
      <p:ext uri="{BB962C8B-B14F-4D97-AF65-F5344CB8AC3E}">
        <p14:creationId xmlns:p14="http://schemas.microsoft.com/office/powerpoint/2010/main" xmlns="" val="637723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5720" y="214290"/>
            <a:ext cx="6429420" cy="1643074"/>
          </a:xfrm>
        </p:spPr>
        <p:txBody>
          <a:bodyPr>
            <a:noAutofit/>
          </a:bodyPr>
          <a:lstStyle/>
          <a:p>
            <a:pPr algn="just">
              <a:buNone/>
            </a:pPr>
            <a:r>
              <a:rPr lang="ru-RU" sz="2000" dirty="0" smtClean="0">
                <a:latin typeface="Arial Narrow" pitchFamily="34" charset="0"/>
              </a:rPr>
              <a:t>Хоккей (</a:t>
            </a:r>
            <a:r>
              <a:rPr lang="ru-RU" sz="2000" dirty="0">
                <a:latin typeface="Arial Narrow" pitchFamily="34" charset="0"/>
              </a:rPr>
              <a:t>англ. hockey, возможно, от старофранц. hoquet — пастуший </a:t>
            </a:r>
            <a:r>
              <a:rPr lang="ru-RU" sz="2000" dirty="0" smtClean="0">
                <a:latin typeface="Arial Narrow" pitchFamily="34" charset="0"/>
              </a:rPr>
              <a:t>посох с </a:t>
            </a:r>
            <a:r>
              <a:rPr lang="ru-RU" sz="2000" dirty="0">
                <a:latin typeface="Arial Narrow" pitchFamily="34" charset="0"/>
              </a:rPr>
              <a:t>крюком) спортивная командная игра с клюшками и мячом (или шайбой), содержание и цель которой — используя индивидуальное ведение и передачи мяча партнёром, забить его наибольшее число раз в ворота </a:t>
            </a:r>
            <a:r>
              <a:rPr lang="ru-RU" sz="2000" dirty="0" smtClean="0">
                <a:latin typeface="Arial Narrow" pitchFamily="34" charset="0"/>
              </a:rPr>
              <a:t>соперника</a:t>
            </a:r>
          </a:p>
          <a:p>
            <a:pPr marL="0" indent="0" algn="just">
              <a:buNone/>
            </a:pPr>
            <a:endParaRPr lang="ru-RU" sz="2000" dirty="0" smtClean="0">
              <a:latin typeface="Arial Narrow" pitchFamily="34" charset="0"/>
            </a:endParaRPr>
          </a:p>
        </p:txBody>
      </p:sp>
      <p:pic>
        <p:nvPicPr>
          <p:cNvPr id="3075" name="Picture 3"/>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6715140" y="214290"/>
            <a:ext cx="2225896" cy="247321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3076" name="Picture 4"/>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6143636" y="4581128"/>
            <a:ext cx="2821215" cy="2113895"/>
          </a:xfrm>
          <a:prstGeom prst="rect">
            <a:avLst/>
          </a:prstGeom>
          <a:noFill/>
          <a:ln>
            <a:solidFill>
              <a:schemeClr val="tx1"/>
            </a:solidFill>
          </a:ln>
          <a:extLst>
            <a:ext uri="{909E8E84-426E-40DD-AFC4-6F175D3DCCD1}">
              <a14:hiddenFill xmlns:a14="http://schemas.microsoft.com/office/drawing/2010/main" xmlns="">
                <a:solidFill>
                  <a:schemeClr val="accent1"/>
                </a:solidFill>
              </a14:hiddenFill>
            </a:ext>
          </a:extLst>
        </p:spPr>
      </p:pic>
      <p:sp>
        <p:nvSpPr>
          <p:cNvPr id="6" name="Прямоугольник 5"/>
          <p:cNvSpPr/>
          <p:nvPr/>
        </p:nvSpPr>
        <p:spPr>
          <a:xfrm>
            <a:off x="357158" y="5500702"/>
            <a:ext cx="6116654" cy="769441"/>
          </a:xfrm>
          <a:prstGeom prst="rect">
            <a:avLst/>
          </a:prstGeom>
        </p:spPr>
        <p:txBody>
          <a:bodyPr wrap="square">
            <a:spAutoFit/>
          </a:bodyPr>
          <a:lstStyle/>
          <a:p>
            <a:pPr lvl="0" algn="just">
              <a:spcBef>
                <a:spcPct val="20000"/>
              </a:spcBef>
            </a:pPr>
            <a:r>
              <a:rPr lang="ru-RU" sz="2000" dirty="0" smtClean="0">
                <a:solidFill>
                  <a:prstClr val="black"/>
                </a:solidFill>
                <a:latin typeface="Arial Narrow" pitchFamily="34" charset="0"/>
              </a:rPr>
              <a:t>Звезды Российского хоккея – Тарасов А., Фирсов А., </a:t>
            </a:r>
          </a:p>
          <a:p>
            <a:pPr lvl="0" algn="just">
              <a:spcBef>
                <a:spcPct val="20000"/>
              </a:spcBef>
            </a:pPr>
            <a:r>
              <a:rPr lang="ru-RU" sz="2000" dirty="0" smtClean="0">
                <a:solidFill>
                  <a:prstClr val="black"/>
                </a:solidFill>
                <a:latin typeface="Arial Narrow" pitchFamily="34" charset="0"/>
              </a:rPr>
              <a:t>Харламов В. ,Третьяк В. Овечкин А. ,Буре П.</a:t>
            </a:r>
          </a:p>
        </p:txBody>
      </p:sp>
      <p:sp>
        <p:nvSpPr>
          <p:cNvPr id="7" name="Прямоугольник 6"/>
          <p:cNvSpPr/>
          <p:nvPr/>
        </p:nvSpPr>
        <p:spPr>
          <a:xfrm>
            <a:off x="357158" y="2857496"/>
            <a:ext cx="8501122" cy="2800767"/>
          </a:xfrm>
          <a:prstGeom prst="rect">
            <a:avLst/>
          </a:prstGeom>
        </p:spPr>
        <p:txBody>
          <a:bodyPr wrap="square">
            <a:spAutoFit/>
          </a:bodyPr>
          <a:lstStyle/>
          <a:p>
            <a:pPr algn="just"/>
            <a:r>
              <a:rPr lang="ru-RU" sz="2000" dirty="0" smtClean="0">
                <a:latin typeface="Arial Narrow" pitchFamily="34" charset="0"/>
              </a:rPr>
              <a:t>Первый хоккейный матч прошел 3 марта 1875 года в Монреале на катке «Виктория», о чем написали в местной газете «Montreal Gazette»</a:t>
            </a:r>
          </a:p>
          <a:p>
            <a:pPr marL="342900" lvl="0" indent="-342900" algn="just">
              <a:spcBef>
                <a:spcPct val="20000"/>
              </a:spcBef>
            </a:pPr>
            <a:r>
              <a:rPr lang="ru-RU" sz="2000" dirty="0" smtClean="0">
                <a:solidFill>
                  <a:prstClr val="black"/>
                </a:solidFill>
                <a:latin typeface="Arial Narrow" pitchFamily="34" charset="0"/>
              </a:rPr>
              <a:t>Днем рождения хоккея в России и в СССР в целом считается 22 декабря 1946 года, когда в Москве, Ленинграде, Риге, Каунасе и Архангельске были сыграны первые матчи первого чемпионата СССР по хоккею с шайбой.</a:t>
            </a:r>
          </a:p>
          <a:p>
            <a:pPr marL="342900" lvl="0" indent="-342900" algn="just">
              <a:spcBef>
                <a:spcPct val="20000"/>
              </a:spcBef>
            </a:pPr>
            <a:r>
              <a:rPr lang="ru-RU" sz="2000" dirty="0" smtClean="0">
                <a:solidFill>
                  <a:prstClr val="black"/>
                </a:solidFill>
                <a:latin typeface="Arial Narrow" pitchFamily="34" charset="0"/>
              </a:rPr>
              <a:t>Российская команда по хоккею завоёвывала </a:t>
            </a:r>
          </a:p>
          <a:p>
            <a:pPr marL="342900" lvl="0" indent="-342900" algn="just">
              <a:spcBef>
                <a:spcPct val="20000"/>
              </a:spcBef>
            </a:pPr>
            <a:r>
              <a:rPr lang="ru-RU" sz="2000" dirty="0" smtClean="0">
                <a:solidFill>
                  <a:prstClr val="black"/>
                </a:solidFill>
                <a:latin typeface="Arial Narrow" pitchFamily="34" charset="0"/>
              </a:rPr>
              <a:t>золото на олимпийских играх -1956,1964,1968,</a:t>
            </a:r>
          </a:p>
          <a:p>
            <a:pPr marL="342900" lvl="0" indent="-342900" algn="just">
              <a:spcBef>
                <a:spcPct val="20000"/>
              </a:spcBef>
            </a:pPr>
            <a:r>
              <a:rPr lang="ru-RU" sz="2000" dirty="0" smtClean="0">
                <a:solidFill>
                  <a:prstClr val="black"/>
                </a:solidFill>
                <a:latin typeface="Arial Narrow" pitchFamily="34" charset="0"/>
              </a:rPr>
              <a:t>1972,1976,1984,1988,1992г </a:t>
            </a:r>
          </a:p>
        </p:txBody>
      </p:sp>
      <p:sp>
        <p:nvSpPr>
          <p:cNvPr id="9" name="Прямоугольник 8"/>
          <p:cNvSpPr/>
          <p:nvPr/>
        </p:nvSpPr>
        <p:spPr>
          <a:xfrm>
            <a:off x="285720" y="2000240"/>
            <a:ext cx="6429420" cy="707886"/>
          </a:xfrm>
          <a:prstGeom prst="rect">
            <a:avLst/>
          </a:prstGeom>
        </p:spPr>
        <p:txBody>
          <a:bodyPr wrap="square">
            <a:spAutoFit/>
          </a:bodyPr>
          <a:lstStyle/>
          <a:p>
            <a:pPr lvl="0" algn="just"/>
            <a:r>
              <a:rPr lang="ru-RU" sz="2000" dirty="0" smtClean="0">
                <a:solidFill>
                  <a:prstClr val="black"/>
                </a:solidFill>
                <a:latin typeface="Arial Narrow" pitchFamily="34" charset="0"/>
              </a:rPr>
              <a:t>Существуют 3 основных вида : 1) с шайбой ; 2) с мячом ; 3) на траве</a:t>
            </a:r>
          </a:p>
        </p:txBody>
      </p:sp>
    </p:spTree>
    <p:extLst>
      <p:ext uri="{BB962C8B-B14F-4D97-AF65-F5344CB8AC3E}">
        <p14:creationId xmlns:p14="http://schemas.microsoft.com/office/powerpoint/2010/main" xmlns="" val="2419464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4286248" y="4071943"/>
            <a:ext cx="4592552" cy="2519544"/>
          </a:xfrm>
          <a:prstGeom prst="rect">
            <a:avLst/>
          </a:prstGeom>
          <a:noFill/>
          <a:ln w="19050">
            <a:solidFill>
              <a:schemeClr val="tx1"/>
            </a:solidFill>
          </a:ln>
          <a:extLst>
            <a:ext uri="{909E8E84-426E-40DD-AFC4-6F175D3DCCD1}">
              <a14:hiddenFill xmlns:a14="http://schemas.microsoft.com/office/drawing/2010/main" xmlns="">
                <a:solidFill>
                  <a:schemeClr val="accent1"/>
                </a:solidFill>
              </a14:hiddenFill>
            </a:ext>
          </a:extLst>
        </p:spPr>
      </p:pic>
      <p:sp>
        <p:nvSpPr>
          <p:cNvPr id="5" name="Овал 4"/>
          <p:cNvSpPr/>
          <p:nvPr/>
        </p:nvSpPr>
        <p:spPr>
          <a:xfrm>
            <a:off x="142844" y="142852"/>
            <a:ext cx="2916988" cy="2278036"/>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rgbClr val="260BC5"/>
                </a:solidFill>
                <a:latin typeface="Arial Narrow" pitchFamily="34" charset="0"/>
              </a:rPr>
              <a:t>Задание</a:t>
            </a:r>
            <a:endParaRPr lang="ru-RU" sz="2800" dirty="0">
              <a:solidFill>
                <a:srgbClr val="260BC5"/>
              </a:solidFill>
              <a:latin typeface="Arial Narrow" pitchFamily="34" charset="0"/>
            </a:endParaRPr>
          </a:p>
        </p:txBody>
      </p:sp>
      <p:sp>
        <p:nvSpPr>
          <p:cNvPr id="7" name="TextBox 6"/>
          <p:cNvSpPr txBox="1"/>
          <p:nvPr/>
        </p:nvSpPr>
        <p:spPr>
          <a:xfrm>
            <a:off x="3995936" y="943560"/>
            <a:ext cx="4120594" cy="1477328"/>
          </a:xfrm>
          <a:prstGeom prst="rect">
            <a:avLst/>
          </a:prstGeom>
          <a:noFill/>
        </p:spPr>
        <p:txBody>
          <a:bodyPr wrap="square" rtlCol="0">
            <a:spAutoFit/>
          </a:bodyPr>
          <a:lstStyle/>
          <a:p>
            <a:pPr algn="just"/>
            <a:r>
              <a:rPr lang="ru-RU" b="1" i="1" dirty="0" smtClean="0">
                <a:latin typeface="+mj-lt"/>
              </a:rPr>
              <a:t>По сигналу первый игрок обводит</a:t>
            </a:r>
          </a:p>
          <a:p>
            <a:pPr algn="just"/>
            <a:r>
              <a:rPr lang="ru-RU" b="1" i="1" dirty="0">
                <a:latin typeface="+mj-lt"/>
              </a:rPr>
              <a:t>к</a:t>
            </a:r>
            <a:r>
              <a:rPr lang="ru-RU" b="1" i="1" dirty="0" smtClean="0">
                <a:latin typeface="+mj-lt"/>
              </a:rPr>
              <a:t>люшкой с мячом  5 фишек , затем,</a:t>
            </a:r>
          </a:p>
          <a:p>
            <a:pPr algn="just"/>
            <a:r>
              <a:rPr lang="ru-RU" b="1" i="1" dirty="0">
                <a:latin typeface="+mj-lt"/>
              </a:rPr>
              <a:t>в</a:t>
            </a:r>
            <a:r>
              <a:rPr lang="ru-RU" b="1" i="1" dirty="0" smtClean="0">
                <a:latin typeface="+mj-lt"/>
              </a:rPr>
              <a:t>зяв все в руки возвращается и</a:t>
            </a:r>
            <a:endParaRPr lang="en-US" b="1" i="1" dirty="0" smtClean="0">
              <a:latin typeface="+mj-lt"/>
            </a:endParaRPr>
          </a:p>
          <a:p>
            <a:pPr algn="just"/>
            <a:r>
              <a:rPr lang="ru-RU" b="1" i="1" dirty="0" smtClean="0">
                <a:latin typeface="+mj-lt"/>
              </a:rPr>
              <a:t> передает эстафету</a:t>
            </a:r>
            <a:r>
              <a:rPr lang="en-US" b="1" i="1" dirty="0" smtClean="0">
                <a:latin typeface="+mj-lt"/>
              </a:rPr>
              <a:t> </a:t>
            </a:r>
            <a:r>
              <a:rPr lang="ru-RU" b="1" i="1" dirty="0" smtClean="0">
                <a:latin typeface="+mj-lt"/>
              </a:rPr>
              <a:t>следующему.</a:t>
            </a:r>
          </a:p>
          <a:p>
            <a:pPr algn="just"/>
            <a:r>
              <a:rPr lang="ru-RU" b="1" i="1" dirty="0" smtClean="0">
                <a:latin typeface="+mj-lt"/>
              </a:rPr>
              <a:t> (задание выполняется на время)</a:t>
            </a:r>
            <a:endParaRPr lang="ru-RU" b="1" i="1" dirty="0">
              <a:latin typeface="+mj-lt"/>
            </a:endParaRPr>
          </a:p>
        </p:txBody>
      </p:sp>
    </p:spTree>
    <p:extLst>
      <p:ext uri="{BB962C8B-B14F-4D97-AF65-F5344CB8AC3E}">
        <p14:creationId xmlns:p14="http://schemas.microsoft.com/office/powerpoint/2010/main" xmlns="" val="23949834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0" name="Picture 4" descr="http://files.ms-ctyrlistek9.webnode.cz/200000024-79d757ac86/11505294-cartoon-skating-boy-illustration.jpg"/>
          <p:cNvPicPr>
            <a:picLocks noChangeAspect="1" noChangeArrowheads="1"/>
          </p:cNvPicPr>
          <p:nvPr/>
        </p:nvPicPr>
        <p:blipFill>
          <a:blip r:embed="rId2" cstate="email"/>
          <a:srcRect/>
          <a:stretch>
            <a:fillRect/>
          </a:stretch>
        </p:blipFill>
        <p:spPr bwMode="auto">
          <a:xfrm>
            <a:off x="4932040" y="692696"/>
            <a:ext cx="3990985" cy="5949387"/>
          </a:xfrm>
          <a:prstGeom prst="rect">
            <a:avLst/>
          </a:prstGeom>
          <a:ln>
            <a:noFill/>
          </a:ln>
          <a:effectLst>
            <a:softEdge rad="112500"/>
          </a:effectLst>
        </p:spPr>
      </p:pic>
      <p:sp>
        <p:nvSpPr>
          <p:cNvPr id="8" name="Овал 7"/>
          <p:cNvSpPr/>
          <p:nvPr/>
        </p:nvSpPr>
        <p:spPr>
          <a:xfrm>
            <a:off x="179512" y="188640"/>
            <a:ext cx="4176464" cy="3888432"/>
          </a:xfrm>
          <a:prstGeom prst="ellipse">
            <a:avLst/>
          </a:prstGeom>
          <a:gradFill flip="none" rotWithShape="1">
            <a:gsLst>
              <a:gs pos="0">
                <a:srgbClr val="03D4A8"/>
              </a:gs>
              <a:gs pos="25000">
                <a:srgbClr val="21D6E0"/>
              </a:gs>
              <a:gs pos="75000">
                <a:srgbClr val="0087E6"/>
              </a:gs>
              <a:gs pos="100000">
                <a:srgbClr val="005CBF"/>
              </a:gs>
            </a:gsLst>
            <a:path path="shape">
              <a:fillToRect l="50000" t="50000" r="50000" b="50000"/>
            </a:path>
            <a:tileRect/>
          </a:gradFill>
          <a:ln>
            <a:solidFill>
              <a:srgbClr val="260B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6000" dirty="0" smtClean="0">
                <a:solidFill>
                  <a:srgbClr val="260BC5"/>
                </a:solidFill>
                <a:latin typeface="Arial Narrow" pitchFamily="34" charset="0"/>
              </a:rPr>
              <a:t>Конько-бежный спорт</a:t>
            </a:r>
            <a:endParaRPr lang="ru-RU" sz="6000" dirty="0">
              <a:solidFill>
                <a:srgbClr val="260BC5"/>
              </a:solidFill>
              <a:latin typeface="Arial Narrow" pitchFamily="34" charset="0"/>
            </a:endParaRPr>
          </a:p>
        </p:txBody>
      </p:sp>
    </p:spTree>
    <p:extLst>
      <p:ext uri="{BB962C8B-B14F-4D97-AF65-F5344CB8AC3E}">
        <p14:creationId xmlns:p14="http://schemas.microsoft.com/office/powerpoint/2010/main" xmlns="" val="4288294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145306"/>
            <a:ext cx="8715436" cy="926240"/>
          </a:xfrm>
        </p:spPr>
        <p:txBody>
          <a:bodyPr>
            <a:noAutofit/>
          </a:bodyPr>
          <a:lstStyle/>
          <a:p>
            <a:r>
              <a:rPr lang="ru-RU" b="1" dirty="0">
                <a:solidFill>
                  <a:srgbClr val="260BC5"/>
                </a:solidFill>
                <a:latin typeface="Arial Narrow" pitchFamily="34" charset="0"/>
              </a:rPr>
              <a:t>Конькобежный </a:t>
            </a:r>
            <a:r>
              <a:rPr lang="ru-RU" b="1" dirty="0" smtClean="0">
                <a:solidFill>
                  <a:srgbClr val="260BC5"/>
                </a:solidFill>
                <a:latin typeface="Arial Narrow" pitchFamily="34" charset="0"/>
              </a:rPr>
              <a:t>спорт</a:t>
            </a:r>
            <a:r>
              <a:rPr lang="ru-RU" dirty="0"/>
              <a:t/>
            </a:r>
            <a:br>
              <a:rPr lang="ru-RU" dirty="0"/>
            </a:br>
            <a:endParaRPr lang="ru-RU" dirty="0"/>
          </a:p>
        </p:txBody>
      </p:sp>
      <p:graphicFrame>
        <p:nvGraphicFramePr>
          <p:cNvPr id="7" name="Содержимое 6"/>
          <p:cNvGraphicFramePr>
            <a:graphicFrameLocks noGrp="1"/>
          </p:cNvGraphicFramePr>
          <p:nvPr>
            <p:ph idx="1"/>
          </p:nvPr>
        </p:nvGraphicFramePr>
        <p:xfrm>
          <a:off x="124604" y="928670"/>
          <a:ext cx="8733675" cy="42148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Схема 8"/>
          <p:cNvGraphicFramePr/>
          <p:nvPr/>
        </p:nvGraphicFramePr>
        <p:xfrm>
          <a:off x="214282" y="5357826"/>
          <a:ext cx="8643998" cy="120032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35688495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274638"/>
            <a:ext cx="4714908" cy="1143000"/>
          </a:xfrm>
        </p:spPr>
        <p:txBody>
          <a:bodyPr>
            <a:normAutofit fontScale="90000"/>
          </a:bodyPr>
          <a:lstStyle/>
          <a:p>
            <a:pPr marL="342900" lvl="0" indent="-342900">
              <a:spcBef>
                <a:spcPct val="20000"/>
              </a:spcBef>
            </a:pPr>
            <a:r>
              <a:rPr lang="ru-RU" b="1" dirty="0">
                <a:solidFill>
                  <a:srgbClr val="260BC5"/>
                </a:solidFill>
                <a:latin typeface="Arial Narrow" pitchFamily="34" charset="0"/>
              </a:rPr>
              <a:t>Шорт-трек</a:t>
            </a:r>
            <a:r>
              <a:rPr lang="ru-RU" sz="1300" b="1" dirty="0">
                <a:solidFill>
                  <a:prstClr val="black"/>
                </a:solidFill>
              </a:rPr>
              <a:t/>
            </a:r>
            <a:br>
              <a:rPr lang="ru-RU" sz="1300" b="1" dirty="0">
                <a:solidFill>
                  <a:prstClr val="black"/>
                </a:solidFill>
              </a:rPr>
            </a:br>
            <a:endParaRPr lang="ru-RU" dirty="0"/>
          </a:p>
        </p:txBody>
      </p:sp>
      <p:graphicFrame>
        <p:nvGraphicFramePr>
          <p:cNvPr id="8" name="Содержимое 7"/>
          <p:cNvGraphicFramePr>
            <a:graphicFrameLocks noGrp="1"/>
          </p:cNvGraphicFramePr>
          <p:nvPr>
            <p:ph idx="1"/>
          </p:nvPr>
        </p:nvGraphicFramePr>
        <p:xfrm>
          <a:off x="285720" y="980728"/>
          <a:ext cx="8643998" cy="5448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446412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8229600" cy="714356"/>
          </a:xfrm>
        </p:spPr>
        <p:txBody>
          <a:bodyPr>
            <a:noAutofit/>
          </a:bodyPr>
          <a:lstStyle/>
          <a:p>
            <a:r>
              <a:rPr lang="ru-RU" b="1" dirty="0" smtClean="0">
                <a:solidFill>
                  <a:srgbClr val="260BC5"/>
                </a:solidFill>
                <a:latin typeface="Arial Narrow" pitchFamily="34" charset="0"/>
              </a:rPr>
              <a:t>Фигурное катание</a:t>
            </a:r>
            <a:endParaRPr lang="ru-RU" b="1" dirty="0">
              <a:solidFill>
                <a:srgbClr val="260BC5"/>
              </a:solidFill>
              <a:latin typeface="Arial Narrow" pitchFamily="34" charset="0"/>
            </a:endParaRPr>
          </a:p>
        </p:txBody>
      </p:sp>
      <p:graphicFrame>
        <p:nvGraphicFramePr>
          <p:cNvPr id="9" name="Содержимое 8"/>
          <p:cNvGraphicFramePr>
            <a:graphicFrameLocks noGrp="1"/>
          </p:cNvGraphicFramePr>
          <p:nvPr>
            <p:ph idx="1"/>
          </p:nvPr>
        </p:nvGraphicFramePr>
        <p:xfrm>
          <a:off x="214282" y="642918"/>
          <a:ext cx="8929718" cy="6000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96594493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967</TotalTime>
  <Words>1555</Words>
  <Application>Microsoft Office PowerPoint</Application>
  <PresentationFormat>Экран (4:3)</PresentationFormat>
  <Paragraphs>118</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Слайд 1</vt:lpstr>
      <vt:lpstr>Зимние Олимпийские виды спорта</vt:lpstr>
      <vt:lpstr>Слайд 3</vt:lpstr>
      <vt:lpstr>Слайд 4</vt:lpstr>
      <vt:lpstr>Слайд 5</vt:lpstr>
      <vt:lpstr>Слайд 6</vt:lpstr>
      <vt:lpstr>Конькобежный спорт </vt:lpstr>
      <vt:lpstr>Шорт-трек </vt:lpstr>
      <vt:lpstr>Фигурное катание</vt:lpstr>
      <vt:lpstr>Слайд 10</vt:lpstr>
      <vt:lpstr>Слайд 11</vt:lpstr>
      <vt:lpstr>Лыжный спорт </vt:lpstr>
      <vt:lpstr>Лыжные гонки</vt:lpstr>
      <vt:lpstr>Лыжное двоеборье</vt:lpstr>
      <vt:lpstr>Слайд 15</vt:lpstr>
      <vt:lpstr>Слайд 16</vt:lpstr>
      <vt:lpstr>Биатлон </vt:lpstr>
      <vt:lpstr>Слайд 18</vt:lpstr>
      <vt:lpstr>Слайд 19</vt:lpstr>
      <vt:lpstr>Кёрлинг</vt:lpstr>
      <vt:lpstr>Слайд 21</vt:lpstr>
      <vt:lpstr>Слайд 22</vt:lpstr>
      <vt:lpstr>Санный спорт </vt:lpstr>
      <vt:lpstr>Бобслей</vt:lpstr>
      <vt:lpstr>Слайд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Samsung</dc:creator>
  <cp:lastModifiedBy>re</cp:lastModifiedBy>
  <cp:revision>82</cp:revision>
  <dcterms:created xsi:type="dcterms:W3CDTF">2014-02-03T16:39:40Z</dcterms:created>
  <dcterms:modified xsi:type="dcterms:W3CDTF">2014-05-06T20:27:38Z</dcterms:modified>
</cp:coreProperties>
</file>