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3" r:id="rId21"/>
    <p:sldId id="264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77" r:id="rId39"/>
    <p:sldId id="278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18" autoAdjust="0"/>
  </p:normalViewPr>
  <p:slideViewPr>
    <p:cSldViewPr>
      <p:cViewPr>
        <p:scale>
          <a:sx n="80" d="100"/>
          <a:sy n="80" d="100"/>
        </p:scale>
        <p:origin x="-24" y="1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3D5F2E-F340-4856-927B-FE0E37918034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2873D1-62E9-42F3-8E9B-7DD1303FD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CA29B2-1EAC-4DEE-BB3C-F5174EE94F6A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4AA8-581A-4B52-B4F9-E5CD9D6675F1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920B-EA41-45CE-A8FF-9F3E74EDF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F846-C7EC-4045-BB8C-1632FFFDFEA6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3C95-2746-4791-91F2-82B77B846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55E6-9B88-4CBA-BEF6-B9871CA5950F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DE51-8655-4FB3-886B-491A7A39F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6DE6-E1BE-4F11-8842-F15DA853CA5D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E83C-49F8-4786-B9D7-D0AB76602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2F19-323E-4C60-BDC3-84D498E5816E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9261-C3E7-4A7A-BE45-4FB8E069C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9E39-C298-4A2F-9289-005BADC637D0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E53A-E2EF-4881-A616-34B2C1F72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15E2-FBDF-4F98-9590-DB45075017F0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ACA2-DC51-4E86-9296-F2A24493E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6205-26F4-4F79-A2A2-B1F767761392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235E-BD0A-4817-971F-D5561BD1E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3913-92BF-483B-A6CE-AB6DCFC03F90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B250-34CC-4E2B-B11F-DE928D86A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4A3F-A418-47C2-8257-9DE48A95A6FA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9194-CAC7-4CD4-96A4-A498D11B8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5A7B-541F-4EC0-8E4C-B0E924BA02D2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2AD1-0FF8-4198-AE7A-3287C431E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8E25E7-6D43-4D42-AB43-CA478098EF65}" type="datetimeFigureOut">
              <a:rPr lang="ru-RU"/>
              <a:pPr>
                <a:defRPr/>
              </a:pPr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FE7D5-C724-4635-8C37-7C5123B0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27.xml"/><Relationship Id="rId18" Type="http://schemas.openxmlformats.org/officeDocument/2006/relationships/slide" Target="slide32.xml"/><Relationship Id="rId3" Type="http://schemas.openxmlformats.org/officeDocument/2006/relationships/slide" Target="slide22.xml"/><Relationship Id="rId21" Type="http://schemas.openxmlformats.org/officeDocument/2006/relationships/audio" Target="../media/audio2.wav"/><Relationship Id="rId7" Type="http://schemas.openxmlformats.org/officeDocument/2006/relationships/slide" Target="slide25.xml"/><Relationship Id="rId12" Type="http://schemas.openxmlformats.org/officeDocument/2006/relationships/slide" Target="slide26.xml"/><Relationship Id="rId17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37.xml"/><Relationship Id="rId5" Type="http://schemas.openxmlformats.org/officeDocument/2006/relationships/slide" Target="slide23.xml"/><Relationship Id="rId15" Type="http://schemas.openxmlformats.org/officeDocument/2006/relationships/slide" Target="slide29.xml"/><Relationship Id="rId10" Type="http://schemas.openxmlformats.org/officeDocument/2006/relationships/slide" Target="slide36.xml"/><Relationship Id="rId19" Type="http://schemas.openxmlformats.org/officeDocument/2006/relationships/slide" Target="slide33.xml"/><Relationship Id="rId4" Type="http://schemas.openxmlformats.org/officeDocument/2006/relationships/audio" Target="../media/audio1.wav"/><Relationship Id="rId9" Type="http://schemas.openxmlformats.org/officeDocument/2006/relationships/slide" Target="slide35.xml"/><Relationship Id="rId14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slide" Target="slide16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slide" Target="slide4.xml"/><Relationship Id="rId16" Type="http://schemas.openxmlformats.org/officeDocument/2006/relationships/slide" Target="slide1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8.xml"/><Relationship Id="rId14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46.xml"/><Relationship Id="rId18" Type="http://schemas.openxmlformats.org/officeDocument/2006/relationships/slide" Target="slide51.xml"/><Relationship Id="rId3" Type="http://schemas.openxmlformats.org/officeDocument/2006/relationships/audio" Target="../media/audio1.wav"/><Relationship Id="rId7" Type="http://schemas.openxmlformats.org/officeDocument/2006/relationships/slide" Target="slide52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slide" Target="slide40.xml"/><Relationship Id="rId16" Type="http://schemas.openxmlformats.org/officeDocument/2006/relationships/slide" Target="slide49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44.xml"/><Relationship Id="rId5" Type="http://schemas.openxmlformats.org/officeDocument/2006/relationships/slide" Target="slide42.xml"/><Relationship Id="rId15" Type="http://schemas.openxmlformats.org/officeDocument/2006/relationships/slide" Target="slide48.xml"/><Relationship Id="rId10" Type="http://schemas.openxmlformats.org/officeDocument/2006/relationships/slide" Target="slide55.xml"/><Relationship Id="rId19" Type="http://schemas.openxmlformats.org/officeDocument/2006/relationships/slide" Target="slide56.xml"/><Relationship Id="rId4" Type="http://schemas.openxmlformats.org/officeDocument/2006/relationships/slide" Target="slide41.xml"/><Relationship Id="rId9" Type="http://schemas.openxmlformats.org/officeDocument/2006/relationships/slide" Target="slide54.xml"/><Relationship Id="rId14" Type="http://schemas.openxmlformats.org/officeDocument/2006/relationships/slide" Target="slide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nepropadu.ya.ru/replies.xml?item_no=1237" TargetMode="External"/><Relationship Id="rId13" Type="http://schemas.openxmlformats.org/officeDocument/2006/relationships/hyperlink" Target="http://youmix-ru.1gb.ru/index.php?pg=25&amp;jr=%D0%90%D0%BD%D0%B8%D0%BC%D0%B0%D1%86%D0%B8%D0%BE%D0%BD%D0%BD%D1%8B%D0%B9" TargetMode="External"/><Relationship Id="rId3" Type="http://schemas.openxmlformats.org/officeDocument/2006/relationships/hyperlink" Target="http://michutka.3dn.ru/load/fizkultura_dlja_malyshej/sportivnye_prazdniki/fizkulturnyj_prazdnik_prikljuchenie_buratino_dlja_detej_6_7_let/9-1-0-28" TargetMode="External"/><Relationship Id="rId7" Type="http://schemas.openxmlformats.org/officeDocument/2006/relationships/hyperlink" Target="http://androidgate.ru/sony-ericsson-xperia-x10-mini/wallpapers/abstract-android/140214-abstract-lamp.html" TargetMode="External"/><Relationship Id="rId12" Type="http://schemas.openxmlformats.org/officeDocument/2006/relationships/hyperlink" Target="http://rudocs.exdat.com/docs/index-282547.html?page=3" TargetMode="External"/><Relationship Id="rId2" Type="http://schemas.openxmlformats.org/officeDocument/2006/relationships/hyperlink" Target="http://www.chitalnya.ru/board/2012-09-23/28/" TargetMode="External"/><Relationship Id="rId16" Type="http://schemas.openxmlformats.org/officeDocument/2006/relationships/hyperlink" Target="http://xitv.info/11144-rikki_tikki_tav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iytigr.ru/catalog/kljuchnica-zolotoj-kljuchik.htm" TargetMode="External"/><Relationship Id="rId11" Type="http://schemas.openxmlformats.org/officeDocument/2006/relationships/hyperlink" Target="http://www.labirint.ru/screenshot/goods/231485/14/" TargetMode="External"/><Relationship Id="rId5" Type="http://schemas.openxmlformats.org/officeDocument/2006/relationships/hyperlink" Target="http://www.liveinternet.ru/users/mnana/post170896264/" TargetMode="External"/><Relationship Id="rId15" Type="http://schemas.openxmlformats.org/officeDocument/2006/relationships/hyperlink" Target="http://malenkajastrana.my1.ru/load/ehkologija/ehkologicheskie_sjuzhetnye_igry/kot_matroskin_obzavoditsja_khozjajstvom_dlja_" TargetMode="External"/><Relationship Id="rId10" Type="http://schemas.openxmlformats.org/officeDocument/2006/relationships/hyperlink" Target="http://www.flowerbunker.ru/catalog/dostavka_tsvetov_po_spb/podarki_i_suveniry/1088" TargetMode="External"/><Relationship Id="rId4" Type="http://schemas.openxmlformats.org/officeDocument/2006/relationships/hyperlink" Target="http://www.virtuzor.ru/users/sabira/projects/ali-baba-13580/" TargetMode="External"/><Relationship Id="rId9" Type="http://schemas.openxmlformats.org/officeDocument/2006/relationships/hyperlink" Target="http://www.diary.ru/~kxena/p106091864.htm?oam" TargetMode="External"/><Relationship Id="rId14" Type="http://schemas.openxmlformats.org/officeDocument/2006/relationships/hyperlink" Target="http://digart.ru/en/characters/moidodyr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2365973/post136244111/" TargetMode="External"/><Relationship Id="rId13" Type="http://schemas.openxmlformats.org/officeDocument/2006/relationships/hyperlink" Target="http://zateevo.ru/?section=page&amp;alias=kosh_rassk026" TargetMode="External"/><Relationship Id="rId18" Type="http://schemas.openxmlformats.org/officeDocument/2006/relationships/hyperlink" Target="http://900igr.net/kartinki/literatura/Den-detskoj-knigi/014-Mezhdunarodnyj-den-detskoj-knigi-otmechaetsja-2-aprelja-v-den-rozhdenija.html" TargetMode="External"/><Relationship Id="rId3" Type="http://schemas.openxmlformats.org/officeDocument/2006/relationships/hyperlink" Target="http://ejka.ru/blog/Chukovski/1621.html" TargetMode="External"/><Relationship Id="rId7" Type="http://schemas.openxmlformats.org/officeDocument/2006/relationships/hyperlink" Target="http://gostei.ru/basni/krylov-ia/614-slon-i-moska.html" TargetMode="External"/><Relationship Id="rId12" Type="http://schemas.openxmlformats.org/officeDocument/2006/relationships/hyperlink" Target="http://www.fast-torrent.ru/film/neobyiknovennyie-priklyucheniya-karika-i-vali-1.html" TargetMode="External"/><Relationship Id="rId17" Type="http://schemas.openxmlformats.org/officeDocument/2006/relationships/hyperlink" Target="http://oorlova.ucoz.ru/news/2" TargetMode="External"/><Relationship Id="rId2" Type="http://schemas.openxmlformats.org/officeDocument/2006/relationships/hyperlink" Target="http://lizmult.ru/load/2-2-12" TargetMode="External"/><Relationship Id="rId16" Type="http://schemas.openxmlformats.org/officeDocument/2006/relationships/hyperlink" Target="http://&#1073;&#1080;&#1073;&#1083;&#1080;&#1086;&#1090;&#1077;&#1082;&#1080;.&#1082;&#1077;&#1084;&#1077;&#1088;&#1086;&#1074;&#1089;&#1082;&#1080;&#1077;.&#1088;&#1092;/?p=topics/jubilar201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0%BA%D1%80%D1%8B%D0%BB%D0%BE%D0%B2%2C%20%D0%BC%D1%83%D1%80%D0%B0%D0%B2%D0%B5%D0%B9&amp;fp=4&amp;pos=149&amp;uinfo=ww-1007-wh-576-fw-782-fh-448-pd-1&amp;rpt=simage&amp;img_url=http%3A%2F%2Fimg01.chitalnya.ru%2Fupload2%2F280%2F455390345305204.jpg" TargetMode="External"/><Relationship Id="rId11" Type="http://schemas.openxmlformats.org/officeDocument/2006/relationships/hyperlink" Target="http://www.free-lancers.net/users/kira_art/projects/65490/" TargetMode="External"/><Relationship Id="rId5" Type="http://schemas.openxmlformats.org/officeDocument/2006/relationships/hyperlink" Target="http://www.planetaskazok.ru/kchukovskysth/moydodir?start=1" TargetMode="External"/><Relationship Id="rId15" Type="http://schemas.openxmlformats.org/officeDocument/2006/relationships/hyperlink" Target="http://www.selezneva-lichnost.ru/viktorini/v-gosti-k-chipollino.html" TargetMode="External"/><Relationship Id="rId10" Type="http://schemas.openxmlformats.org/officeDocument/2006/relationships/hyperlink" Target="http://aleks-7zklass.narod.ru/p179aa1.html" TargetMode="External"/><Relationship Id="rId4" Type="http://schemas.openxmlformats.org/officeDocument/2006/relationships/hyperlink" Target="http://www.planetaskazok.ru/kchukovskysth/moydodir" TargetMode="External"/><Relationship Id="rId9" Type="http://schemas.openxmlformats.org/officeDocument/2006/relationships/hyperlink" Target="http://ossbe.com/community/2740/posts/29575/" TargetMode="External"/><Relationship Id="rId14" Type="http://schemas.openxmlformats.org/officeDocument/2006/relationships/hyperlink" Target="http://www.liveinternet.ru/users/ludvik/tags/%E0%E2%F2%EE%F0%F1%EA%E0%FF+%EA%F3%EA%EB%E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мальчик читает книгу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2943225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642918"/>
            <a:ext cx="6480000" cy="180000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СВОЯ  ИГРА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4214813"/>
            <a:ext cx="4214812" cy="18573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Литературная викторина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для обучающихся 4  классов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Григорьева – Савельева М. В.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МОУ –Лицей № 2 г. Саратов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Волшебное  средство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Какое волшебное средство было у Урфина Джюса?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92867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живительный порошок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36572">
            <a:off x="6162675" y="4052888"/>
            <a:ext cx="9810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Волшебное  средство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Какое волшебное средство было у солдата из сказки Г.-Х.Андерсена?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785794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огниво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84804">
            <a:off x="5273675" y="4162425"/>
            <a:ext cx="3419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На чём или на ком совершила необыкновенное  путешествие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из норы крота в тёплые края Дюймовочка?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дюймовочка на ласточке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13" y="3643313"/>
            <a:ext cx="242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На чём или на ком совершил необыкновенное  путешествие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за мёдом Винни – Пух?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воздушный шарик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9987">
            <a:off x="6143625" y="2643188"/>
            <a:ext cx="25193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На чём или на ком совершил необыкновенное  путешествие</a:t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на крышу Малыш?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карлсон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31432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На чём или на ком совершили необыкновенное  путешествие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229600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smtClean="0"/>
              <a:t>Элли и Дядюшка Чарли в Волшебную страну.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сухопутный корабль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3143250"/>
            <a:ext cx="25558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b="1" smtClean="0"/>
              <a:t>Вспомните, кто есть кто: человек, удав, лисёнок и т. д.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229600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smtClean="0"/>
              <a:t>Дядя Фёдор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дядя федор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3500438"/>
            <a:ext cx="200025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b="1" smtClean="0"/>
              <a:t>Вспомните, кто есть кто: человек, удав, лисёнок и т. д.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229600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smtClean="0"/>
              <a:t> Мойдодыр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дядя федор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8FDF9"/>
              </a:clrFrom>
              <a:clrTo>
                <a:srgbClr val="F8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3143250"/>
            <a:ext cx="356393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b="1" smtClean="0"/>
              <a:t>Вспомните, кто есть кто: человек, удав, лисёнок и т. д.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229600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smtClean="0"/>
              <a:t>Матроскин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дядя федор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13" y="3286125"/>
            <a:ext cx="24304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b="1" smtClean="0"/>
              <a:t>Вспомните, кто есть кто: человек, удав, лисёнок и т. д.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229600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smtClean="0"/>
              <a:t>Рики-тики-тави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дядя федор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25" y="3714750"/>
            <a:ext cx="17859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3116"/>
            <a:ext cx="35814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ТУР</a:t>
            </a:r>
          </a:p>
        </p:txBody>
      </p:sp>
      <p:sp>
        <p:nvSpPr>
          <p:cNvPr id="4" name="Улыбающееся лицо 3">
            <a:hlinkClick r:id="" action="ppaction://hlinkshowjump?jump=nextslide"/>
          </p:cNvPr>
          <p:cNvSpPr/>
          <p:nvPr/>
        </p:nvSpPr>
        <p:spPr>
          <a:xfrm>
            <a:off x="6643702" y="3143248"/>
            <a:ext cx="428628" cy="428628"/>
          </a:xfrm>
          <a:prstGeom prst="smileyFace">
            <a:avLst/>
          </a:prstGeom>
          <a:solidFill>
            <a:srgbClr val="0000FF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3116"/>
            <a:ext cx="35814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ТУР</a:t>
            </a:r>
          </a:p>
        </p:txBody>
      </p:sp>
      <p:sp>
        <p:nvSpPr>
          <p:cNvPr id="3" name="Улыбающееся лицо 2">
            <a:hlinkClick r:id="" action="ppaction://hlinkshowjump?jump=nextslide"/>
          </p:cNvPr>
          <p:cNvSpPr/>
          <p:nvPr/>
        </p:nvSpPr>
        <p:spPr>
          <a:xfrm>
            <a:off x="6500826" y="3143248"/>
            <a:ext cx="360000" cy="36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3714776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КРАСНАЯ, СИНЯЯ, ЧЁРНАЯ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71678"/>
            <a:ext cx="3714776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ТАК ВСЁ НАЧИНАЛОСЬ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00438"/>
            <a:ext cx="3714776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НАЙДИ  РИФМУ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857760"/>
            <a:ext cx="3714776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СКАЗКИ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 Г.-Х.АНДЕРСЕНА</a:t>
            </a: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4643438" y="57148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3" action="ppaction://hlinksldjump">
                  <a:snd r:embed="rId4" name="chimes.wav"/>
                </a:hlinkClick>
              </a:rPr>
              <a:t>15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5715008" y="57148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5" action="ppaction://hlinksldjump">
                  <a:snd r:embed="rId4" name="chimes.wav"/>
                </a:hlinkClick>
              </a:rPr>
              <a:t>25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6858016" y="57148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6" action="ppaction://hlinksldjump">
                  <a:snd r:embed="rId4" name="chimes.wav"/>
                </a:hlinkClick>
              </a:rPr>
              <a:t>35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7929586" y="57148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7" action="ppaction://hlinksldjump">
                  <a:snd r:embed="rId4" name="chimes.wav"/>
                </a:hlinkClick>
              </a:rPr>
              <a:t>45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485776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8" action="ppaction://hlinksldjump">
                  <a:snd r:embed="rId4" name="chimes.wav"/>
                </a:hlinkClick>
              </a:rPr>
              <a:t>15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485776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9" action="ppaction://hlinksldjump">
                  <a:snd r:embed="rId4" name="chimes.wav"/>
                </a:hlinkClick>
              </a:rPr>
              <a:t>25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4786322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0" action="ppaction://hlinksldjump">
                  <a:snd r:embed="rId4" name="chimes.wav"/>
                </a:hlinkClick>
              </a:rPr>
              <a:t>35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29586" y="4786322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1" action="ppaction://hlinksldjump">
                  <a:snd r:embed="rId4" name="chimes.wav"/>
                </a:hlinkClick>
              </a:rPr>
              <a:t>45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200024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2" action="ppaction://hlinksldjump">
                  <a:snd r:embed="rId4" name="chimes.wav"/>
                </a:hlinkClick>
              </a:rPr>
              <a:t>15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86446" y="200024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3" action="ppaction://hlinksldjump">
                  <a:snd r:embed="rId4" name="chimes.wav"/>
                </a:hlinkClick>
              </a:rPr>
              <a:t>25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2000240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4" action="ppaction://hlinksldjump">
                  <a:snd r:embed="rId4" name="chimes.wav"/>
                </a:hlinkClick>
              </a:rPr>
              <a:t>35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1024" y="1928802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5" action="ppaction://hlinksldjump">
                  <a:snd r:embed="rId4" name="chimes.wav"/>
                </a:hlinkClick>
              </a:rPr>
              <a:t>45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350043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6" action="ppaction://hlinksldjump">
                  <a:snd r:embed="rId4" name="chimes.wav"/>
                </a:hlinkClick>
              </a:rPr>
              <a:t>15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86446" y="350043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7" action="ppaction://hlinksldjump">
                  <a:snd r:embed="rId4" name="chimes.wav"/>
                </a:hlinkClick>
              </a:rPr>
              <a:t>25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350043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8" action="ppaction://hlinksldjump">
                  <a:snd r:embed="rId4" name="chimes.wav"/>
                </a:hlinkClick>
              </a:rPr>
              <a:t>35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01024" y="350043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9" action="ppaction://hlinksldjump">
                  <a:snd r:embed="rId4" name="chimes.wav"/>
                </a:hlinkClick>
              </a:rPr>
              <a:t>45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Управляющая кнопка: далее 33">
            <a:hlinkClick r:id="rId20" action="ppaction://hlinksldjump" highlightClick="1">
              <a:snd r:embed="rId21" name="type.wav"/>
            </a:hlinkClick>
          </p:cNvPr>
          <p:cNvSpPr/>
          <p:nvPr/>
        </p:nvSpPr>
        <p:spPr>
          <a:xfrm>
            <a:off x="8429652" y="6143644"/>
            <a:ext cx="360000" cy="360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b="1" smtClean="0"/>
              <a:t>Какое слово надо поставить вместо многоточия?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229600" cy="4054475"/>
          </a:xfrm>
        </p:spPr>
        <p:txBody>
          <a:bodyPr/>
          <a:lstStyle/>
          <a:p>
            <a:r>
              <a:rPr lang="ru-RU" sz="5400" smtClean="0"/>
              <a:t>Сказка Ш. Перро «Красная …                     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857496"/>
            <a:ext cx="3864071" cy="92333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ШАПОЧКА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b="1" smtClean="0"/>
              <a:t>Какое слово надо поставить вместо многоточия?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2000250"/>
            <a:ext cx="9144000" cy="4054475"/>
          </a:xfrm>
        </p:spPr>
        <p:txBody>
          <a:bodyPr/>
          <a:lstStyle/>
          <a:p>
            <a:r>
              <a:rPr lang="ru-RU" sz="5400" smtClean="0"/>
              <a:t>Сказочная повесть А.Волкова </a:t>
            </a:r>
          </a:p>
          <a:p>
            <a:pPr algn="ctr">
              <a:buFont typeface="Arial" charset="0"/>
              <a:buNone/>
            </a:pPr>
            <a:r>
              <a:rPr lang="ru-RU" sz="5400" smtClean="0"/>
              <a:t>«Жёлтый …             »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000372"/>
            <a:ext cx="2648482" cy="92333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b="1" smtClean="0"/>
              <a:t>Какое слово надо поставить вместо многоточия?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229600" cy="4054475"/>
          </a:xfrm>
        </p:spPr>
        <p:txBody>
          <a:bodyPr/>
          <a:lstStyle/>
          <a:p>
            <a:r>
              <a:rPr lang="ru-RU" sz="5400" smtClean="0"/>
              <a:t>Сказка Д. Мамина-Сибиряка </a:t>
            </a:r>
          </a:p>
          <a:p>
            <a:pPr>
              <a:buFont typeface="Arial" charset="0"/>
              <a:buNone/>
            </a:pPr>
            <a:r>
              <a:rPr lang="ru-RU" sz="5400" smtClean="0"/>
              <a:t>«Серая …              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3857628"/>
            <a:ext cx="2795958" cy="92333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643062"/>
          </a:xfrm>
        </p:spPr>
        <p:txBody>
          <a:bodyPr/>
          <a:lstStyle/>
          <a:p>
            <a:pPr eaLnBrk="1" hangingPunct="1"/>
            <a:r>
              <a:rPr lang="ru-RU" b="1" smtClean="0"/>
              <a:t>Какое слово надо поставить вместо многоточия?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229600" cy="4054475"/>
          </a:xfrm>
        </p:spPr>
        <p:txBody>
          <a:bodyPr/>
          <a:lstStyle/>
          <a:p>
            <a:r>
              <a:rPr lang="ru-RU" sz="5400" smtClean="0"/>
              <a:t>Рассказ В. Осеевой «Синие…                 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1071546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857496"/>
            <a:ext cx="3084179" cy="92333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928687"/>
          </a:xfrm>
        </p:spPr>
        <p:txBody>
          <a:bodyPr/>
          <a:lstStyle/>
          <a:p>
            <a:pPr eaLnBrk="1" hangingPunct="1"/>
            <a:r>
              <a:rPr lang="ru-RU" b="1" smtClean="0"/>
              <a:t>Так всё начиналось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929687" cy="4929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В одном густом тропическом лесу жил да был очень забавный зверёк. Звали его Чебурашка…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4291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786322"/>
            <a:ext cx="8143900" cy="156966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Э. Успенский «Крокодил Гена и его друзья»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928687"/>
          </a:xfrm>
        </p:spPr>
        <p:txBody>
          <a:bodyPr/>
          <a:lstStyle/>
          <a:p>
            <a:pPr eaLnBrk="1" hangingPunct="1"/>
            <a:r>
              <a:rPr lang="ru-RU" b="1" smtClean="0"/>
              <a:t>Так всё начиналось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929687" cy="4929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smtClean="0"/>
              <a:t>Жил – был доктор. Он был добрый…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4291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4071942"/>
            <a:ext cx="6300494" cy="156966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 Чуковский «Доктор Айболит»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/>
              <a:t>Так всё начиналось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929687" cy="4929187"/>
          </a:xfrm>
        </p:spPr>
        <p:txBody>
          <a:bodyPr/>
          <a:lstStyle/>
          <a:p>
            <a:r>
              <a:rPr lang="ru-RU" sz="4800" smtClean="0"/>
              <a:t>В одном сказочном городе жили коротышки. Коротышками их называли потому, что они были очень маленькие…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4291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714884"/>
            <a:ext cx="8072494" cy="156966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 Носов «Приключения Незнайки и его друзей»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/>
              <a:t>Так всё начиналось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929687" cy="4929187"/>
          </a:xfrm>
        </p:spPr>
        <p:txBody>
          <a:bodyPr/>
          <a:lstStyle/>
          <a:p>
            <a:r>
              <a:rPr lang="ru-RU" sz="4800" smtClean="0"/>
              <a:t>Давным-давно в городке на берегу Средиземного моря жил старый столяр Джузеппе, по прозванию Сизый Нос…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4291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857628"/>
            <a:ext cx="8429684" cy="2308324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А.Толстой «Золотой ключик или приключения Буратино»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3714776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ВОЛШЕБНЫЕ  СЛОВА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71678"/>
            <a:ext cx="3714776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ВОЛШЕБНОЕ  СРЕДСТВО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00438"/>
            <a:ext cx="3714776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ТРУДНЫЙ  ПУТЬ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857760"/>
            <a:ext cx="3714776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КТО  ЭТО?</a:t>
            </a: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4643438" y="57148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2" action="ppaction://hlinksldjump">
                  <a:snd r:embed="rId3" name="chimes.wav"/>
                </a:hlinkClick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5715008" y="57148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4" action="ppaction://hlinksldjump">
                  <a:snd r:embed="rId3" name="chimes.wav"/>
                </a:hlinkClick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6858016" y="57148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5" action="ppaction://hlinksldjump">
                  <a:snd r:embed="rId3" name="chimes.wav"/>
                </a:hlinkClick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7929586" y="57148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6" action="ppaction://hlinksldjump">
                  <a:snd r:embed="rId3" name="chimes.wav"/>
                </a:hlinkClick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4786322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7" action="ppaction://hlinksldjump">
                  <a:snd r:embed="rId3" name="chimes.wav"/>
                </a:hlinkClick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4786322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8" action="ppaction://hlinksldjump">
                  <a:snd r:embed="rId3" name="chimes.wav"/>
                </a:hlinkClick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4786322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9" action="ppaction://hlinksldjump">
                  <a:snd r:embed="rId3" name="chimes.wav"/>
                </a:hlinkClick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1024" y="4786322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0" action="ppaction://hlinksldjump">
                  <a:snd r:embed="rId3" name="chimes.wav"/>
                </a:hlinkClick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200024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1" action="ppaction://hlinksldjump">
                  <a:snd r:embed="rId3" name="chimes.wav"/>
                </a:hlinkClick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200024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2" action="ppaction://hlinksldjump">
                  <a:snd r:embed="rId3" name="chimes.wav"/>
                </a:hlinkClick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86578" y="200024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3" action="ppaction://hlinksldjump">
                  <a:snd r:embed="rId3" name="chimes.wav"/>
                </a:hlinkClick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58148" y="200024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4" action="ppaction://hlinksldjump">
                  <a:snd r:embed="rId3" name="chimes.wav"/>
                </a:hlinkClick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3500438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5" action="ppaction://hlinksldjump">
                  <a:snd r:embed="rId3" name="chimes.wav"/>
                </a:hlinkClick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86446" y="3500438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6" action="ppaction://hlinksldjump">
                  <a:snd r:embed="rId3" name="chimes.wav"/>
                </a:hlinkClick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3500438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7" action="ppaction://hlinksldjump">
                  <a:snd r:embed="rId3" name="chimes.wav"/>
                </a:hlinkClick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01024" y="342900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8" action="ppaction://hlinksldjump">
                  <a:snd r:embed="rId3" name="chimes.wav"/>
                </a:hlinkClick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Управляющая кнопка: далее 33">
            <a:hlinkClick r:id="rId19" action="ppaction://hlinksldjump" highlightClick="1">
              <a:snd r:embed="rId20" name="type.wav"/>
            </a:hlinkClick>
          </p:cNvPr>
          <p:cNvSpPr/>
          <p:nvPr/>
        </p:nvSpPr>
        <p:spPr>
          <a:xfrm>
            <a:off x="8429652" y="6143644"/>
            <a:ext cx="360000" cy="36000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/>
              <a:t>Найди рифму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929187"/>
          </a:xfrm>
        </p:spPr>
        <p:txBody>
          <a:bodyPr/>
          <a:lstStyle/>
          <a:p>
            <a:r>
              <a:rPr lang="ru-RU" sz="4800" smtClean="0"/>
              <a:t>Как у нашего Мирона на носу сидит ….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4291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500306"/>
            <a:ext cx="2714644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/>
              <a:t>Найди рифму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929187"/>
          </a:xfrm>
        </p:spPr>
        <p:txBody>
          <a:bodyPr/>
          <a:lstStyle/>
          <a:p>
            <a:r>
              <a:rPr lang="ru-RU" sz="4800" smtClean="0"/>
              <a:t>Сел он утром на кровать, стал рубашку надевать, в рукава просунул руки – оказалось, это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4291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000504"/>
            <a:ext cx="2714644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брюки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/>
              <a:t>Найди рифму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929187"/>
          </a:xfrm>
        </p:spPr>
        <p:txBody>
          <a:bodyPr/>
          <a:lstStyle/>
          <a:p>
            <a:r>
              <a:rPr lang="ru-RU" sz="4800" smtClean="0"/>
              <a:t>Мы гуляли по Неглинной, заходили на бульвар, нам купили синий-синий, презелёный красный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4291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3786190"/>
            <a:ext cx="1857388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/>
              <a:t>Найди рифму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929187"/>
          </a:xfrm>
        </p:spPr>
        <p:txBody>
          <a:bodyPr/>
          <a:lstStyle/>
          <a:p>
            <a:r>
              <a:rPr lang="ru-RU" sz="4800" smtClean="0"/>
              <a:t>Кит царапался, кусался, если ж был неравен спор – от врагов своих спасался, залезая на …</a:t>
            </a:r>
          </a:p>
          <a:p>
            <a:pPr>
              <a:buFont typeface="Arial" charset="0"/>
              <a:buNone/>
            </a:pPr>
            <a:endParaRPr lang="ru-RU" sz="4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4291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000504"/>
            <a:ext cx="2714644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15250" y="3286125"/>
            <a:ext cx="1000125" cy="830263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r>
              <a:rPr lang="ru-RU" b="1" smtClean="0"/>
              <a:t>СКАЗКИ Г.-Х. АНДЕРСЕНА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929187"/>
          </a:xfrm>
        </p:spPr>
        <p:txBody>
          <a:bodyPr/>
          <a:lstStyle/>
          <a:p>
            <a:r>
              <a:rPr lang="ru-RU" sz="4800" smtClean="0"/>
              <a:t>…                       на горошине</a:t>
            </a:r>
          </a:p>
          <a:p>
            <a:pPr>
              <a:buFont typeface="Arial" charset="0"/>
              <a:buNone/>
            </a:pPr>
            <a:endParaRPr lang="ru-RU" sz="4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571612"/>
            <a:ext cx="3571900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r>
              <a:rPr lang="ru-RU" b="1" smtClean="0"/>
              <a:t>СКАЗКИ Г.-Х. АНДЕРСЕНА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929187"/>
          </a:xfrm>
        </p:spPr>
        <p:txBody>
          <a:bodyPr/>
          <a:lstStyle/>
          <a:p>
            <a:r>
              <a:rPr lang="ru-RU" sz="4800" smtClean="0"/>
              <a:t>…                       утёнок</a:t>
            </a:r>
          </a:p>
          <a:p>
            <a:pPr>
              <a:buFont typeface="Arial" charset="0"/>
              <a:buNone/>
            </a:pPr>
            <a:endParaRPr lang="ru-RU" sz="4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571612"/>
            <a:ext cx="3571900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Гадкий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r>
              <a:rPr lang="ru-RU" b="1" smtClean="0"/>
              <a:t>СКАЗКИ Г.-Х. АНДЕРСЕНА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929187"/>
          </a:xfrm>
        </p:spPr>
        <p:txBody>
          <a:bodyPr/>
          <a:lstStyle/>
          <a:p>
            <a:r>
              <a:rPr lang="ru-RU" sz="4800" smtClean="0"/>
              <a:t>…                       королева</a:t>
            </a:r>
          </a:p>
          <a:p>
            <a:pPr>
              <a:buFont typeface="Arial" charset="0"/>
              <a:buNone/>
            </a:pPr>
            <a:endParaRPr lang="ru-RU" sz="4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571612"/>
            <a:ext cx="3571900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Снежная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29600" cy="785813"/>
          </a:xfrm>
        </p:spPr>
        <p:txBody>
          <a:bodyPr/>
          <a:lstStyle/>
          <a:p>
            <a:r>
              <a:rPr lang="ru-RU" b="1" smtClean="0"/>
              <a:t>СКАЗКИ Г.-Х. АНДЕРСЕНА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929187"/>
          </a:xfrm>
        </p:spPr>
        <p:txBody>
          <a:bodyPr/>
          <a:lstStyle/>
          <a:p>
            <a:r>
              <a:rPr lang="ru-RU" sz="4800" smtClean="0"/>
              <a:t>Девочка со …</a:t>
            </a:r>
          </a:p>
          <a:p>
            <a:pPr>
              <a:buFont typeface="Arial" charset="0"/>
              <a:buNone/>
            </a:pPr>
            <a:endParaRPr lang="ru-RU" sz="4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643050"/>
            <a:ext cx="3571900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спичками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3116"/>
            <a:ext cx="35814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ТУР</a:t>
            </a:r>
          </a:p>
        </p:txBody>
      </p:sp>
      <p:sp>
        <p:nvSpPr>
          <p:cNvPr id="3" name="Улыбающееся лицо 2">
            <a:hlinkClick r:id="" action="ppaction://hlinkshowjump?jump=nextslide"/>
          </p:cNvPr>
          <p:cNvSpPr/>
          <p:nvPr/>
        </p:nvSpPr>
        <p:spPr>
          <a:xfrm>
            <a:off x="6500813" y="3143250"/>
            <a:ext cx="285750" cy="357188"/>
          </a:xfrm>
          <a:prstGeom prst="smileyFace">
            <a:avLst/>
          </a:prstGeo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068000" cy="13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ОН РЫЧИТ И КРИЧИТ, И УСАМИ ШЕВЕЛИТ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4068000" cy="13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МАРТЫШКА  И  ОЧКИ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286124"/>
            <a:ext cx="4068000" cy="13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ВЕЛИКАНЫ  И ЛИЛИПУТЫ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929198"/>
            <a:ext cx="4068000" cy="13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ТОРОПЫЖКА БЫЛ ГОЛОДНЫЙ, ПРОГЛОТИЛ УТЮГ ХОЛОДНЫЙ</a:t>
            </a: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4572000" y="428604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2" action="ppaction://hlinksldjump">
                  <a:snd r:embed="rId3" name="chimes.wav"/>
                </a:hlinkClick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5715008" y="428604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4" action="ppaction://hlinksldjump">
                  <a:snd r:embed="rId3" name="chimes.wav"/>
                </a:hlinkClick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6858016" y="428604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5" action="ppaction://hlinksldjump">
                  <a:snd r:embed="rId3" name="chimes.wav"/>
                </a:hlinkClick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7929586" y="428604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6" action="ppaction://hlinksldjump">
                  <a:snd r:embed="rId3" name="chimes.wav"/>
                </a:hlinkClick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5143512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7" action="ppaction://hlinksldjump">
                  <a:snd r:embed="rId3" name="chimes.wav"/>
                </a:hlinkClick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5143512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8" action="ppaction://hlinksldjump">
                  <a:snd r:embed="rId3" name="chimes.wav"/>
                </a:hlinkClick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5143512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9" action="ppaction://hlinksldjump">
                  <a:snd r:embed="rId3" name="chimes.wav"/>
                </a:hlinkClick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29586" y="5143512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0" action="ppaction://hlinksldjump">
                  <a:snd r:embed="rId3" name="chimes.wav"/>
                </a:hlinkClick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2000240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1" action="ppaction://hlinksldjump">
                  <a:snd r:embed="rId3" name="chimes.wav"/>
                </a:hlinkClick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86446" y="2000240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2" action="ppaction://hlinksldjump">
                  <a:snd r:embed="rId3" name="chimes.wav"/>
                </a:hlinkClick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2000240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3" action="ppaction://hlinksldjump">
                  <a:snd r:embed="rId3" name="chimes.wav"/>
                </a:hlinkClick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1024" y="1928802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4" action="ppaction://hlinksldjump">
                  <a:snd r:embed="rId3" name="chimes.wav"/>
                </a:hlinkClick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350043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5" action="ppaction://hlinksldjump">
                  <a:snd r:embed="rId3" name="chimes.wav"/>
                </a:hlinkClick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86446" y="350043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6" action="ppaction://hlinksldjump">
                  <a:snd r:embed="rId3" name="chimes.wav"/>
                </a:hlinkClick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350043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7" action="ppaction://hlinksldjump">
                  <a:snd r:embed="rId3" name="chimes.wav"/>
                </a:hlinkClick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01024" y="350043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hlinkClick r:id="rId18" action="ppaction://hlinksldjump">
                  <a:snd r:embed="rId3" name="chimes.wav"/>
                </a:hlinkClick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Улыбающееся лицо 33">
            <a:hlinkClick r:id="rId19" action="ppaction://hlinksldjump">
              <a:snd r:embed="rId20" name="type.wav"/>
            </a:hlinkClick>
          </p:cNvPr>
          <p:cNvSpPr/>
          <p:nvPr/>
        </p:nvSpPr>
        <p:spPr>
          <a:xfrm>
            <a:off x="8143900" y="6215082"/>
            <a:ext cx="360000" cy="360000"/>
          </a:xfrm>
          <a:prstGeom prst="smileyFac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Вспомните, кто говорил такие волшебные слова.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b="1" smtClean="0"/>
              <a:t>По щучьему веленью, по моему хотенью.</a:t>
            </a:r>
          </a:p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92867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5" name="Рисунок 4" descr="емеля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3300" y="3429000"/>
            <a:ext cx="3060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О ком К. Чуковский написал такие стихотворные строки?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Вдруг из подворотни страшный великан, рыжий и усатый…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4429125"/>
            <a:ext cx="2787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О ком К. Чуковский написал такие стихотворные строки?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Крылышками помахала, стало море потухать – и потухло.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4143375"/>
            <a:ext cx="3446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О ком К. Чуковский написал такие стихотворные строки?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Та бежать и вприпрыжку под кровать!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4643438"/>
            <a:ext cx="44529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верх 9"/>
          <p:cNvSpPr/>
          <p:nvPr/>
        </p:nvSpPr>
        <p:spPr>
          <a:xfrm>
            <a:off x="7786710" y="6000768"/>
            <a:ext cx="285752" cy="57150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О ком К. Чуковский написал такие стихотворные строки?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А она за мной, за мной по Садовой, по Сенной.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4214813"/>
            <a:ext cx="42005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6286512" y="3929066"/>
            <a:ext cx="285752" cy="5715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Кто из героев басен И. Крылова сказал: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Ты всё пела? Это дело: так поди же, попляши!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3429000"/>
            <a:ext cx="23526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Кто из героев басен И. Крылова сказал: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Вот то-то мне и духу придаёт, что я, совсем без драки, могу попасть в большие забияки.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4265613"/>
            <a:ext cx="33543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8072462" y="6357958"/>
            <a:ext cx="500066" cy="21431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Кто из героев басен И. Крылова сказал: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Ну, что ж! На взгляд-то он хорош, да зелен – ягодки нет зрелой: тотчас оскомину набьёшь.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25" y="3929063"/>
            <a:ext cx="22050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Кто из героев басен И. Крылова сказал: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А вы, друзья, как ни садитесь, всё музыканты не годитесь.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13" y="4429125"/>
            <a:ext cx="220503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ВЕЛИКАНЫ И ЛИЛИПУТЫ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Был ростом с небольшой огурец и жил со своими друзьями - коротышками в Цветочном городе.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25" y="4214813"/>
            <a:ext cx="17780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ВЕЛИКАНЫ И ЛИЛИПУТЫ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Был превращён гномом  в маленького человечка и совершил удивительное путешествие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4143375"/>
            <a:ext cx="25876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Вспомните, кто говорил такие волшебные слова.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b="1" smtClean="0"/>
              <a:t>Крекс, фекс, пекс!</a:t>
            </a:r>
            <a:endParaRPr lang="ru-RU" b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92867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20</a:t>
            </a:r>
          </a:p>
        </p:txBody>
      </p:sp>
      <p:pic>
        <p:nvPicPr>
          <p:cNvPr id="6" name="Рисунок 5" descr="буратино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675" y="2357438"/>
            <a:ext cx="2981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ВЕЛИКАНЫ И ЛИЛИПУТЫ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Выпили уменьшающую жидкость и полетели на стрекозе.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25" y="4000500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214438"/>
          </a:xfrm>
        </p:spPr>
        <p:txBody>
          <a:bodyPr/>
          <a:lstStyle/>
          <a:p>
            <a:r>
              <a:rPr lang="ru-RU" b="1" smtClean="0"/>
              <a:t>ВЕЛИКАНЫ И ЛИЛИПУТЫ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Попросил лётчика нарисовать барашка.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100010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3643313"/>
            <a:ext cx="28495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929688" cy="1214438"/>
          </a:xfrm>
        </p:spPr>
        <p:txBody>
          <a:bodyPr/>
          <a:lstStyle/>
          <a:p>
            <a:r>
              <a:rPr lang="ru-RU" b="1" smtClean="0"/>
              <a:t>Кто из литературных героев сочинил эти стихотворные строчки: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Знайка шёл гулять на речку, перепрыгнул через овечку.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28572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3643313"/>
            <a:ext cx="2108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929688" cy="1214438"/>
          </a:xfrm>
        </p:spPr>
        <p:txBody>
          <a:bodyPr/>
          <a:lstStyle/>
          <a:p>
            <a:r>
              <a:rPr lang="ru-RU" b="1" smtClean="0"/>
              <a:t>Кто из литературных героев сочинил эти стихотворные строчки: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Мальвина бежала в чужие края. Мальвина пропала, невеста моя…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28572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88" y="3643313"/>
            <a:ext cx="18335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929688" cy="1214438"/>
          </a:xfrm>
        </p:spPr>
        <p:txBody>
          <a:bodyPr/>
          <a:lstStyle/>
          <a:p>
            <a:r>
              <a:rPr lang="ru-RU" b="1" smtClean="0"/>
              <a:t>Кто из литературных героев сочинил эти стихотворные строчки: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Я – цыбуля, я – чиполла, огородный лук. Я на грядке кончил школу луковых наук.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28572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13" y="3929063"/>
            <a:ext cx="1944687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929688" cy="1214438"/>
          </a:xfrm>
        </p:spPr>
        <p:txBody>
          <a:bodyPr/>
          <a:lstStyle/>
          <a:p>
            <a:r>
              <a:rPr lang="ru-RU" b="1" smtClean="0"/>
              <a:t>Кто из литературных героев сочинил эти стихотворные строчки: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57687"/>
          </a:xfrm>
        </p:spPr>
        <p:txBody>
          <a:bodyPr/>
          <a:lstStyle/>
          <a:p>
            <a:r>
              <a:rPr lang="ru-RU" sz="4800" smtClean="0"/>
              <a:t>Эх, бескрылый человек, у тебя две ножки, хоть и очень ты велик, едят тебя мошки!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285728"/>
            <a:ext cx="864000" cy="8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4143375"/>
            <a:ext cx="19446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 descr="девочка читает книгу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2000250"/>
            <a:ext cx="48593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67370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МНОГО ЧИТАЕТ,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ТОТ МНОГО ЗНАЕТ!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631825"/>
          </a:xfrm>
        </p:spPr>
        <p:txBody>
          <a:bodyPr/>
          <a:lstStyle/>
          <a:p>
            <a:r>
              <a:rPr lang="ru-RU" sz="2400" smtClean="0"/>
              <a:t>Интернерт ресурсы.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286500"/>
          </a:xfrm>
        </p:spPr>
        <p:txBody>
          <a:bodyPr/>
          <a:lstStyle/>
          <a:p>
            <a:r>
              <a:rPr lang="ru-RU" sz="1600" u="sng" smtClean="0">
                <a:hlinkClick r:id="rId2"/>
              </a:rPr>
              <a:t>http://www.chitalnya.ru/board/2012-09-23/28/</a:t>
            </a:r>
            <a:r>
              <a:rPr lang="ru-RU" sz="1600" smtClean="0"/>
              <a:t> Емеля</a:t>
            </a:r>
          </a:p>
          <a:p>
            <a:r>
              <a:rPr lang="ru-RU" sz="1600" u="sng" smtClean="0">
                <a:hlinkClick r:id="rId3"/>
              </a:rPr>
              <a:t>http://michutka.3dn.ru/load/fizkultura_dlja_malyshej/sportivnye_prazdniki/fizkulturnyj_prazdnik_prikljuchenie_buratino_dlja_detej_6_7_let/9-1-0-28</a:t>
            </a:r>
            <a:r>
              <a:rPr lang="ru-RU" sz="1600" smtClean="0"/>
              <a:t> Буратино</a:t>
            </a:r>
          </a:p>
          <a:p>
            <a:r>
              <a:rPr lang="ru-RU" sz="1600" u="sng" smtClean="0">
                <a:hlinkClick r:id="rId4"/>
              </a:rPr>
              <a:t>http://www.virtuzor.ru/users/sabira/projects/ali-baba-13580/</a:t>
            </a:r>
            <a:r>
              <a:rPr lang="ru-RU" sz="1600" smtClean="0"/>
              <a:t> Али-Баба</a:t>
            </a:r>
          </a:p>
          <a:p>
            <a:r>
              <a:rPr lang="ru-RU" sz="1600" u="sng" smtClean="0">
                <a:hlinkClick r:id="rId5"/>
              </a:rPr>
              <a:t>http://www.liveinternet.ru/users/mnana/post170896264/</a:t>
            </a:r>
            <a:r>
              <a:rPr lang="ru-RU" sz="1600" smtClean="0"/>
              <a:t> Бастинда </a:t>
            </a:r>
          </a:p>
          <a:p>
            <a:r>
              <a:rPr lang="ru-RU" sz="1600" u="sng" smtClean="0">
                <a:hlinkClick r:id="rId6"/>
              </a:rPr>
              <a:t>http://www.beliytigr.ru/catalog/kljuchnica-zolotoj-kljuchik.htm</a:t>
            </a:r>
            <a:r>
              <a:rPr lang="ru-RU" sz="1600" smtClean="0"/>
              <a:t> Золотой ключик</a:t>
            </a:r>
          </a:p>
          <a:p>
            <a:r>
              <a:rPr lang="ru-RU" sz="1600" u="sng" smtClean="0">
                <a:hlinkClick r:id="rId7"/>
              </a:rPr>
              <a:t>http://androidgate.ru/sony-ericsson-xperia-x10-mini/wallpapers/abstract-android/140214-abstract-lamp.html</a:t>
            </a:r>
            <a:r>
              <a:rPr lang="ru-RU" sz="1600" smtClean="0"/>
              <a:t> Волшебная лампа</a:t>
            </a:r>
          </a:p>
          <a:p>
            <a:r>
              <a:rPr lang="ru-RU" sz="1600" u="sng" smtClean="0">
                <a:hlinkClick r:id="rId8"/>
              </a:rPr>
              <a:t>http://nepropadu.ya.ru/replies.xml?item_no=1237</a:t>
            </a:r>
            <a:r>
              <a:rPr lang="ru-RU" sz="1600" smtClean="0"/>
              <a:t> Огниво</a:t>
            </a:r>
          </a:p>
          <a:p>
            <a:r>
              <a:rPr lang="ru-RU" sz="1600" u="sng" smtClean="0">
                <a:hlinkClick r:id="rId9"/>
              </a:rPr>
              <a:t>http://www.diary.ru/~kxena/p106091864.htm?oam</a:t>
            </a:r>
            <a:r>
              <a:rPr lang="ru-RU" sz="1600" smtClean="0"/>
              <a:t> Дюймовочка на ласточке</a:t>
            </a:r>
          </a:p>
          <a:p>
            <a:r>
              <a:rPr lang="ru-RU" sz="1600" u="sng" smtClean="0">
                <a:hlinkClick r:id="rId10"/>
              </a:rPr>
              <a:t>http://www.flowerbunker.ru/catalog/dostavka_tsvetov_po_spb/podarki_i_suveniry/1088</a:t>
            </a:r>
            <a:r>
              <a:rPr lang="ru-RU" sz="1600" smtClean="0"/>
              <a:t> Воздушный шарик</a:t>
            </a:r>
          </a:p>
          <a:p>
            <a:r>
              <a:rPr lang="ru-RU" sz="1600" u="sng" smtClean="0">
                <a:hlinkClick r:id="rId11"/>
              </a:rPr>
              <a:t>http://www.labirint.ru/screenshot/goods/231485/14/</a:t>
            </a:r>
            <a:r>
              <a:rPr lang="ru-RU" sz="1600" smtClean="0"/>
              <a:t> Карлсон </a:t>
            </a:r>
          </a:p>
          <a:p>
            <a:r>
              <a:rPr lang="ru-RU" sz="1600" u="sng" smtClean="0">
                <a:hlinkClick r:id="rId12"/>
              </a:rPr>
              <a:t>http://rudocs.exdat.com/docs/index-282547.html?page=3</a:t>
            </a:r>
            <a:r>
              <a:rPr lang="ru-RU" sz="1600" smtClean="0"/>
              <a:t> Сухопутный корабль</a:t>
            </a:r>
          </a:p>
          <a:p>
            <a:r>
              <a:rPr lang="ru-RU" sz="1600" u="sng" smtClean="0">
                <a:hlinkClick r:id="rId13"/>
              </a:rPr>
              <a:t>http://youmix-ru.1gb.ru/index.php?pg=25&amp;jr=%D0%90%D0%BD%D0%B8%D0%BC%D0%B0%D1%86%D0%B8%D0%BE%D0%BD%D0%BD%D1%8B%D0%B9</a:t>
            </a:r>
            <a:r>
              <a:rPr lang="ru-RU" sz="1600" smtClean="0"/>
              <a:t> дядя Фёдор</a:t>
            </a:r>
          </a:p>
          <a:p>
            <a:r>
              <a:rPr lang="ru-RU" sz="1600" u="sng" smtClean="0">
                <a:hlinkClick r:id="rId14"/>
              </a:rPr>
              <a:t>http://digart.ru/en/characters/moidodyr/</a:t>
            </a:r>
            <a:r>
              <a:rPr lang="ru-RU" sz="1600" smtClean="0"/>
              <a:t> Мойдодыр</a:t>
            </a:r>
          </a:p>
          <a:p>
            <a:r>
              <a:rPr lang="ru-RU" sz="1600" u="sng" smtClean="0">
                <a:hlinkClick r:id="rId15"/>
              </a:rPr>
              <a:t>http://malenkajastrana.my1.ru/load/ehkologija/ehkologicheskie_sjuzhetnye_igry/kot_matroskin_obzavoditsja_khozjajstvom_dlja_</a:t>
            </a:r>
            <a:r>
              <a:rPr lang="ru-RU" sz="1600" smtClean="0"/>
              <a:t> кот Матроскин</a:t>
            </a:r>
          </a:p>
          <a:p>
            <a:r>
              <a:rPr lang="ru-RU" sz="1600" u="sng" smtClean="0">
                <a:hlinkClick r:id="rId16"/>
              </a:rPr>
              <a:t>http://xitv.info/11144-rikki_tikki_tavi.html</a:t>
            </a:r>
            <a:r>
              <a:rPr lang="ru-RU" sz="1600" smtClean="0"/>
              <a:t> рики тики тави</a:t>
            </a:r>
          </a:p>
          <a:p>
            <a:endParaRPr lang="ru-RU" sz="160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31825"/>
          </a:xfrm>
        </p:spPr>
        <p:txBody>
          <a:bodyPr/>
          <a:lstStyle/>
          <a:p>
            <a:r>
              <a:rPr lang="ru-RU" sz="2400" smtClean="0"/>
              <a:t>Интернерт ресурсы.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0" y="500063"/>
            <a:ext cx="9144000" cy="6357937"/>
          </a:xfrm>
        </p:spPr>
        <p:txBody>
          <a:bodyPr/>
          <a:lstStyle/>
          <a:p>
            <a:r>
              <a:rPr lang="ru-RU" sz="1600" u="sng" smtClean="0">
                <a:hlinkClick r:id="rId2"/>
              </a:rPr>
              <a:t>http://lizmult.ru/load/2-2-12</a:t>
            </a:r>
            <a:r>
              <a:rPr lang="ru-RU" sz="1600" smtClean="0"/>
              <a:t> Таракан</a:t>
            </a:r>
          </a:p>
          <a:p>
            <a:r>
              <a:rPr lang="ru-RU" sz="1600" u="sng" smtClean="0">
                <a:hlinkClick r:id="rId3"/>
              </a:rPr>
              <a:t>http://ejka.ru/blog/Chukovski/1621.html</a:t>
            </a:r>
            <a:r>
              <a:rPr lang="ru-RU" sz="1600" smtClean="0"/>
              <a:t> Бабочка</a:t>
            </a:r>
          </a:p>
          <a:p>
            <a:r>
              <a:rPr lang="ru-RU" sz="1600" u="sng" smtClean="0">
                <a:hlinkClick r:id="rId4"/>
              </a:rPr>
              <a:t>http://www.planetaskazok.ru/kchukovskysth/moydodir</a:t>
            </a:r>
            <a:r>
              <a:rPr lang="ru-RU" sz="1600" smtClean="0"/>
              <a:t> Книжка</a:t>
            </a:r>
          </a:p>
          <a:p>
            <a:r>
              <a:rPr lang="ru-RU" sz="1600" u="sng" smtClean="0">
                <a:hlinkClick r:id="rId5"/>
              </a:rPr>
              <a:t>http://www.planetaskazok.ru/kchukovskysth/moydodir?start=1</a:t>
            </a:r>
            <a:r>
              <a:rPr lang="ru-RU" sz="1600" smtClean="0"/>
              <a:t> Мочалка</a:t>
            </a:r>
          </a:p>
          <a:p>
            <a:r>
              <a:rPr lang="ru-RU" sz="1600" u="sng" smtClean="0">
                <a:hlinkClick r:id="rId6"/>
              </a:rPr>
              <a:t>http://images.yandex.ru/yandsearch?p=4&amp;text=%D0%BA%D1%80%D1%8B%D0%BB%D0%BE%D0%B2%2C%20%D0%BC%D1%83%D1%80%D0%B0%D0%B2%D0%B5%D0%B9&amp;fp=4&amp;pos=149&amp;uinfo=ww-1007-wh-576-fw-782-fh-448-pd-1&amp;rpt=simage&amp;img_url=http%3A%2F%2Fimg01.chitalnya.ru%2Fupload2%2F280%2F455390345305204.jpg</a:t>
            </a:r>
            <a:r>
              <a:rPr lang="ru-RU" sz="1600" smtClean="0"/>
              <a:t> Муравей </a:t>
            </a:r>
          </a:p>
          <a:p>
            <a:r>
              <a:rPr lang="ru-RU" sz="1600" u="sng" smtClean="0">
                <a:hlinkClick r:id="rId7"/>
              </a:rPr>
              <a:t>http://gostei.ru/basni/krylov-ia/614-slon-i-moska.html</a:t>
            </a:r>
            <a:r>
              <a:rPr lang="ru-RU" sz="1600" smtClean="0"/>
              <a:t> Моська</a:t>
            </a:r>
          </a:p>
          <a:p>
            <a:r>
              <a:rPr lang="ru-RU" sz="1600" u="sng" smtClean="0">
                <a:hlinkClick r:id="rId8"/>
              </a:rPr>
              <a:t>http://www.liveinternet.ru/users/2365973/post136244111/</a:t>
            </a:r>
            <a:r>
              <a:rPr lang="ru-RU" sz="1600" smtClean="0"/>
              <a:t> Лисица</a:t>
            </a:r>
          </a:p>
          <a:p>
            <a:r>
              <a:rPr lang="ru-RU" sz="1600" u="sng" smtClean="0">
                <a:hlinkClick r:id="rId9"/>
              </a:rPr>
              <a:t>http://ossbe.com/community/2740/posts/29575/</a:t>
            </a:r>
            <a:r>
              <a:rPr lang="ru-RU" sz="1600" smtClean="0"/>
              <a:t> Соловей</a:t>
            </a:r>
          </a:p>
          <a:p>
            <a:r>
              <a:rPr lang="ru-RU" sz="1600" u="sng" smtClean="0">
                <a:hlinkClick r:id="rId10"/>
              </a:rPr>
              <a:t>http://aleks-7zklass.narod.ru/p179aa1.html</a:t>
            </a:r>
            <a:r>
              <a:rPr lang="ru-RU" sz="1600" smtClean="0"/>
              <a:t> Незнайка</a:t>
            </a:r>
          </a:p>
          <a:p>
            <a:r>
              <a:rPr lang="ru-RU" sz="1600" u="sng" smtClean="0">
                <a:hlinkClick r:id="rId11"/>
              </a:rPr>
              <a:t>http://www.free-lancers.net/users/kira_art/projects/65490/</a:t>
            </a:r>
            <a:r>
              <a:rPr lang="ru-RU" sz="1600" smtClean="0"/>
              <a:t> Нильс</a:t>
            </a:r>
          </a:p>
          <a:p>
            <a:r>
              <a:rPr lang="ru-RU" sz="1600" u="sng" smtClean="0">
                <a:hlinkClick r:id="rId12"/>
              </a:rPr>
              <a:t>http://www.fast-torrent.ru/film/neobyiknovennyie-priklyucheniya-karika-i-vali-1.html</a:t>
            </a:r>
            <a:r>
              <a:rPr lang="ru-RU" sz="1600" smtClean="0"/>
              <a:t> Карик и Валя</a:t>
            </a:r>
          </a:p>
          <a:p>
            <a:r>
              <a:rPr lang="ru-RU" sz="1600" u="sng" smtClean="0">
                <a:hlinkClick r:id="rId13"/>
              </a:rPr>
              <a:t>http://zateevo.ru/?section=page&amp;alias=kosh_rassk026</a:t>
            </a:r>
            <a:r>
              <a:rPr lang="ru-RU" sz="1600" smtClean="0"/>
              <a:t> Маленький принц</a:t>
            </a:r>
          </a:p>
          <a:p>
            <a:r>
              <a:rPr lang="ru-RU" sz="1600" u="sng" smtClean="0">
                <a:hlinkClick r:id="rId14"/>
              </a:rPr>
              <a:t>http://www.liveinternet.ru/users/ludvik/tags/%E0%E2%F2%EE%F0%F1%EA%E0%FF+%EA%F3%EA%EB%E0/</a:t>
            </a:r>
            <a:r>
              <a:rPr lang="ru-RU" sz="1600" smtClean="0"/>
              <a:t> Пьеро</a:t>
            </a:r>
          </a:p>
          <a:p>
            <a:r>
              <a:rPr lang="ru-RU" sz="1600" u="sng" smtClean="0">
                <a:hlinkClick r:id="rId15"/>
              </a:rPr>
              <a:t>http://www.selezneva-lichnost.ru/viktorini/v-gosti-k-chipollino.html</a:t>
            </a:r>
            <a:r>
              <a:rPr lang="ru-RU" sz="1600" smtClean="0"/>
              <a:t> Чиполлино</a:t>
            </a:r>
          </a:p>
          <a:p>
            <a:r>
              <a:rPr lang="ru-RU" sz="1600" u="sng" smtClean="0">
                <a:hlinkClick r:id="rId16"/>
              </a:rPr>
              <a:t>http://xn--90aamkbbnf2a4b.xn--b1afaboidnttn.xn--p1ai/?p=topics/jubilar2012.htm</a:t>
            </a:r>
            <a:r>
              <a:rPr lang="ru-RU" sz="1600" smtClean="0"/>
              <a:t> Воробьишко</a:t>
            </a:r>
          </a:p>
          <a:p>
            <a:r>
              <a:rPr lang="ru-RU" sz="1600" u="sng" smtClean="0">
                <a:hlinkClick r:id="rId17"/>
              </a:rPr>
              <a:t>http://oorlova.ucoz.ru/news/2</a:t>
            </a:r>
            <a:r>
              <a:rPr lang="ru-RU" sz="1600" smtClean="0"/>
              <a:t> Девочка читает книгу</a:t>
            </a:r>
          </a:p>
          <a:p>
            <a:r>
              <a:rPr lang="ru-RU" sz="1600" u="sng" smtClean="0">
                <a:hlinkClick r:id="rId18"/>
              </a:rPr>
              <a:t>http://900igr.net/kartinki/literatura/Den-detskoj-knigi/014-Mezhdunarodnyj-den-detskoj-knigi-otmechaetsja-2-aprelja-v-den-rozhdenija.html</a:t>
            </a:r>
            <a:r>
              <a:rPr lang="ru-RU" sz="1600" smtClean="0"/>
              <a:t> Мальчик читает книгу</a:t>
            </a:r>
          </a:p>
          <a:p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Вспомните, кто говорил такие волшебные слова.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Симсим - симсим, открой дверь!</a:t>
            </a:r>
            <a:endParaRPr lang="ru-RU" b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92867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30</a:t>
            </a:r>
          </a:p>
        </p:txBody>
      </p:sp>
      <p:pic>
        <p:nvPicPr>
          <p:cNvPr id="7" name="Рисунок 6" descr="али-баба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862263"/>
            <a:ext cx="2630488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Вспомните, кто говорил такие волшебные слова.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Бамбара, чуфара, лорики, ёрики, пикапу, трикапу, скорики, морики.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92867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40</a:t>
            </a:r>
          </a:p>
        </p:txBody>
      </p:sp>
      <p:pic>
        <p:nvPicPr>
          <p:cNvPr id="6" name="Рисунок 5" descr="бастинда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0" y="3186113"/>
            <a:ext cx="2032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Волшебное  средство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Какое волшебное средство было у Буратино?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92867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золотой ключик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59584">
            <a:off x="5500688" y="4643437"/>
            <a:ext cx="25923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ru-RU" b="1" smtClean="0"/>
              <a:t>Волшебное  средство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8229600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Какое волшебное средство было у Аладдина?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928670"/>
            <a:ext cx="864000" cy="8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214282" y="6215082"/>
            <a:ext cx="360000" cy="36000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волшебная ламп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4143375"/>
            <a:ext cx="367188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1213</Words>
  <Application>Microsoft Office PowerPoint</Application>
  <PresentationFormat>Экран (4:3)</PresentationFormat>
  <Paragraphs>269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Arial</vt:lpstr>
      <vt:lpstr>Calibri</vt:lpstr>
      <vt:lpstr>Тема Office</vt:lpstr>
      <vt:lpstr>Слайд 1</vt:lpstr>
      <vt:lpstr>Слайд 2</vt:lpstr>
      <vt:lpstr>Слайд 3</vt:lpstr>
      <vt:lpstr>Вспомните, кто говорил такие волшебные слова. </vt:lpstr>
      <vt:lpstr>Вспомните, кто говорил такие волшебные слова. </vt:lpstr>
      <vt:lpstr>Вспомните, кто говорил такие волшебные слова. </vt:lpstr>
      <vt:lpstr>Вспомните, кто говорил такие волшебные слова. </vt:lpstr>
      <vt:lpstr>Волшебное  средство </vt:lpstr>
      <vt:lpstr>Волшебное  средство </vt:lpstr>
      <vt:lpstr>Волшебное  средство </vt:lpstr>
      <vt:lpstr>Волшебное  средство </vt:lpstr>
      <vt:lpstr>На чём или на ком совершила необыкновенное  путешествие </vt:lpstr>
      <vt:lpstr>На чём или на ком совершил необыкновенное  путешествие </vt:lpstr>
      <vt:lpstr>На чём или на ком совершил необыкновенное  путешествие </vt:lpstr>
      <vt:lpstr>На чём или на ком совершили необыкновенное  путешествие </vt:lpstr>
      <vt:lpstr>Вспомните, кто есть кто: человек, удав, лисёнок и т. д. </vt:lpstr>
      <vt:lpstr>Вспомните, кто есть кто: человек, удав, лисёнок и т. д. </vt:lpstr>
      <vt:lpstr>Вспомните, кто есть кто: человек, удав, лисёнок и т. д. </vt:lpstr>
      <vt:lpstr>Вспомните, кто есть кто: человек, удав, лисёнок и т. д. </vt:lpstr>
      <vt:lpstr>Слайд 20</vt:lpstr>
      <vt:lpstr>Слайд 21</vt:lpstr>
      <vt:lpstr>Какое слово надо поставить вместо многоточия?</vt:lpstr>
      <vt:lpstr>Какое слово надо поставить вместо многоточия?</vt:lpstr>
      <vt:lpstr>Какое слово надо поставить вместо многоточия?</vt:lpstr>
      <vt:lpstr>Какое слово надо поставить вместо многоточия?</vt:lpstr>
      <vt:lpstr>Так всё начиналось</vt:lpstr>
      <vt:lpstr>Так всё начиналось</vt:lpstr>
      <vt:lpstr>Так всё начиналось</vt:lpstr>
      <vt:lpstr>Так всё начиналось</vt:lpstr>
      <vt:lpstr>Найди рифму</vt:lpstr>
      <vt:lpstr>Найди рифму</vt:lpstr>
      <vt:lpstr>Найди рифму</vt:lpstr>
      <vt:lpstr>Найди рифму</vt:lpstr>
      <vt:lpstr>СКАЗКИ Г.-Х. АНДЕРСЕНА</vt:lpstr>
      <vt:lpstr>СКАЗКИ Г.-Х. АНДЕРСЕНА</vt:lpstr>
      <vt:lpstr>СКАЗКИ Г.-Х. АНДЕРСЕНА</vt:lpstr>
      <vt:lpstr>СКАЗКИ Г.-Х. АНДЕРСЕНА</vt:lpstr>
      <vt:lpstr>Слайд 38</vt:lpstr>
      <vt:lpstr>Слайд 39</vt:lpstr>
      <vt:lpstr>О ком К. Чуковский написал такие стихотворные строки?</vt:lpstr>
      <vt:lpstr>О ком К. Чуковский написал такие стихотворные строки?</vt:lpstr>
      <vt:lpstr>О ком К. Чуковский написал такие стихотворные строки?</vt:lpstr>
      <vt:lpstr>О ком К. Чуковский написал такие стихотворные строки?</vt:lpstr>
      <vt:lpstr>Кто из героев басен И. Крылова сказал:</vt:lpstr>
      <vt:lpstr>Кто из героев басен И. Крылова сказал:</vt:lpstr>
      <vt:lpstr>Кто из героев басен И. Крылова сказал:</vt:lpstr>
      <vt:lpstr>Кто из героев басен И. Крылова сказал:</vt:lpstr>
      <vt:lpstr>ВЕЛИКАНЫ И ЛИЛИПУТЫ</vt:lpstr>
      <vt:lpstr>ВЕЛИКАНЫ И ЛИЛИПУТЫ</vt:lpstr>
      <vt:lpstr>ВЕЛИКАНЫ И ЛИЛИПУТЫ</vt:lpstr>
      <vt:lpstr>ВЕЛИКАНЫ И ЛИЛИПУТЫ</vt:lpstr>
      <vt:lpstr>Кто из литературных героев сочинил эти стихотворные строчки:</vt:lpstr>
      <vt:lpstr>Кто из литературных героев сочинил эти стихотворные строчки:</vt:lpstr>
      <vt:lpstr>Кто из литературных героев сочинил эти стихотворные строчки:</vt:lpstr>
      <vt:lpstr>Кто из литературных героев сочинил эти стихотворные строчки:</vt:lpstr>
      <vt:lpstr>Слайд 56</vt:lpstr>
      <vt:lpstr>Интернерт ресурсы.</vt:lpstr>
      <vt:lpstr>Интернерт ресурсы.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комп</dc:creator>
  <cp:lastModifiedBy>re</cp:lastModifiedBy>
  <cp:revision>49</cp:revision>
  <dcterms:created xsi:type="dcterms:W3CDTF">2013-08-20T19:18:35Z</dcterms:created>
  <dcterms:modified xsi:type="dcterms:W3CDTF">2014-05-06T20:03:05Z</dcterms:modified>
</cp:coreProperties>
</file>