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0" r:id="rId4"/>
    <p:sldId id="291" r:id="rId5"/>
    <p:sldId id="265" r:id="rId6"/>
    <p:sldId id="266" r:id="rId7"/>
    <p:sldId id="292" r:id="rId8"/>
    <p:sldId id="293" r:id="rId9"/>
    <p:sldId id="261" r:id="rId10"/>
    <p:sldId id="277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94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58" r:id="rId35"/>
    <p:sldId id="295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884106"/>
    <a:srgbClr val="7C3B06"/>
    <a:srgbClr val="0062AC"/>
    <a:srgbClr val="0078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C648-A2CB-4ED6-8757-936DFB70BA7A}" type="datetimeFigureOut">
              <a:rPr lang="ru-RU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5616B-1DD3-4083-AF15-7E58DED63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945D2-C9ED-4CB5-9E63-489FD440417A}" type="datetimeFigureOut">
              <a:rPr lang="ru-RU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830F-133A-43C7-BEB9-B51DA9166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1F300-AA22-4C6F-A619-2C6305B2D79A}" type="datetimeFigureOut">
              <a:rPr lang="ru-RU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4DF6C-1B8D-4A83-B0AA-0B74AD987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539552" y="332656"/>
            <a:ext cx="8280920" cy="61926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EA1D2-82C4-4123-86C9-5C9432F112B3}" type="datetimeFigureOut">
              <a:rPr lang="ru-RU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E429-1003-451F-899B-D8D9F2035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997B9-6EE7-4602-8E84-86A293E5C863}" type="datetimeFigureOut">
              <a:rPr lang="ru-RU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1B397-78D9-49D0-BAA0-E2C45AA0A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856F-D343-4545-94C4-21025B98798C}" type="datetimeFigureOut">
              <a:rPr lang="ru-RU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94872-7E10-43B4-A79B-6F170C330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2BE6-1C40-47E3-BCE4-2084949CA6A0}" type="datetimeFigureOut">
              <a:rPr lang="ru-RU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4628-9194-4627-BE6E-5B5743ABB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2B2F5-9338-4919-A01A-CC13966B6874}" type="datetimeFigureOut">
              <a:rPr lang="ru-RU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6FB6D-DA3F-4B72-A104-E135D6D7C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52E2-77A2-4822-8240-C2C673F7BF45}" type="datetimeFigureOut">
              <a:rPr lang="ru-RU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3841-3535-4535-8E44-3F0C0DF48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60DD-A76F-46BC-BFCC-08D9993F52FA}" type="datetimeFigureOut">
              <a:rPr lang="ru-RU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A2CD1-28E4-49F2-893F-D34F12FD1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015FF-94BE-40DC-8079-8C1471D0D297}" type="datetimeFigureOut">
              <a:rPr lang="ru-RU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E485B-971E-4085-8643-CE51381C0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62F963-5BD2-435A-808D-40D063D8CC9D}" type="datetimeFigureOut">
              <a:rPr lang="ru-RU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2AE32A-BCEA-4384-98B4-3A4250E61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7897813" y="6642100"/>
            <a:ext cx="1246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071678"/>
            <a:ext cx="82868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Конспект НОД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«Подарок своими руками»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28604"/>
            <a:ext cx="78581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dirty="0" smtClean="0">
                <a:solidFill>
                  <a:srgbClr val="884106"/>
                </a:solidFill>
                <a:latin typeface="Comic Sans MS" pitchFamily="66" charset="0"/>
              </a:rPr>
              <a:t>Презентацию подготовили сотрудники</a:t>
            </a:r>
          </a:p>
          <a:p>
            <a:pPr algn="ctr" eaLnBrk="1" hangingPunct="1"/>
            <a:r>
              <a:rPr lang="ru-RU" sz="2000" dirty="0" smtClean="0">
                <a:solidFill>
                  <a:srgbClr val="884106"/>
                </a:solidFill>
                <a:latin typeface="Comic Sans MS" pitchFamily="66" charset="0"/>
              </a:rPr>
              <a:t>МБДОУ «Детский сад комбинированного вида № 92 </a:t>
            </a:r>
          </a:p>
          <a:p>
            <a:pPr algn="ctr" eaLnBrk="1" hangingPunct="1"/>
            <a:r>
              <a:rPr lang="ru-RU" sz="2000" dirty="0" smtClean="0">
                <a:solidFill>
                  <a:srgbClr val="884106"/>
                </a:solidFill>
                <a:latin typeface="Comic Sans MS" pitchFamily="66" charset="0"/>
              </a:rPr>
              <a:t>Воспитатели: Прокопьева Н.С., </a:t>
            </a:r>
            <a:r>
              <a:rPr lang="ru-RU" sz="2000" dirty="0" err="1" smtClean="0">
                <a:solidFill>
                  <a:srgbClr val="884106"/>
                </a:solidFill>
                <a:latin typeface="Comic Sans MS" pitchFamily="66" charset="0"/>
              </a:rPr>
              <a:t>Рубушкова</a:t>
            </a:r>
            <a:r>
              <a:rPr lang="ru-RU" sz="2000" dirty="0" smtClean="0">
                <a:solidFill>
                  <a:srgbClr val="884106"/>
                </a:solidFill>
                <a:latin typeface="Comic Sans MS" pitchFamily="66" charset="0"/>
              </a:rPr>
              <a:t> Е.Н. и</a:t>
            </a:r>
          </a:p>
          <a:p>
            <a:pPr algn="ctr" eaLnBrk="1" hangingPunct="1"/>
            <a:r>
              <a:rPr lang="ru-RU" sz="2000" dirty="0" smtClean="0">
                <a:solidFill>
                  <a:srgbClr val="884106"/>
                </a:solidFill>
                <a:latin typeface="Comic Sans MS" pitchFamily="66" charset="0"/>
              </a:rPr>
              <a:t>заместитель заведующего по ВМР Кудряшова К.В., </a:t>
            </a:r>
          </a:p>
          <a:p>
            <a:pPr algn="ctr" eaLnBrk="1" hangingPunct="1"/>
            <a:r>
              <a:rPr lang="ru-RU" sz="2000" dirty="0" smtClean="0">
                <a:solidFill>
                  <a:srgbClr val="884106"/>
                </a:solidFill>
                <a:latin typeface="Comic Sans MS" pitchFamily="66" charset="0"/>
              </a:rPr>
              <a:t>Г. Череповец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571480"/>
            <a:ext cx="2471726" cy="400052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Этап </a:t>
            </a:r>
            <a:r>
              <a:rPr lang="en-US" sz="4000" b="1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884106"/>
                </a:solidFill>
                <a:latin typeface="Comic Sans MS" pitchFamily="66" charset="0"/>
              </a:rPr>
              <a:t>Нарисовать рисунок</a:t>
            </a:r>
            <a:endParaRPr lang="ru-RU" sz="2000" b="1" dirty="0">
              <a:solidFill>
                <a:srgbClr val="884106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DSC0046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369854" y="1130288"/>
            <a:ext cx="5786454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Этап </a:t>
            </a:r>
            <a:r>
              <a:rPr lang="en-US" sz="4000" b="1" dirty="0" smtClean="0">
                <a:solidFill>
                  <a:srgbClr val="0070C0"/>
                </a:solidFill>
                <a:latin typeface="Comic Sans MS" pitchFamily="66" charset="0"/>
              </a:rPr>
              <a:t>2</a:t>
            </a:r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DSC0046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 contrast="10000"/>
          </a:blip>
          <a:stretch>
            <a:fillRect/>
          </a:stretch>
        </p:blipFill>
        <p:spPr>
          <a:xfrm>
            <a:off x="1191496" y="1600200"/>
            <a:ext cx="676100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Этап </a:t>
            </a:r>
            <a:r>
              <a:rPr lang="en-US" sz="40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Кручение бумаги (</a:t>
            </a:r>
            <a:r>
              <a:rPr lang="ru-RU" sz="2000" b="1" dirty="0" err="1" smtClean="0">
                <a:solidFill>
                  <a:srgbClr val="0070C0"/>
                </a:solidFill>
                <a:latin typeface="Comic Sans MS" pitchFamily="66" charset="0"/>
              </a:rPr>
              <a:t>Квилинг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DSC0046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8662" y="2357430"/>
            <a:ext cx="7429552" cy="2786082"/>
          </a:xfrm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857224" y="1357298"/>
            <a:ext cx="7901014" cy="8397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+mn-cs"/>
              </a:rPr>
              <a:t>Скручивать надо плотно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+mn-cs"/>
              </a:rPr>
              <a:t> и с самого края полоски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Этап </a:t>
            </a:r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SC0046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57290" y="1357298"/>
            <a:ext cx="7037297" cy="42687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Этап 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2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DSC0046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00166" y="1214422"/>
            <a:ext cx="6643734" cy="49324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Этап </a:t>
            </a:r>
            <a:r>
              <a:rPr lang="en-US" sz="4000" b="1" dirty="0" smtClean="0">
                <a:solidFill>
                  <a:srgbClr val="0070C0"/>
                </a:solidFill>
                <a:latin typeface="Comic Sans MS" pitchFamily="66" charset="0"/>
              </a:rPr>
              <a:t>2</a:t>
            </a:r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DSC0046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00166" y="2143116"/>
            <a:ext cx="6523774" cy="3411542"/>
          </a:xfrm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857224" y="1142984"/>
            <a:ext cx="7901014" cy="8397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+mn-cs"/>
              </a:rPr>
              <a:t>Тугую спираль немного распустить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Этап </a:t>
            </a:r>
            <a:r>
              <a:rPr lang="en-US" sz="4000" b="1" dirty="0" smtClean="0">
                <a:solidFill>
                  <a:srgbClr val="0070C0"/>
                </a:solidFill>
                <a:latin typeface="Comic Sans MS" pitchFamily="66" charset="0"/>
              </a:rPr>
              <a:t>2</a:t>
            </a:r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DSC0046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>
          <a:xfrm>
            <a:off x="2071670" y="1785925"/>
            <a:ext cx="5500726" cy="4282075"/>
          </a:xfrm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857224" y="1142984"/>
            <a:ext cx="7901014" cy="8397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помощью клея-карандаша  приклеить край полоски с спирали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Результат</a:t>
            </a:r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DSC0046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85852" y="1428736"/>
            <a:ext cx="6761006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2-ой способ кручения</a:t>
            </a:r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DSC0046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91496" y="1600200"/>
            <a:ext cx="6761006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46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85852" y="1142984"/>
            <a:ext cx="6761006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Материалы для работы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285860"/>
            <a:ext cx="7800972" cy="485778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884106"/>
                </a:solidFill>
                <a:latin typeface="Comic Sans MS" pitchFamily="66" charset="0"/>
              </a:rPr>
              <a:t>Плотная жёлтая бумага для ксерокопий</a:t>
            </a:r>
          </a:p>
          <a:p>
            <a:r>
              <a:rPr lang="ru-RU" sz="2000" b="1" dirty="0" smtClean="0">
                <a:solidFill>
                  <a:srgbClr val="884106"/>
                </a:solidFill>
                <a:latin typeface="Comic Sans MS" pitchFamily="66" charset="0"/>
              </a:rPr>
              <a:t>Лист синей </a:t>
            </a:r>
            <a:r>
              <a:rPr lang="ru-RU" sz="2000" b="1" dirty="0" err="1" smtClean="0">
                <a:solidFill>
                  <a:srgbClr val="884106"/>
                </a:solidFill>
                <a:latin typeface="Comic Sans MS" pitchFamily="66" charset="0"/>
              </a:rPr>
              <a:t>галлаграфической</a:t>
            </a:r>
            <a:r>
              <a:rPr lang="ru-RU" sz="2000" b="1" dirty="0" smtClean="0">
                <a:solidFill>
                  <a:srgbClr val="884106"/>
                </a:solidFill>
                <a:latin typeface="Comic Sans MS" pitchFamily="66" charset="0"/>
              </a:rPr>
              <a:t> бумаги, лист белой бумаги</a:t>
            </a:r>
          </a:p>
          <a:p>
            <a:r>
              <a:rPr lang="ru-RU" sz="2000" b="1" dirty="0" smtClean="0">
                <a:solidFill>
                  <a:srgbClr val="884106"/>
                </a:solidFill>
                <a:latin typeface="Comic Sans MS" pitchFamily="66" charset="0"/>
              </a:rPr>
              <a:t>Ножницы</a:t>
            </a:r>
          </a:p>
          <a:p>
            <a:r>
              <a:rPr lang="ru-RU" sz="2000" b="1" dirty="0" smtClean="0">
                <a:solidFill>
                  <a:srgbClr val="884106"/>
                </a:solidFill>
                <a:latin typeface="Comic Sans MS" pitchFamily="66" charset="0"/>
              </a:rPr>
              <a:t>Клей-карандаш, клей ПВА, клей - </a:t>
            </a:r>
            <a:r>
              <a:rPr lang="ru-RU" sz="2000" b="1" dirty="0" err="1" smtClean="0">
                <a:solidFill>
                  <a:srgbClr val="884106"/>
                </a:solidFill>
                <a:latin typeface="Comic Sans MS" pitchFamily="66" charset="0"/>
              </a:rPr>
              <a:t>супер</a:t>
            </a:r>
            <a:endParaRPr lang="ru-RU" sz="2000" b="1" dirty="0" smtClean="0">
              <a:solidFill>
                <a:srgbClr val="884106"/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884106"/>
                </a:solidFill>
                <a:latin typeface="Comic Sans MS" pitchFamily="66" charset="0"/>
              </a:rPr>
              <a:t>Простой карандаш, линейка</a:t>
            </a:r>
          </a:p>
          <a:p>
            <a:r>
              <a:rPr lang="ru-RU" sz="2000" b="1" dirty="0" smtClean="0">
                <a:solidFill>
                  <a:srgbClr val="884106"/>
                </a:solidFill>
                <a:latin typeface="Comic Sans MS" pitchFamily="66" charset="0"/>
              </a:rPr>
              <a:t>Фольга</a:t>
            </a:r>
          </a:p>
          <a:p>
            <a:r>
              <a:rPr lang="ru-RU" sz="2000" b="1" dirty="0" smtClean="0">
                <a:solidFill>
                  <a:srgbClr val="884106"/>
                </a:solidFill>
                <a:latin typeface="Comic Sans MS" pitchFamily="66" charset="0"/>
              </a:rPr>
              <a:t>Цветной мелкий бисер, </a:t>
            </a:r>
            <a:r>
              <a:rPr lang="ru-RU" sz="2000" b="1" dirty="0" err="1" smtClean="0">
                <a:solidFill>
                  <a:srgbClr val="884106"/>
                </a:solidFill>
                <a:latin typeface="Comic Sans MS" pitchFamily="66" charset="0"/>
              </a:rPr>
              <a:t>пайетки</a:t>
            </a:r>
            <a:r>
              <a:rPr lang="ru-RU" sz="2000" b="1" dirty="0" smtClean="0">
                <a:solidFill>
                  <a:srgbClr val="884106"/>
                </a:solidFill>
                <a:latin typeface="Comic Sans MS" pitchFamily="66" charset="0"/>
              </a:rPr>
              <a:t>, лента</a:t>
            </a:r>
          </a:p>
          <a:p>
            <a:r>
              <a:rPr lang="ru-RU" sz="2000" b="1" dirty="0" smtClean="0">
                <a:solidFill>
                  <a:srgbClr val="884106"/>
                </a:solidFill>
                <a:latin typeface="Comic Sans MS" pitchFamily="66" charset="0"/>
              </a:rPr>
              <a:t>Фломастеры 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Готовые заготовки для работы</a:t>
            </a:r>
            <a:b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884106"/>
                </a:solidFill>
                <a:latin typeface="Comic Sans MS" pitchFamily="66" charset="0"/>
              </a:rPr>
              <a:t>Прищипывая с разных сторон можно получить разные фигуры</a:t>
            </a:r>
            <a:r>
              <a:rPr lang="ru-RU" sz="4000" b="1" dirty="0" smtClean="0">
                <a:solidFill>
                  <a:srgbClr val="884106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884106"/>
                </a:solidFill>
                <a:latin typeface="Comic Sans MS" pitchFamily="66" charset="0"/>
              </a:rPr>
            </a:br>
            <a:endParaRPr lang="ru-RU" sz="4000" b="1" dirty="0">
              <a:solidFill>
                <a:srgbClr val="884106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DSC0046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4414" y="2000240"/>
            <a:ext cx="6952404" cy="412592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tumblr_loldf1lEvk1qh0lmfo1_50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285992"/>
            <a:ext cx="7711335" cy="15422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579756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Этап 3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sz="2000" b="1" dirty="0">
              <a:solidFill>
                <a:srgbClr val="884106"/>
              </a:solidFill>
            </a:endParaRPr>
          </a:p>
        </p:txBody>
      </p:sp>
      <p:pic>
        <p:nvPicPr>
          <p:cNvPr id="4" name="Содержимое 3" descr="DSC0046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512718" y="1130300"/>
            <a:ext cx="5072098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Этап 3</a:t>
            </a:r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DSC0046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91496" y="1600200"/>
            <a:ext cx="6761005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74638"/>
            <a:ext cx="3114668" cy="565469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Результат</a:t>
            </a:r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DSC0046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226966" y="1058862"/>
            <a:ext cx="5500726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274638"/>
            <a:ext cx="2543164" cy="486887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Этап 4</a:t>
            </a:r>
            <a:b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ru-RU" sz="2000" b="1" dirty="0">
              <a:solidFill>
                <a:srgbClr val="884106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DSC0046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 contrast="10000"/>
          </a:blip>
          <a:srcRect/>
          <a:stretch>
            <a:fillRect/>
          </a:stretch>
        </p:blipFill>
        <p:spPr>
          <a:xfrm rot="5400000">
            <a:off x="500034" y="928670"/>
            <a:ext cx="5857916" cy="48577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2000240"/>
            <a:ext cx="2185974" cy="101122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Этап 4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SC0046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24" y="1214422"/>
            <a:ext cx="5509130" cy="407196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Результат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SC0046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57290" y="1357298"/>
            <a:ext cx="6666652" cy="44627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544037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Этап 5</a:t>
            </a:r>
            <a:b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ru-RU" sz="2000" b="1" dirty="0">
              <a:solidFill>
                <a:srgbClr val="884106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DSC0046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>
          <a:xfrm rot="5400000">
            <a:off x="353629" y="1003637"/>
            <a:ext cx="5643604" cy="47792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608332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Этап 5</a:t>
            </a:r>
            <a:b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ru-RU" sz="2000" b="1" dirty="0">
              <a:solidFill>
                <a:srgbClr val="884106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DSC0046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>
          <a:xfrm rot="5400000">
            <a:off x="392876" y="1321580"/>
            <a:ext cx="5429289" cy="421484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884106"/>
                </a:solidFill>
                <a:latin typeface="Comic Sans MS" pitchFamily="66" charset="0"/>
              </a:rPr>
              <a:t>       С детьми:</a:t>
            </a:r>
          </a:p>
          <a:p>
            <a:r>
              <a:rPr lang="ru-RU" sz="2000" b="1" dirty="0" smtClean="0">
                <a:solidFill>
                  <a:srgbClr val="884106"/>
                </a:solidFill>
                <a:latin typeface="Comic Sans MS" pitchFamily="66" charset="0"/>
              </a:rPr>
              <a:t>Рассматривание книг, открыток, иллюстраций о дне святого Валентина, беседы с детьми, рассматривание готовых изделий мастеров, создание выставки в группе по теме.</a:t>
            </a:r>
          </a:p>
          <a:p>
            <a:r>
              <a:rPr lang="ru-RU" sz="2000" b="1" dirty="0" smtClean="0">
                <a:solidFill>
                  <a:srgbClr val="884106"/>
                </a:solidFill>
                <a:latin typeface="Comic Sans MS" pitchFamily="66" charset="0"/>
              </a:rPr>
              <a:t>С родителями:</a:t>
            </a:r>
          </a:p>
          <a:p>
            <a:r>
              <a:rPr lang="ru-RU" sz="2000" b="1" dirty="0" smtClean="0">
                <a:solidFill>
                  <a:srgbClr val="884106"/>
                </a:solidFill>
                <a:latin typeface="Comic Sans MS" pitchFamily="66" charset="0"/>
              </a:rPr>
              <a:t>Задание в виде презентации, переданное через услуги связи интернета, где описывается:</a:t>
            </a:r>
          </a:p>
          <a:p>
            <a:r>
              <a:rPr lang="ru-RU" sz="2000" b="1" dirty="0" smtClean="0">
                <a:solidFill>
                  <a:srgbClr val="884106"/>
                </a:solidFill>
                <a:latin typeface="Comic Sans MS" pitchFamily="66" charset="0"/>
              </a:rPr>
              <a:t>техника скручивания бумаги – </a:t>
            </a:r>
            <a:r>
              <a:rPr lang="ru-RU" sz="2000" b="1" dirty="0" err="1" smtClean="0">
                <a:solidFill>
                  <a:srgbClr val="884106"/>
                </a:solidFill>
                <a:latin typeface="Comic Sans MS" pitchFamily="66" charset="0"/>
              </a:rPr>
              <a:t>квилинг</a:t>
            </a:r>
            <a:r>
              <a:rPr lang="ru-RU" sz="2000" b="1" dirty="0" smtClean="0">
                <a:solidFill>
                  <a:srgbClr val="884106"/>
                </a:solidFill>
                <a:latin typeface="Comic Sans MS" pitchFamily="66" charset="0"/>
              </a:rPr>
              <a:t>, </a:t>
            </a:r>
          </a:p>
          <a:p>
            <a:r>
              <a:rPr lang="ru-RU" sz="2000" b="1" dirty="0" smtClean="0">
                <a:solidFill>
                  <a:srgbClr val="884106"/>
                </a:solidFill>
                <a:latin typeface="Comic Sans MS" pitchFamily="66" charset="0"/>
              </a:rPr>
              <a:t>подготовка полос для практической работы детей,</a:t>
            </a:r>
          </a:p>
          <a:p>
            <a:r>
              <a:rPr lang="ru-RU" sz="2000" b="1" dirty="0" smtClean="0">
                <a:solidFill>
                  <a:srgbClr val="884106"/>
                </a:solidFill>
                <a:latin typeface="Comic Sans MS" pitchFamily="66" charset="0"/>
              </a:rPr>
              <a:t>способы скручивания.</a:t>
            </a:r>
          </a:p>
          <a:p>
            <a:endParaRPr lang="ru-RU" dirty="0"/>
          </a:p>
        </p:txBody>
      </p:sp>
      <p:pic>
        <p:nvPicPr>
          <p:cNvPr id="4" name="Picture 2" descr="C:\Documents and Settings\Admin\Рабочий стол\Lin26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636"/>
            <a:ext cx="8286808" cy="1306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357166"/>
            <a:ext cx="3157502" cy="514353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Этап 5</a:t>
            </a:r>
            <a:b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ru-RU" sz="2000" b="1" dirty="0">
              <a:solidFill>
                <a:srgbClr val="884106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DSC0046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/>
          </a:blip>
          <a:srcRect/>
          <a:stretch>
            <a:fillRect/>
          </a:stretch>
        </p:blipFill>
        <p:spPr>
          <a:xfrm rot="5400000">
            <a:off x="153627" y="1275077"/>
            <a:ext cx="5550598" cy="41434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1500174"/>
            <a:ext cx="2371684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Этап 6</a:t>
            </a:r>
            <a:b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DSC0046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30000" contrast="30000"/>
          </a:blip>
          <a:srcRect/>
          <a:stretch>
            <a:fillRect/>
          </a:stretch>
        </p:blipFill>
        <p:spPr>
          <a:xfrm>
            <a:off x="928662" y="1500174"/>
            <a:ext cx="5220386" cy="378621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1643050"/>
            <a:ext cx="2828916" cy="84615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Результат</a:t>
            </a:r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DSC0046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>
          <a:xfrm>
            <a:off x="928662" y="1285860"/>
            <a:ext cx="4429156" cy="388246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472599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Готовая работа</a:t>
            </a:r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DSC0205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>
          <a:xfrm rot="5400000">
            <a:off x="826608" y="1102162"/>
            <a:ext cx="5061892" cy="44291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90929207_Spasibozavnimani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85794"/>
            <a:ext cx="6215106" cy="524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http://webdiscover.ru/v/59117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Изготовление полосок</a:t>
            </a:r>
            <a:endParaRPr lang="ru-RU" dirty="0"/>
          </a:p>
        </p:txBody>
      </p:sp>
      <p:pic>
        <p:nvPicPr>
          <p:cNvPr id="5" name="Содержимое 3" descr="DSC0046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bright="10000" contrast="10000"/>
          </a:blip>
          <a:stretch>
            <a:fillRect/>
          </a:stretch>
        </p:blipFill>
        <p:spPr>
          <a:xfrm>
            <a:off x="1714480" y="1571612"/>
            <a:ext cx="6324616" cy="4233255"/>
          </a:xfrm>
          <a:ln w="1524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46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571604" y="1643050"/>
            <a:ext cx="6357982" cy="4256169"/>
          </a:xfrm>
          <a:ln w="152400">
            <a:solidFill>
              <a:srgbClr val="FFFF99"/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57224" y="571480"/>
            <a:ext cx="7901014" cy="839775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Расчертить горизонтально лист полосками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 0.5 см. или 1 см шириной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46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2" y="1285860"/>
            <a:ext cx="6615952" cy="4429156"/>
          </a:xfrm>
          <a:ln w="152400">
            <a:solidFill>
              <a:srgbClr val="FFFF99"/>
            </a:solidFill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857224" y="571480"/>
            <a:ext cx="7786742" cy="8397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+mn-cs"/>
              </a:rPr>
              <a:t>        Аккуратно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+mn-cs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раз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+mn-cs"/>
              </a:rPr>
              <a:t>резать лист по линиям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Результат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SC0046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bright="10000" contrast="10000"/>
          </a:blip>
          <a:stretch>
            <a:fillRect/>
          </a:stretch>
        </p:blipFill>
        <p:spPr>
          <a:xfrm>
            <a:off x="1500166" y="1357298"/>
            <a:ext cx="6724029" cy="4500594"/>
          </a:xfrm>
          <a:ln w="1524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mallangel0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42" y="714356"/>
            <a:ext cx="6472811" cy="5368340"/>
          </a:xfrm>
          <a:ln w="152400">
            <a:solidFill>
              <a:srgbClr val="FFFF99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Этапы работы</a:t>
            </a:r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Documents and Settings\Admin\Рабочий стол\Lin26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8465648" cy="1306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228</Words>
  <Application>Microsoft Office PowerPoint</Application>
  <PresentationFormat>Экран (4:3)</PresentationFormat>
  <Paragraphs>58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Материалы для работы</vt:lpstr>
      <vt:lpstr>Предварительная работа </vt:lpstr>
      <vt:lpstr>Изготовление полосок</vt:lpstr>
      <vt:lpstr>Слайд 5</vt:lpstr>
      <vt:lpstr>Слайд 6</vt:lpstr>
      <vt:lpstr>Результат</vt:lpstr>
      <vt:lpstr>Слайд 8</vt:lpstr>
      <vt:lpstr>Этапы работы</vt:lpstr>
      <vt:lpstr>Этап 1 Нарисовать рисунок</vt:lpstr>
      <vt:lpstr>Этап 2</vt:lpstr>
      <vt:lpstr>Этап 2 Кручение бумаги (Квилинг)</vt:lpstr>
      <vt:lpstr>Этап 2</vt:lpstr>
      <vt:lpstr>Этап 2</vt:lpstr>
      <vt:lpstr>Этап 2</vt:lpstr>
      <vt:lpstr>Этап 2</vt:lpstr>
      <vt:lpstr>Результат</vt:lpstr>
      <vt:lpstr>2-ой способ кручения</vt:lpstr>
      <vt:lpstr>Слайд 19</vt:lpstr>
      <vt:lpstr> Готовые заготовки для работы Прищипывая с разных сторон можно получить разные фигуры </vt:lpstr>
      <vt:lpstr>Слайд 21</vt:lpstr>
      <vt:lpstr>Этап 3 </vt:lpstr>
      <vt:lpstr>Этап 3</vt:lpstr>
      <vt:lpstr>Результат</vt:lpstr>
      <vt:lpstr>Этап 4 </vt:lpstr>
      <vt:lpstr>Этап 4</vt:lpstr>
      <vt:lpstr>Результат</vt:lpstr>
      <vt:lpstr>Этап 5 </vt:lpstr>
      <vt:lpstr>Этап 5 </vt:lpstr>
      <vt:lpstr>Этап 5 </vt:lpstr>
      <vt:lpstr>Этап 6 </vt:lpstr>
      <vt:lpstr>Результат</vt:lpstr>
      <vt:lpstr>Готовая работа</vt:lpstr>
      <vt:lpstr>Слайд 34</vt:lpstr>
      <vt:lpstr>Информация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Tata</cp:lastModifiedBy>
  <cp:revision>38</cp:revision>
  <dcterms:created xsi:type="dcterms:W3CDTF">2013-07-10T14:56:12Z</dcterms:created>
  <dcterms:modified xsi:type="dcterms:W3CDTF">2014-04-27T19:28:01Z</dcterms:modified>
</cp:coreProperties>
</file>