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0"/>
      </p:ext>
    </p:extLst>
  </p:showPr>
  <p:clrMru>
    <a:srgbClr val="FFFF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6000">
              <a:srgbClr val="92D050"/>
            </a:gs>
            <a:gs pos="50000">
              <a:schemeClr val="accent3">
                <a:lumMod val="60000"/>
                <a:lumOff val="40000"/>
              </a:schemeClr>
            </a:gs>
            <a:gs pos="100000">
              <a:srgbClr val="FFFF99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05.05.2014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00617" y="145139"/>
            <a:ext cx="8719246" cy="461664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8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ПУТЕШЕСТВИЕ </a:t>
            </a:r>
          </a:p>
          <a:p>
            <a:pPr algn="ctr"/>
            <a:r>
              <a:rPr lang="ru-RU" sz="8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В</a:t>
            </a:r>
          </a:p>
          <a:p>
            <a:pPr algn="ctr"/>
            <a:r>
              <a:rPr lang="ru-RU" sz="8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ПРОСТОКВАШИНО </a:t>
            </a:r>
          </a:p>
          <a:p>
            <a:pPr algn="ctr"/>
            <a:endParaRPr lang="ru-RU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23727" y="4005064"/>
            <a:ext cx="5046125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Домашние животные</a:t>
            </a:r>
          </a:p>
          <a:p>
            <a:pPr algn="ctr"/>
            <a:r>
              <a:rPr lang="ru-RU" sz="20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СРЕДНЯЯ ГРУППА</a:t>
            </a:r>
            <a:endParaRPr lang="ru-RU" sz="20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71123" y="5032446"/>
            <a:ext cx="3487558" cy="1877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600" dirty="0" smtClean="0"/>
              <a:t>Воспитатель:</a:t>
            </a:r>
          </a:p>
          <a:p>
            <a:pPr algn="ctr"/>
            <a:r>
              <a:rPr lang="ru-RU" sz="1600" dirty="0" smtClean="0"/>
              <a:t>МАКСИМОВА СВЕТЛАНА ВАЛЕРЬЕВНА</a:t>
            </a:r>
          </a:p>
          <a:p>
            <a:pPr algn="ctr"/>
            <a:r>
              <a:rPr lang="ru-RU" sz="1600" dirty="0" smtClean="0"/>
              <a:t>МАДОУ «Детский сад № 279</a:t>
            </a:r>
          </a:p>
          <a:p>
            <a:pPr algn="ctr"/>
            <a:r>
              <a:rPr lang="ru-RU" sz="1600" dirty="0" smtClean="0"/>
              <a:t>комбинированного вида»</a:t>
            </a:r>
          </a:p>
          <a:p>
            <a:pPr algn="ctr"/>
            <a:r>
              <a:rPr lang="ru-RU" sz="1600" dirty="0" smtClean="0"/>
              <a:t>Г. Казань </a:t>
            </a:r>
          </a:p>
          <a:p>
            <a:pPr algn="ctr"/>
            <a:r>
              <a:rPr lang="ru-RU" b="1" dirty="0" smtClean="0"/>
              <a:t>230 – 124 - 999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259923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620688"/>
            <a:ext cx="8418439" cy="5256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7731265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&amp;Kcy;&amp;acy;&amp;rcy;&amp;tcy;&amp;icy;&amp;ncy;&amp;kcy;&amp;acy; &amp;dcy;&amp;iecy;&amp;rcy;&amp;iecy;&amp;vcy;&amp;ncy;&amp;yacy;, &amp;bcy;&amp;acy;&amp;ncy;&amp;yacy;, &amp;Rcy;&amp;acy;&amp;zcy;&amp;ncy;&amp;ocy;&amp;iecy;, &amp;ncy;&amp;acy;&amp;scy;&amp;tcy;&amp;rcy;&amp;ocy;&amp;iecy;&amp;ncy;&amp;icy;&amp;iecy;, &amp;dcy;&amp;vcy;&amp;iecy;&amp;rcy;&amp;softcy;, &amp;zcy;&amp;acy;&amp;mcy;&amp;ocy;&amp;kcy;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764704"/>
            <a:ext cx="8282001" cy="5171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2878896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dir="r"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27654"/>
            <a:ext cx="8418439" cy="5256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15" descr="http://users.telenet.be/rottweiler/kwispelende%20rottie.gif"/>
          <p:cNvPicPr>
            <a:picLocks noChangeAspect="1" noChangeArrowheads="1" noCrop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80112" y="3429000"/>
            <a:ext cx="3384376" cy="3312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3" descr="http://im7-tub-ru.yandex.net/i?id=404664591-32-72&amp;n=21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91576" y="4293096"/>
            <a:ext cx="2448272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10271625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612576" y="-94063"/>
            <a:ext cx="10536412" cy="65790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4" descr="http://im2-tub-ru.yandex.net/i?id=187452574-27-72&amp;n=21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99592" y="620688"/>
            <a:ext cx="3888432" cy="5161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http://bizness25.ru/wp-content/uploads/2013/11/tumblr_lgrts85vWm1qev8ddo1_500.gif"/>
          <p:cNvPicPr>
            <a:picLocks noChangeAspect="1" noChangeArrowheads="1" noCrop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4283968" y="980727"/>
            <a:ext cx="4392488" cy="4076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7467302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260648"/>
            <a:ext cx="5768761" cy="40816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6" name="Picture 2" descr="http://im2-tub-ru.yandex.net/i?id=680036574-11-72&amp;n=21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5576" y="227179"/>
            <a:ext cx="8064896" cy="6048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158628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5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42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http://im7-tub-ru.yandex.net/i?id=389362143-35-72&amp;n=21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9882" y="188640"/>
            <a:ext cx="6144683" cy="4608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http://im6-tub-ru.yandex.net/i?id=274727860-47-72&amp;n=21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0162" y="1196753"/>
            <a:ext cx="8283773" cy="5177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879140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 descr="http://im4-tub-ru.yandex.net/i?id=118680348-59-72&amp;n=21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619743"/>
            <a:ext cx="3168352" cy="3394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11" descr="http://im7-tub-ru.yandex.net/i?id=459692968-15-72&amp;n=21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64088" y="619743"/>
            <a:ext cx="2838425" cy="3906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http://im4-tub-ru.yandex.net/i?id=322671501-21-72&amp;n=21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81614"/>
            <a:ext cx="6624736" cy="4968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im0-tub-ru.yandex.net/i?id=462761310-64-72&amp;n=21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5576" y="448630"/>
            <a:ext cx="7776864" cy="5832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788762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://catmidep.com/wp-content/uploads/2013/08/cong_thuc_duong_da_tay_2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1127" y="332656"/>
            <a:ext cx="7944098" cy="5902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197" name="Picture 5" descr="C:\Users\Serg\Desktop\СВЕТЛАНА\Анимация\дети\AG00315_.GIF"/>
          <p:cNvPicPr>
            <a:picLocks noChangeAspect="1" noChangeArrowheads="1" noCrop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3573016"/>
            <a:ext cx="2569712" cy="2899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971043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29</Words>
  <Application>Microsoft Office PowerPoint</Application>
  <PresentationFormat>Экран (4:3)</PresentationFormat>
  <Paragraphs>11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СВЕТЛАНА</dc:creator>
  <cp:lastModifiedBy>re</cp:lastModifiedBy>
  <cp:revision>14</cp:revision>
  <dcterms:created xsi:type="dcterms:W3CDTF">2014-02-25T12:09:53Z</dcterms:created>
  <dcterms:modified xsi:type="dcterms:W3CDTF">2014-05-05T17:35:47Z</dcterms:modified>
</cp:coreProperties>
</file>