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3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  <p:sldId id="25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810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82488F-5286-447D-8A46-5A4A81BA2FE5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C0D529-FCAF-4C24-A65D-D786114F5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C6F406-579A-4C74-9167-2A3E33E7BB0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BE24-93D4-40E6-A76D-A21B4B2AC13F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DCC5-4557-4DB3-A3D8-7BEFBBE4B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30D6-87E8-4536-873B-CD8D0C07C625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0077-1F53-47EF-B42F-60C2C0180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BA6F-4262-4C10-9CCD-C6C5C3A00376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15B4-31EF-4C78-9E74-8D721D08C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559A5-5A99-42DD-84B4-1D56E5B87555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68E3-E068-435D-8946-D63DA51D2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28EAF-6B17-43EA-8420-414D9161788C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A5D9-C832-4B4C-B807-879BC9A90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03CE-874F-4F18-9053-D15C6B607D07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133C-1788-40DB-BE03-585B361FD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93AB-A7FD-49EF-A258-D5EE94F2E5C3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646A-4F00-4072-A3A2-407DFB76E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D18C-FE0C-4EF8-90B6-0789BA1D6D4C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1C67-345E-4587-A484-A1964557C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D7D21-CE6C-4FC9-9473-0A411AF4072D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2258-733B-4354-AE6C-2E2B8C78F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E2AB-D5C2-47CF-8291-DE38C8D47355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AFB7-5011-43EA-AFBD-FF669ED5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48B14-04DB-426A-9AD3-698502A95482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679E-56CF-43C0-9D49-1445C9216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02DD5C-45C3-48F2-A24E-DC67E0CC0712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EA436-C78D-425B-BF5D-DA368663F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712968" cy="70173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Декоративное оформление окна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6 класс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		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Разработала: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Шибанова Татьяна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Валерьевна,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учитель обслуживающего труда,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МОАУ СОШ с. Томское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2014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484313"/>
            <a:ext cx="320675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2963863"/>
            <a:ext cx="33528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6213" y="96838"/>
            <a:ext cx="6480175" cy="3573462"/>
          </a:xfr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412875"/>
            <a:ext cx="27368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981075"/>
            <a:ext cx="2535237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221163"/>
            <a:ext cx="24479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04813"/>
            <a:ext cx="20701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789363"/>
            <a:ext cx="25177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26638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5076825" y="3806825"/>
            <a:ext cx="3795713" cy="2847975"/>
          </a:xfrm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2060575"/>
            <a:ext cx="543877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6264696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Различают три основных вида штор: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Шторы – это занавеси из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неп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-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росвечивающих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тканей. Они бы -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вают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подъёмными и раздвижными.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Гардины - это занавеси из мягкой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набивной или прозрачной ткани; тюля;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сетки, кружева, которые разнообразно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и свободно драпируются.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Портьеры - занавеси на двери из не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просвечивающейся плотной ткани. Их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можно шить из тех же тканей, что и шторы.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836613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565400"/>
            <a:ext cx="21605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505325"/>
            <a:ext cx="20351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264696"/>
          </a:xfrm>
        </p:spPr>
        <p:txBody>
          <a:bodyPr rtlCol="0">
            <a:norm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Отделкой и украшением служат: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Ламбрекен - это широкая оборка, полоска ткани, форма которой должна соответствовать стилю занавесок и интерьера.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Драпри - это наиболее изысканный способ украшения окна; драпри могут использоваться как в дополнении к шторам, так и отдельно, в сочетании с гардинами и шлейфами.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Джаботы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это украшающие детали по краям штор.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Жалюзи - чаще всего используются в офисах, однако в последнее время их применяют для декорирования жилых помещений. Они могут являться как самостоятельным способом оформления оконного проёма, так и сочетаться со шторами, обеспечивая дополнительную защиту от солнца.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Ассиметричная занавесь - это занавесь, расположенная с одной стороны окна. Они хорошо смотрятся в узких комнатах с узкими окнами. Лучше из однотонной ткани.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717550"/>
            <a:ext cx="52895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693738"/>
            <a:ext cx="5465763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795338"/>
            <a:ext cx="344963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1100" y="820738"/>
            <a:ext cx="4900613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795338"/>
            <a:ext cx="38163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 rtlCol="0">
            <a:norm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Способы крепления штор: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Декоративные карнизы - крепят над окном, к потолку или боковым стенам.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Струны - металлическая проволока, сильно натянутая на ширину окна или больше.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Штанга - прут с кольцами или креплениями.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Металлические кольца большого диаметра, вбитые по углам окна или двери.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Ветки деревьев; кованые пруты, используемые вместо штанги.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48387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557338"/>
            <a:ext cx="32194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341438"/>
            <a:ext cx="620077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1462088"/>
            <a:ext cx="65246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836613"/>
            <a:ext cx="31369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1773238"/>
            <a:ext cx="2487612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3357563"/>
            <a:ext cx="26209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765175"/>
            <a:ext cx="46577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2205038"/>
            <a:ext cx="30241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9024" y="476672"/>
            <a:ext cx="8784976" cy="3474720"/>
          </a:xfrm>
        </p:spPr>
        <p:txBody>
          <a:bodyPr rtlCol="0">
            <a:norm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Практическая работа: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составление коллажа « Оформление окна»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67691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989138"/>
            <a:ext cx="3443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628775"/>
            <a:ext cx="43926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1975" y="765175"/>
            <a:ext cx="508000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1975" y="1268413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24038" y="1773238"/>
            <a:ext cx="508000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19275" y="3781425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43338" y="1773238"/>
            <a:ext cx="508000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8038" y="1773238"/>
            <a:ext cx="506412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38450" y="1773238"/>
            <a:ext cx="508000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32038" y="1773238"/>
            <a:ext cx="506412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32038" y="4291013"/>
            <a:ext cx="506412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2038" y="3787775"/>
            <a:ext cx="506412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32038" y="3281363"/>
            <a:ext cx="506412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2038" y="2776538"/>
            <a:ext cx="506412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32038" y="2276475"/>
            <a:ext cx="506412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36925" y="2776538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4450" y="2776538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40038" y="2776538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25563" y="2781300"/>
            <a:ext cx="506412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1975" y="2776538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62450" y="2776538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28925" y="3787775"/>
            <a:ext cx="508000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2450" y="5299075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62450" y="4795838"/>
            <a:ext cx="506413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360863" y="4294188"/>
            <a:ext cx="508000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62450" y="3789363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362450" y="3284538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362450" y="2276475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32038" y="4795838"/>
            <a:ext cx="506412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311275" y="3781425"/>
            <a:ext cx="508000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44863" y="3786188"/>
            <a:ext cx="508000" cy="5032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843338" y="5299075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868863" y="5299075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76863" y="5299075"/>
            <a:ext cx="506412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883275" y="5299075"/>
            <a:ext cx="508000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391275" y="5299075"/>
            <a:ext cx="506413" cy="5048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908175" y="78581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У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865313" y="1290638"/>
            <a:ext cx="493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Ю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46263" y="1793875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Т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395538" y="2786063"/>
            <a:ext cx="493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М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401888" y="1793875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К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378075" y="2292350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О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903663" y="179546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Ь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409950" y="179546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Н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916238" y="1793875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А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395538" y="3298825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Ф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403475" y="380841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О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395538" y="4319588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Р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401888" y="4840288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Т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895600" y="2797175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Н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371600" y="2808288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К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878013" y="279876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О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403725" y="2808288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А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910013" y="279876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Т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392488" y="2792413"/>
            <a:ext cx="493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А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400425" y="380841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А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919413" y="3803650"/>
            <a:ext cx="493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Р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865313" y="3806825"/>
            <a:ext cx="49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Т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357313" y="3824288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Ш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403725" y="4311650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И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403725" y="3805238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Д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403725" y="3311525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Р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403725" y="230981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Г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403725" y="531971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А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403725" y="4816475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Н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921375" y="5337175"/>
            <a:ext cx="49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З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427663" y="531971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Ю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921250" y="5326063"/>
            <a:ext cx="49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Л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894138" y="531971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Ж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443663" y="5319713"/>
            <a:ext cx="49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И</a:t>
            </a:r>
          </a:p>
        </p:txBody>
      </p:sp>
      <p:sp>
        <p:nvSpPr>
          <p:cNvPr id="30789" name="TextBox 72"/>
          <p:cNvSpPr txBox="1">
            <a:spLocks noChangeArrowheads="1"/>
          </p:cNvSpPr>
          <p:nvPr/>
        </p:nvSpPr>
        <p:spPr bwMode="auto">
          <a:xfrm>
            <a:off x="1797050" y="709613"/>
            <a:ext cx="2984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1</a:t>
            </a:r>
          </a:p>
        </p:txBody>
      </p:sp>
      <p:sp>
        <p:nvSpPr>
          <p:cNvPr id="30790" name="TextBox 73"/>
          <p:cNvSpPr txBox="1">
            <a:spLocks noChangeArrowheads="1"/>
          </p:cNvSpPr>
          <p:nvPr/>
        </p:nvSpPr>
        <p:spPr bwMode="auto">
          <a:xfrm>
            <a:off x="1265238" y="2714625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5</a:t>
            </a:r>
          </a:p>
        </p:txBody>
      </p:sp>
      <p:sp>
        <p:nvSpPr>
          <p:cNvPr id="30791" name="TextBox 74"/>
          <p:cNvSpPr txBox="1">
            <a:spLocks noChangeArrowheads="1"/>
          </p:cNvSpPr>
          <p:nvPr/>
        </p:nvSpPr>
        <p:spPr bwMode="auto">
          <a:xfrm>
            <a:off x="2286000" y="171608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2</a:t>
            </a:r>
          </a:p>
        </p:txBody>
      </p:sp>
      <p:sp>
        <p:nvSpPr>
          <p:cNvPr id="30792" name="TextBox 75"/>
          <p:cNvSpPr txBox="1">
            <a:spLocks noChangeArrowheads="1"/>
          </p:cNvSpPr>
          <p:nvPr/>
        </p:nvSpPr>
        <p:spPr bwMode="auto">
          <a:xfrm>
            <a:off x="1762125" y="1716088"/>
            <a:ext cx="300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4</a:t>
            </a:r>
          </a:p>
        </p:txBody>
      </p:sp>
      <p:sp>
        <p:nvSpPr>
          <p:cNvPr id="30793" name="TextBox 76"/>
          <p:cNvSpPr txBox="1">
            <a:spLocks noChangeArrowheads="1"/>
          </p:cNvSpPr>
          <p:nvPr/>
        </p:nvSpPr>
        <p:spPr bwMode="auto">
          <a:xfrm>
            <a:off x="4316413" y="2220913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3</a:t>
            </a:r>
          </a:p>
        </p:txBody>
      </p:sp>
      <p:sp>
        <p:nvSpPr>
          <p:cNvPr id="30794" name="TextBox 77"/>
          <p:cNvSpPr txBox="1">
            <a:spLocks noChangeArrowheads="1"/>
          </p:cNvSpPr>
          <p:nvPr/>
        </p:nvSpPr>
        <p:spPr bwMode="auto">
          <a:xfrm>
            <a:off x="3778250" y="5259388"/>
            <a:ext cx="300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7</a:t>
            </a:r>
          </a:p>
        </p:txBody>
      </p:sp>
      <p:sp>
        <p:nvSpPr>
          <p:cNvPr id="30795" name="TextBox 78"/>
          <p:cNvSpPr txBox="1">
            <a:spLocks noChangeArrowheads="1"/>
          </p:cNvSpPr>
          <p:nvPr/>
        </p:nvSpPr>
        <p:spPr bwMode="auto">
          <a:xfrm>
            <a:off x="1252538" y="37290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rebuchet MS" pitchFamily="34" charset="0"/>
              </a:rPr>
              <a:t>6</a:t>
            </a:r>
          </a:p>
        </p:txBody>
      </p:sp>
      <p:sp>
        <p:nvSpPr>
          <p:cNvPr id="30796" name="TextBox 79"/>
          <p:cNvSpPr txBox="1">
            <a:spLocks noChangeArrowheads="1"/>
          </p:cNvSpPr>
          <p:nvPr/>
        </p:nvSpPr>
        <p:spPr bwMode="auto">
          <a:xfrm>
            <a:off x="2849563" y="111125"/>
            <a:ext cx="3673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1. Укромность и удобство, тепло в покоях, подручность всего нужного, комфорт</a:t>
            </a:r>
          </a:p>
        </p:txBody>
      </p:sp>
      <p:sp>
        <p:nvSpPr>
          <p:cNvPr id="30797" name="TextBox 80"/>
          <p:cNvSpPr txBox="1">
            <a:spLocks noChangeArrowheads="1"/>
          </p:cNvSpPr>
          <p:nvPr/>
        </p:nvSpPr>
        <p:spPr bwMode="auto">
          <a:xfrm>
            <a:off x="4316413" y="728663"/>
            <a:ext cx="3024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2. Удобство и избыток, домашний покой </a:t>
            </a:r>
          </a:p>
        </p:txBody>
      </p:sp>
      <p:sp>
        <p:nvSpPr>
          <p:cNvPr id="30798" name="TextBox 81"/>
          <p:cNvSpPr txBox="1">
            <a:spLocks noChangeArrowheads="1"/>
          </p:cNvSpPr>
          <p:nvPr/>
        </p:nvSpPr>
        <p:spPr bwMode="auto">
          <a:xfrm>
            <a:off x="5168900" y="1331913"/>
            <a:ext cx="36718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3. Занавеси из мягкой набивной или прозрачной ткани; тюля; сетки, кружева, которые разнообразно и свободно драпируются. </a:t>
            </a:r>
          </a:p>
        </p:txBody>
      </p:sp>
      <p:sp>
        <p:nvSpPr>
          <p:cNvPr id="30799" name="TextBox 82"/>
          <p:cNvSpPr txBox="1">
            <a:spLocks noChangeArrowheads="1"/>
          </p:cNvSpPr>
          <p:nvPr/>
        </p:nvSpPr>
        <p:spPr bwMode="auto">
          <a:xfrm>
            <a:off x="5360988" y="2498725"/>
            <a:ext cx="3792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4. Материал для изготовления белья, одежды, покрывал, занавесей.</a:t>
            </a:r>
          </a:p>
        </p:txBody>
      </p:sp>
      <p:sp>
        <p:nvSpPr>
          <p:cNvPr id="30800" name="TextBox 83"/>
          <p:cNvSpPr txBox="1">
            <a:spLocks noChangeArrowheads="1"/>
          </p:cNvSpPr>
          <p:nvPr/>
        </p:nvSpPr>
        <p:spPr bwMode="auto">
          <a:xfrm>
            <a:off x="5445125" y="3143250"/>
            <a:ext cx="358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5. Синоним слова горница</a:t>
            </a:r>
          </a:p>
        </p:txBody>
      </p:sp>
      <p:sp>
        <p:nvSpPr>
          <p:cNvPr id="30801" name="TextBox 1"/>
          <p:cNvSpPr txBox="1">
            <a:spLocks noChangeArrowheads="1"/>
          </p:cNvSpPr>
          <p:nvPr/>
        </p:nvSpPr>
        <p:spPr bwMode="auto">
          <a:xfrm>
            <a:off x="5419725" y="3538538"/>
            <a:ext cx="3717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6. Занавеси из непросвечивающих тканей. Они бывают подъёмными и раздвижными. </a:t>
            </a:r>
          </a:p>
        </p:txBody>
      </p:sp>
      <p:sp>
        <p:nvSpPr>
          <p:cNvPr id="30802" name="TextBox 2"/>
          <p:cNvSpPr txBox="1">
            <a:spLocks noChangeArrowheads="1"/>
          </p:cNvSpPr>
          <p:nvPr/>
        </p:nvSpPr>
        <p:spPr bwMode="auto">
          <a:xfrm>
            <a:off x="5411788" y="4462463"/>
            <a:ext cx="3814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rebuchet MS" pitchFamily="34" charset="0"/>
              </a:rPr>
              <a:t>7. Шторы или ставни из жестких поперечных параллельных пластинок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5202238" cy="2409825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spcCol="0" rtlCol="0" fromWordArt="0" anchor="ctr" forceAA="0">
            <a:no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/>
          </a:p>
        </p:txBody>
      </p:sp>
      <p:pic>
        <p:nvPicPr>
          <p:cNvPr id="3174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863" y="1196975"/>
            <a:ext cx="20875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6950" y="1184275"/>
            <a:ext cx="1587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1100" y="1190625"/>
            <a:ext cx="8191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Прямоугольник 9"/>
          <p:cNvSpPr>
            <a:spLocks noChangeArrowheads="1"/>
          </p:cNvSpPr>
          <p:nvPr/>
        </p:nvSpPr>
        <p:spPr bwMode="auto">
          <a:xfrm>
            <a:off x="4540250" y="849313"/>
            <a:ext cx="18049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endParaRPr lang="ru-RU" sz="1200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оле 7"/>
          <p:cNvSpPr txBox="1"/>
          <p:nvPr/>
        </p:nvSpPr>
        <p:spPr>
          <a:xfrm>
            <a:off x="3419475" y="2501900"/>
            <a:ext cx="1246188" cy="398463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dirty="0">
                <a:ea typeface="Calibri"/>
                <a:cs typeface="Times New Roman"/>
              </a:rPr>
              <a:t>         1=Р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31751" name="Рисунок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6150" y="2597150"/>
            <a:ext cx="5413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763713" y="3444875"/>
            <a:ext cx="6629400" cy="238125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53" name="Рисунок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6138" y="3789363"/>
            <a:ext cx="158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14"/>
          <p:cNvPicPr>
            <a:picLocks noChangeAspect="1" noChangeArrowheads="1"/>
          </p:cNvPicPr>
          <p:nvPr/>
        </p:nvPicPr>
        <p:blipFill>
          <a:blip r:embed="rId7"/>
          <a:srcRect l="8292" r="11021"/>
          <a:stretch>
            <a:fillRect/>
          </a:stretch>
        </p:blipFill>
        <p:spPr bwMode="auto">
          <a:xfrm>
            <a:off x="2274888" y="3973513"/>
            <a:ext cx="1865312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Рисунок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019550"/>
            <a:ext cx="1587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Рисунок 16"/>
          <p:cNvPicPr>
            <a:picLocks noChangeAspect="1" noChangeArrowheads="1"/>
          </p:cNvPicPr>
          <p:nvPr/>
        </p:nvPicPr>
        <p:blipFill>
          <a:blip r:embed="rId8"/>
          <a:srcRect l="8282" r="5728"/>
          <a:stretch>
            <a:fillRect/>
          </a:stretch>
        </p:blipFill>
        <p:spPr bwMode="auto">
          <a:xfrm>
            <a:off x="4352925" y="3822700"/>
            <a:ext cx="16081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Прямоугольник 17"/>
          <p:cNvSpPr>
            <a:spLocks noChangeArrowheads="1"/>
          </p:cNvSpPr>
          <p:nvPr/>
        </p:nvSpPr>
        <p:spPr bwMode="auto">
          <a:xfrm>
            <a:off x="6089650" y="3141663"/>
            <a:ext cx="1898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9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endParaRPr lang="ru-RU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7308850" y="3811588"/>
            <a:ext cx="368300" cy="2508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59" name="Рисунок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4200" y="5270500"/>
            <a:ext cx="5429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Прямоугольник 20"/>
          <p:cNvSpPr>
            <a:spLocks noChangeArrowheads="1"/>
          </p:cNvSpPr>
          <p:nvPr/>
        </p:nvSpPr>
        <p:spPr bwMode="auto">
          <a:xfrm>
            <a:off x="5054600" y="5189538"/>
            <a:ext cx="560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rebuchet MS" pitchFamily="34" charset="0"/>
              </a:rPr>
              <a:t>2=Б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659563" y="1341438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Гардины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50825" y="5949950"/>
            <a:ext cx="2160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Ламбрекен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6" name="Скругленный прямоугольник 22"/>
          <p:cNvSpPr>
            <a:spLocks noChangeArrowheads="1"/>
          </p:cNvSpPr>
          <p:nvPr/>
        </p:nvSpPr>
        <p:spPr bwMode="auto">
          <a:xfrm>
            <a:off x="1692275" y="1179513"/>
            <a:ext cx="5975350" cy="3328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243F60"/>
            </a:solidFill>
            <a:round/>
            <a:headEnd/>
            <a:tailEnd/>
          </a:ln>
        </p:spPr>
        <p:txBody>
          <a:bodyPr anchor="ctr"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027" name="Рисунок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1341438"/>
            <a:ext cx="201612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24075" y="1125538"/>
            <a:ext cx="5111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0" b="1">
                <a:latin typeface="Trebuchet MS" pitchFamily="34" charset="0"/>
              </a:rPr>
              <a:t>К   З</a:t>
            </a:r>
          </a:p>
        </p:txBody>
      </p:sp>
      <p:pic>
        <p:nvPicPr>
          <p:cNvPr id="26" name="Рисунок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795713"/>
            <a:ext cx="86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59338" y="3644900"/>
            <a:ext cx="1081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rebuchet MS" pitchFamily="34" charset="0"/>
              </a:rPr>
              <a:t>З=Н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42988" y="5013325"/>
            <a:ext cx="3241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Карниз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1026" grpId="0" animBg="1"/>
      <p:bldP spid="25" grpId="0"/>
      <p:bldP spid="27" grpId="0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4713704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урока: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Познакомиться с понятиями – интерьер, комфорт, уют; с новыми словами связанными с миром штор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профессией дизайнер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правилами подбора штор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42481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332656"/>
            <a:ext cx="604867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Первыми жилищами для человека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736975"/>
            <a:ext cx="47894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836613"/>
            <a:ext cx="36560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716338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052513"/>
            <a:ext cx="28575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3474720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Дизайнер - это человек, имеющий специальное образование и помогающий всем желающим в красивом оформлении интерьера.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Уют - укромность и удобство, тепло в покоях,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подручность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всего нужного, комфорт (В. Даль)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Комфорт - удобство и избыток, домашний покой (В. Даль).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712968" cy="5256584"/>
          </a:xfrm>
        </p:spPr>
        <p:txBody>
          <a:bodyPr rtlCol="0">
            <a:norm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Четыре основных критерия при оформлении окна: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 приватность,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 управление светом,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 функциональность,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  стиль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133600"/>
            <a:ext cx="327342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7364288" cy="401760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Часть 1.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Приватность необходима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369093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16113"/>
            <a:ext cx="22399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500438"/>
            <a:ext cx="3240088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7220272" cy="347472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Часть 2.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Управление светом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914775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060575"/>
            <a:ext cx="2403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29527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49238" y="646113"/>
            <a:ext cx="7304087" cy="3565525"/>
          </a:xfr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27352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781300"/>
            <a:ext cx="30972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450" y="3284538"/>
            <a:ext cx="286861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554</TotalTime>
  <Words>116</Words>
  <Application>Microsoft Office PowerPoint</Application>
  <PresentationFormat>Экран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add</dc:creator>
  <cp:lastModifiedBy>User</cp:lastModifiedBy>
  <cp:revision>43</cp:revision>
  <dcterms:created xsi:type="dcterms:W3CDTF">2013-11-01T22:49:35Z</dcterms:created>
  <dcterms:modified xsi:type="dcterms:W3CDTF">2014-05-11T20:12:47Z</dcterms:modified>
</cp:coreProperties>
</file>