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8EA7D-D21B-4F37-A212-3AEF38251550}" type="datetimeFigureOut">
              <a:rPr lang="ru-RU" smtClean="0"/>
              <a:t>04.04.2014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F1BBCF2-9579-4F76-9D86-BED4B39B07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8EA7D-D21B-4F37-A212-3AEF38251550}" type="datetimeFigureOut">
              <a:rPr lang="ru-RU" smtClean="0"/>
              <a:t>04.04.2014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BBCF2-9579-4F76-9D86-BED4B39B07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8EA7D-D21B-4F37-A212-3AEF38251550}" type="datetimeFigureOut">
              <a:rPr lang="ru-RU" smtClean="0"/>
              <a:t>04.04.2014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BBCF2-9579-4F76-9D86-BED4B39B07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8EA7D-D21B-4F37-A212-3AEF38251550}" type="datetimeFigureOut">
              <a:rPr lang="ru-RU" smtClean="0"/>
              <a:t>04.04.2014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F1BBCF2-9579-4F76-9D86-BED4B39B07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8EA7D-D21B-4F37-A212-3AEF38251550}" type="datetimeFigureOut">
              <a:rPr lang="ru-RU" smtClean="0"/>
              <a:t>04.04.2014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BBCF2-9579-4F76-9D86-BED4B39B075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8EA7D-D21B-4F37-A212-3AEF38251550}" type="datetimeFigureOut">
              <a:rPr lang="ru-RU" smtClean="0"/>
              <a:t>04.04.2014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BBCF2-9579-4F76-9D86-BED4B39B07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8EA7D-D21B-4F37-A212-3AEF38251550}" type="datetimeFigureOut">
              <a:rPr lang="ru-RU" smtClean="0"/>
              <a:t>04.04.2014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F1BBCF2-9579-4F76-9D86-BED4B39B0756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8EA7D-D21B-4F37-A212-3AEF38251550}" type="datetimeFigureOut">
              <a:rPr lang="ru-RU" smtClean="0"/>
              <a:t>04.04.2014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BBCF2-9579-4F76-9D86-BED4B39B07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8EA7D-D21B-4F37-A212-3AEF38251550}" type="datetimeFigureOut">
              <a:rPr lang="ru-RU" smtClean="0"/>
              <a:t>04.04.2014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BBCF2-9579-4F76-9D86-BED4B39B07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8EA7D-D21B-4F37-A212-3AEF38251550}" type="datetimeFigureOut">
              <a:rPr lang="ru-RU" smtClean="0"/>
              <a:t>04.04.2014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BBCF2-9579-4F76-9D86-BED4B39B07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8EA7D-D21B-4F37-A212-3AEF38251550}" type="datetimeFigureOut">
              <a:rPr lang="ru-RU" smtClean="0"/>
              <a:t>04.04.2014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BBCF2-9579-4F76-9D86-BED4B39B0756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7D8EA7D-D21B-4F37-A212-3AEF38251550}" type="datetimeFigureOut">
              <a:rPr lang="ru-RU" smtClean="0"/>
              <a:t>04.04.2014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F1BBCF2-9579-4F76-9D86-BED4B39B075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686800" cy="1800200"/>
          </a:xfrm>
        </p:spPr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dirty="0" smtClean="0"/>
              <a:t> Чтим и помним</a:t>
            </a:r>
            <a:br>
              <a:rPr lang="ru-RU" dirty="0" smtClean="0"/>
            </a:br>
            <a:r>
              <a:rPr lang="ru-RU" dirty="0" smtClean="0">
                <a:solidFill>
                  <a:srgbClr val="7030A0"/>
                </a:solidFill>
              </a:rPr>
              <a:t>                Подвиг    Ленинграда</a:t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sz="1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Воспитатель Пасынкова Г.Г.</a:t>
            </a:r>
            <a:endParaRPr lang="ru-RU" sz="18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i (35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99792" y="2924944"/>
            <a:ext cx="4176464" cy="252028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Налеты   и Обстрелы   </a:t>
            </a:r>
            <a:endParaRPr lang="ru-RU" dirty="0"/>
          </a:p>
        </p:txBody>
      </p:sp>
      <p:pic>
        <p:nvPicPr>
          <p:cNvPr id="4" name="Содержимое 3" descr="i (30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331640" y="2276872"/>
            <a:ext cx="2864173" cy="3240360"/>
          </a:xfrm>
        </p:spPr>
      </p:pic>
      <p:pic>
        <p:nvPicPr>
          <p:cNvPr id="9" name="Содержимое 8" descr="i (38)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860032" y="2276872"/>
            <a:ext cx="2808312" cy="324036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Дорога жизни</a:t>
            </a:r>
            <a:endParaRPr lang="ru-RU" dirty="0"/>
          </a:p>
        </p:txBody>
      </p:sp>
      <p:pic>
        <p:nvPicPr>
          <p:cNvPr id="5" name="Содержимое 4" descr="i (34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404937" y="2276872"/>
            <a:ext cx="2590999" cy="2399903"/>
          </a:xfrm>
        </p:spPr>
      </p:pic>
      <p:pic>
        <p:nvPicPr>
          <p:cNvPr id="6" name="Содержимое 5" descr="i (32)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076056" y="2276872"/>
            <a:ext cx="2667769" cy="2399903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</a:t>
            </a:r>
            <a:endParaRPr lang="ru-RU" dirty="0"/>
          </a:p>
        </p:txBody>
      </p:sp>
      <p:pic>
        <p:nvPicPr>
          <p:cNvPr id="5" name="Содержимое 4" descr="i (39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8" y="2060848"/>
            <a:ext cx="3096343" cy="3384376"/>
          </a:xfrm>
        </p:spPr>
      </p:pic>
      <p:pic>
        <p:nvPicPr>
          <p:cNvPr id="8" name="Содержимое 7" descr="i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932040" y="2060848"/>
            <a:ext cx="3096344" cy="3384376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жители    города</a:t>
            </a:r>
            <a:endParaRPr lang="ru-RU" dirty="0"/>
          </a:p>
        </p:txBody>
      </p:sp>
      <p:pic>
        <p:nvPicPr>
          <p:cNvPr id="5" name="Содержимое 4" descr="i (43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485900" y="2204864"/>
            <a:ext cx="2726060" cy="2880320"/>
          </a:xfrm>
        </p:spPr>
      </p:pic>
      <p:pic>
        <p:nvPicPr>
          <p:cNvPr id="6" name="Содержимое 5" descr="i (41)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220072" y="2204864"/>
            <a:ext cx="2736304" cy="288032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Норма   хлеба</a:t>
            </a:r>
            <a:endParaRPr lang="ru-RU" dirty="0"/>
          </a:p>
        </p:txBody>
      </p:sp>
      <p:pic>
        <p:nvPicPr>
          <p:cNvPr id="5" name="Содержимое 4" descr="i (37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331640" y="2132856"/>
            <a:ext cx="2664296" cy="3168352"/>
          </a:xfrm>
        </p:spPr>
      </p:pic>
      <p:pic>
        <p:nvPicPr>
          <p:cNvPr id="6" name="Содержимое 5" descr="i (40)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004048" y="2132856"/>
            <a:ext cx="2768352" cy="3024336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Дневник         Тани  </a:t>
            </a:r>
            <a:r>
              <a:rPr lang="ru-RU" dirty="0" err="1" smtClean="0"/>
              <a:t>савичевой</a:t>
            </a:r>
            <a:endParaRPr lang="ru-RU" dirty="0"/>
          </a:p>
        </p:txBody>
      </p:sp>
      <p:pic>
        <p:nvPicPr>
          <p:cNvPr id="5" name="Содержимое 4" descr="i (36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67744" y="1916832"/>
            <a:ext cx="5184575" cy="3672407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Жизнь города</a:t>
            </a:r>
            <a:endParaRPr lang="ru-RU" dirty="0"/>
          </a:p>
        </p:txBody>
      </p:sp>
      <p:pic>
        <p:nvPicPr>
          <p:cNvPr id="7" name="Содержимое 6" descr="i (29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971600" y="2060848"/>
            <a:ext cx="3168352" cy="3600400"/>
          </a:xfrm>
        </p:spPr>
      </p:pic>
      <p:pic>
        <p:nvPicPr>
          <p:cNvPr id="8" name="Содержимое 7" descr="i (33)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004048" y="2132856"/>
            <a:ext cx="3096343" cy="3528392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1459632"/>
          </a:xfrm>
        </p:spPr>
        <p:txBody>
          <a:bodyPr>
            <a:normAutofit fontScale="90000"/>
          </a:bodyPr>
          <a:lstStyle/>
          <a:p>
            <a:pPr algn="just"/>
            <a:r>
              <a:rPr lang="ru-RU" dirty="0" smtClean="0"/>
              <a:t> выжившим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 smtClean="0"/>
              <a:t>                         чтим и помним</a:t>
            </a:r>
            <a:endParaRPr lang="ru-RU" dirty="0"/>
          </a:p>
        </p:txBody>
      </p:sp>
      <p:pic>
        <p:nvPicPr>
          <p:cNvPr id="5" name="Содержимое 4" descr="i (2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328737" y="2204864"/>
            <a:ext cx="2523183" cy="3024336"/>
          </a:xfrm>
        </p:spPr>
      </p:pic>
      <p:pic>
        <p:nvPicPr>
          <p:cNvPr id="6" name="Содержимое 5" descr="i (1)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004049" y="2204864"/>
            <a:ext cx="3211264" cy="3096344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26</TotalTime>
  <Words>27</Words>
  <Application>Microsoft Office PowerPoint</Application>
  <PresentationFormat>Экран (4:3)</PresentationFormat>
  <Paragraphs>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Трек</vt:lpstr>
      <vt:lpstr>  Чтим и помним                 Подвиг    Ленинграда                                                                                  Воспитатель Пасынкова Г.Г.</vt:lpstr>
      <vt:lpstr>              Налеты   и Обстрелы   </vt:lpstr>
      <vt:lpstr>                   Дорога жизни</vt:lpstr>
      <vt:lpstr>   </vt:lpstr>
      <vt:lpstr>                   жители    города</vt:lpstr>
      <vt:lpstr>                     Норма   хлеба</vt:lpstr>
      <vt:lpstr>  Дневник         Тани  савичевой</vt:lpstr>
      <vt:lpstr>                   Жизнь города</vt:lpstr>
      <vt:lpstr> выжившим                             чтим и помним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Чтим и помним                 Подвиг    Ленинграда                                                                                  Воспитатель Пасынкова Г.Г.</dc:title>
  <dc:creator>Home</dc:creator>
  <cp:lastModifiedBy>Home</cp:lastModifiedBy>
  <cp:revision>3</cp:revision>
  <dcterms:created xsi:type="dcterms:W3CDTF">2014-04-04T10:06:29Z</dcterms:created>
  <dcterms:modified xsi:type="dcterms:W3CDTF">2014-04-04T10:32:31Z</dcterms:modified>
</cp:coreProperties>
</file>