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4" r:id="rId18"/>
    <p:sldId id="275" r:id="rId19"/>
    <p:sldId id="276" r:id="rId20"/>
    <p:sldId id="277" r:id="rId21"/>
    <p:sldId id="273" r:id="rId22"/>
    <p:sldId id="272" r:id="rId23"/>
    <p:sldId id="282" r:id="rId24"/>
    <p:sldId id="280" r:id="rId25"/>
    <p:sldId id="283" r:id="rId26"/>
    <p:sldId id="284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9" d="100"/>
          <a:sy n="59" d="100"/>
        </p:scale>
        <p:origin x="-768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E5790-A64C-438D-896F-64954AF1F4E2}" type="datetimeFigureOut">
              <a:rPr lang="ru-RU" smtClean="0"/>
              <a:pPr/>
              <a:t>26.04.2014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C4438-983F-40C9-8C15-4E43B9133D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12" Type="http://schemas.openxmlformats.org/officeDocument/2006/relationships/image" Target="../media/image3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11" Type="http://schemas.openxmlformats.org/officeDocument/2006/relationships/image" Target="../media/image32.jpeg"/><Relationship Id="rId5" Type="http://schemas.openxmlformats.org/officeDocument/2006/relationships/image" Target="../media/image26.jpeg"/><Relationship Id="rId10" Type="http://schemas.openxmlformats.org/officeDocument/2006/relationships/image" Target="../media/image31.jpeg"/><Relationship Id="rId4" Type="http://schemas.openxmlformats.org/officeDocument/2006/relationships/image" Target="../media/image25.jpeg"/><Relationship Id="rId9" Type="http://schemas.openxmlformats.org/officeDocument/2006/relationships/image" Target="../media/image30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jpeg"/><Relationship Id="rId3" Type="http://schemas.openxmlformats.org/officeDocument/2006/relationships/image" Target="../media/image36.jpeg"/><Relationship Id="rId7" Type="http://schemas.openxmlformats.org/officeDocument/2006/relationships/image" Target="../media/image40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37.jpeg"/><Relationship Id="rId9" Type="http://schemas.openxmlformats.org/officeDocument/2006/relationships/image" Target="../media/image42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jpeg"/><Relationship Id="rId3" Type="http://schemas.openxmlformats.org/officeDocument/2006/relationships/image" Target="../media/image36.jpeg"/><Relationship Id="rId7" Type="http://schemas.openxmlformats.org/officeDocument/2006/relationships/image" Target="../media/image40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43.jpeg"/><Relationship Id="rId9" Type="http://schemas.openxmlformats.org/officeDocument/2006/relationships/image" Target="../media/image4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/>
          <a:stretch>
            <a:fillRect/>
          </a:stretch>
        </p:blipFill>
        <p:spPr bwMode="auto">
          <a:xfrm>
            <a:off x="1" y="-3614"/>
            <a:ext cx="9144000" cy="686161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14290"/>
            <a:ext cx="7851648" cy="1214446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МКС(К)ОУ «ВЕТЛУЖСКАЯ СПЕЦИАЛЬНАЯ (КОРРЕКЦИОННАЯ) ОБЩЕОБРАЗОВАТЕЛЬНАЯ ШКОЛА-ИНТЕРНАТ </a:t>
            </a:r>
            <a:r>
              <a:rPr lang="en-US" sz="2000" dirty="0" smtClean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VIII</a:t>
            </a:r>
            <a:r>
              <a:rPr lang="ru-RU" sz="2000" dirty="0" smtClean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 ВИДА»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7854696" cy="1752600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Picture 3" descr="C:\Documents and Settings\admin\Рабочий стол\Новая папка (2)\поход воспитателей 04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5104" y="1571612"/>
            <a:ext cx="3276764" cy="3017988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4643438" y="2357430"/>
            <a:ext cx="31045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Звук и буква Ш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57752" y="3786190"/>
            <a:ext cx="28968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Работу выполнила: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учитель –логопед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Лесникова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И.Е</a:t>
            </a:r>
            <a:r>
              <a:rPr lang="ru-RU" b="1" dirty="0" smtClean="0"/>
              <a:t>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38" y="-17512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>
              <a:buNone/>
            </a:pPr>
            <a:endParaRPr lang="ru-RU" dirty="0" smtClean="0"/>
          </a:p>
        </p:txBody>
      </p:sp>
      <p:pic>
        <p:nvPicPr>
          <p:cNvPr id="5" name="Объект 10" descr="I:\ира\фото\IMG_0785.JPG"/>
          <p:cNvPicPr>
            <a:picLocks/>
          </p:cNvPicPr>
          <p:nvPr/>
        </p:nvPicPr>
        <p:blipFill rotWithShape="1">
          <a:blip r:embed="rId3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86248" y="1000108"/>
            <a:ext cx="2663726" cy="33843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00364" y="4500570"/>
            <a:ext cx="98296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4876" y="4500570"/>
            <a:ext cx="13227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Admin\Pictures\2014-01-27 1\1 001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51720" y="1000108"/>
            <a:ext cx="2234527" cy="33843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  <p:extLst>
      <p:ext uri="{BB962C8B-B14F-4D97-AF65-F5344CB8AC3E}">
        <p14:creationId xmlns="" xmlns:p14="http://schemas.microsoft.com/office/powerpoint/2010/main" val="84662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38" y="-17512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10" descr="I:\ира\фото\IMG_0785.JPG"/>
          <p:cNvPicPr>
            <a:picLocks noGrp="1"/>
          </p:cNvPicPr>
          <p:nvPr>
            <p:ph idx="1"/>
          </p:nvPr>
        </p:nvPicPr>
        <p:blipFill rotWithShape="1">
          <a:blip r:embed="rId3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71604" y="1214422"/>
            <a:ext cx="2500330" cy="32147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5" name="Рисунок 4" descr="I:\ира\фото\IMG_0818.JPG"/>
          <p:cNvPicPr/>
          <p:nvPr/>
        </p:nvPicPr>
        <p:blipFill rotWithShape="1">
          <a:blip r:embed="rId4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71934" y="1214422"/>
            <a:ext cx="2376263" cy="3161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00298" y="4572008"/>
            <a:ext cx="13227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7686" y="4572008"/>
            <a:ext cx="99899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38" y="-17512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10" descr="I:\ира\фото\IMG_0785.JPG"/>
          <p:cNvPicPr>
            <a:picLocks noGrp="1"/>
          </p:cNvPicPr>
          <p:nvPr>
            <p:ph idx="1"/>
          </p:nvPr>
        </p:nvPicPr>
        <p:blipFill rotWithShape="1">
          <a:blip r:embed="rId3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71736" y="1285860"/>
            <a:ext cx="2357454" cy="31432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86116" y="4572008"/>
            <a:ext cx="13227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2066" y="4572008"/>
            <a:ext cx="99899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Admin\Pictures\2014-01-27 1\1 001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73434" y="1269105"/>
            <a:ext cx="2595245" cy="309613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38" y="-17512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10" descr="I:\ира\фото\IMG_0785.JPG"/>
          <p:cNvPicPr>
            <a:picLocks noGrp="1"/>
          </p:cNvPicPr>
          <p:nvPr>
            <p:ph idx="1"/>
          </p:nvPr>
        </p:nvPicPr>
        <p:blipFill rotWithShape="1">
          <a:blip r:embed="rId3">
            <a:lum contras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5984" y="857232"/>
            <a:ext cx="2560446" cy="34286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14678" y="4429132"/>
            <a:ext cx="13227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628" y="4429132"/>
            <a:ext cx="13573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Admin\Pictures\2014-01-27 1\1 001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4421800" y="1357717"/>
            <a:ext cx="3363755" cy="24872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10" descr="I:\ира\фото\IMG_0785.JPG"/>
          <p:cNvPicPr>
            <a:picLocks noGrp="1"/>
          </p:cNvPicPr>
          <p:nvPr>
            <p:ph idx="1"/>
          </p:nvPr>
        </p:nvPicPr>
        <p:blipFill rotWithShape="1">
          <a:blip r:embed="rId3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714612" y="1357298"/>
            <a:ext cx="2143140" cy="335758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86116" y="4643446"/>
            <a:ext cx="13227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628" y="4643446"/>
            <a:ext cx="98296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Admin\Pictures\2014-01-27 1\1 001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60032" y="1340769"/>
            <a:ext cx="2160240" cy="330267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214546" y="4929198"/>
            <a:ext cx="13227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3372" y="4929198"/>
            <a:ext cx="98296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2132" y="4929198"/>
            <a:ext cx="11881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Admin\Pictures\2014-01-27 1\1 001.jpg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11892" y="1491909"/>
            <a:ext cx="2160240" cy="330267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11" name="Рисунок 10" descr="C:\Users\Admin\Pictures\2014-01-27 1\1 001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72132" y="1491909"/>
            <a:ext cx="2393417" cy="33026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" name="Объект 10" descr="I:\ира\фото\IMG_0785.JPG"/>
          <p:cNvPicPr>
            <a:picLocks/>
          </p:cNvPicPr>
          <p:nvPr/>
        </p:nvPicPr>
        <p:blipFill rotWithShape="1">
          <a:blip r:embed="rId5">
            <a:lum bright="3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4438" y="1491909"/>
            <a:ext cx="2357454" cy="32851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АШ – ША</a:t>
            </a:r>
          </a:p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ОШ – ШО</a:t>
            </a:r>
          </a:p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ИШ – ШИ</a:t>
            </a:r>
          </a:p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УШ – ШУ</a:t>
            </a:r>
          </a:p>
          <a:p>
            <a:pPr algn="ctr">
              <a:buNone/>
            </a:pP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2010_02_19\IMG_000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07220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опушке леса росли ромашки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Documents and Settings\admin\Рабочий стол\2010_02_19\IMG_000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571480"/>
            <a:ext cx="5715040" cy="550072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ромашке сидел шмель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Рабочий стол\2010_02_19\IMG_00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0" y="500063"/>
            <a:ext cx="5429288" cy="557214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072206"/>
            <a:ext cx="9144000" cy="76944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 сосне висели шишки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0"/>
            <a:ext cx="9429784" cy="681611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E:\ира\фото\IMG_083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14414" y="357166"/>
            <a:ext cx="2143140" cy="2709333"/>
          </a:xfrm>
          <a:prstGeom prst="ellipse">
            <a:avLst/>
          </a:prstGeom>
          <a:noFill/>
        </p:spPr>
      </p:pic>
      <p:pic>
        <p:nvPicPr>
          <p:cNvPr id="1029" name="Picture 5" descr="E:\ира\фото\IMG_082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72132" y="428604"/>
            <a:ext cx="2286016" cy="2454164"/>
          </a:xfrm>
          <a:prstGeom prst="ellipse">
            <a:avLst/>
          </a:prstGeom>
          <a:noFill/>
        </p:spPr>
      </p:pic>
      <p:pic>
        <p:nvPicPr>
          <p:cNvPr id="1030" name="Picture 6" descr="E:\ира\фото\IMG_083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428728" y="3571876"/>
            <a:ext cx="2428892" cy="2526048"/>
          </a:xfrm>
          <a:prstGeom prst="ellipse">
            <a:avLst/>
          </a:prstGeom>
          <a:noFill/>
        </p:spPr>
      </p:pic>
      <p:pic>
        <p:nvPicPr>
          <p:cNvPr id="1031" name="Picture 7" descr="E:\ира\фото\IMG_0828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786446" y="3429000"/>
            <a:ext cx="2286016" cy="2600960"/>
          </a:xfrm>
          <a:prstGeom prst="ellipse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428728" y="3071810"/>
            <a:ext cx="2470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Зайчишка -трусишка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8" y="3000372"/>
            <a:ext cx="2209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Мышка -хохотушка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142976" y="6072206"/>
            <a:ext cx="2551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Лягушка- попрыгушка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786446" y="6143644"/>
            <a:ext cx="2314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Мишка- шалунишка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Рабочий стол\2010_02_19\IMG_00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0" y="500063"/>
            <a:ext cx="5572164" cy="550070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286520"/>
            <a:ext cx="9144000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 дереве зайчишка увидел кукушку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F:\ира\фото\IMG_0806 - копия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lum bright="20000"/>
          </a:blip>
          <a:srcRect/>
          <a:stretch>
            <a:fillRect/>
          </a:stretch>
        </p:blipFill>
        <p:spPr bwMode="auto">
          <a:xfrm>
            <a:off x="785786" y="285728"/>
            <a:ext cx="1571636" cy="1785950"/>
          </a:xfrm>
          <a:prstGeom prst="rect">
            <a:avLst/>
          </a:prstGeom>
          <a:noFill/>
        </p:spPr>
      </p:pic>
      <p:pic>
        <p:nvPicPr>
          <p:cNvPr id="2051" name="Picture 3" descr="F:\ира\фото\Изображение 1172.jpg"/>
          <p:cNvPicPr>
            <a:picLocks noChangeAspect="1" noChangeArrowheads="1"/>
          </p:cNvPicPr>
          <p:nvPr/>
        </p:nvPicPr>
        <p:blipFill>
          <a:blip r:embed="rId4" cstate="email">
            <a:lum bright="30000"/>
          </a:blip>
          <a:srcRect/>
          <a:stretch>
            <a:fillRect/>
          </a:stretch>
        </p:blipFill>
        <p:spPr bwMode="auto">
          <a:xfrm>
            <a:off x="785786" y="2428868"/>
            <a:ext cx="1428760" cy="750099"/>
          </a:xfrm>
          <a:prstGeom prst="rect">
            <a:avLst/>
          </a:prstGeom>
          <a:noFill/>
        </p:spPr>
      </p:pic>
      <p:pic>
        <p:nvPicPr>
          <p:cNvPr id="2052" name="Picture 4" descr="F:\ира\фото\IMG_0810.JPG"/>
          <p:cNvPicPr>
            <a:picLocks noChangeAspect="1" noChangeArrowheads="1"/>
          </p:cNvPicPr>
          <p:nvPr/>
        </p:nvPicPr>
        <p:blipFill>
          <a:blip r:embed="rId5" cstate="email">
            <a:lum bright="30000"/>
          </a:blip>
          <a:srcRect/>
          <a:stretch>
            <a:fillRect/>
          </a:stretch>
        </p:blipFill>
        <p:spPr bwMode="auto">
          <a:xfrm>
            <a:off x="3428992" y="214290"/>
            <a:ext cx="1643074" cy="1785950"/>
          </a:xfrm>
          <a:prstGeom prst="rect">
            <a:avLst/>
          </a:prstGeom>
          <a:noFill/>
        </p:spPr>
      </p:pic>
      <p:pic>
        <p:nvPicPr>
          <p:cNvPr id="2053" name="Picture 5" descr="F:\ира\фото\IMG_0782.JPG"/>
          <p:cNvPicPr>
            <a:picLocks noChangeAspect="1" noChangeArrowheads="1"/>
          </p:cNvPicPr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3500430" y="2357430"/>
            <a:ext cx="1643074" cy="714380"/>
          </a:xfrm>
          <a:prstGeom prst="rect">
            <a:avLst/>
          </a:prstGeom>
          <a:noFill/>
        </p:spPr>
      </p:pic>
      <p:pic>
        <p:nvPicPr>
          <p:cNvPr id="2054" name="Picture 6" descr="F:\ира\фото\IMG_0811.JPG"/>
          <p:cNvPicPr>
            <a:picLocks noChangeAspect="1" noChangeArrowheads="1"/>
          </p:cNvPicPr>
          <p:nvPr/>
        </p:nvPicPr>
        <p:blipFill>
          <a:blip r:embed="rId7" cstate="email">
            <a:lum bright="30000"/>
          </a:blip>
          <a:srcRect/>
          <a:stretch>
            <a:fillRect/>
          </a:stretch>
        </p:blipFill>
        <p:spPr bwMode="auto">
          <a:xfrm>
            <a:off x="6000760" y="285728"/>
            <a:ext cx="1714512" cy="1857388"/>
          </a:xfrm>
          <a:prstGeom prst="rect">
            <a:avLst/>
          </a:prstGeom>
          <a:noFill/>
        </p:spPr>
      </p:pic>
      <p:pic>
        <p:nvPicPr>
          <p:cNvPr id="10" name="Picture 3" descr="F:\ира\фото\Изображение 1172.jpg"/>
          <p:cNvPicPr>
            <a:picLocks noChangeAspect="1" noChangeArrowheads="1"/>
          </p:cNvPicPr>
          <p:nvPr/>
        </p:nvPicPr>
        <p:blipFill>
          <a:blip r:embed="rId4" cstate="email">
            <a:lum bright="30000"/>
          </a:blip>
          <a:srcRect/>
          <a:stretch>
            <a:fillRect/>
          </a:stretch>
        </p:blipFill>
        <p:spPr bwMode="auto">
          <a:xfrm>
            <a:off x="6215074" y="2428868"/>
            <a:ext cx="1428760" cy="750099"/>
          </a:xfrm>
          <a:prstGeom prst="rect">
            <a:avLst/>
          </a:prstGeom>
          <a:noFill/>
        </p:spPr>
      </p:pic>
      <p:pic>
        <p:nvPicPr>
          <p:cNvPr id="2055" name="Picture 7" descr="F:\ира\фото\IMG_0808.JPG"/>
          <p:cNvPicPr>
            <a:picLocks noChangeAspect="1" noChangeArrowheads="1"/>
          </p:cNvPicPr>
          <p:nvPr/>
        </p:nvPicPr>
        <p:blipFill>
          <a:blip r:embed="rId8" cstate="email">
            <a:lum bright="20000"/>
          </a:blip>
          <a:srcRect/>
          <a:stretch>
            <a:fillRect/>
          </a:stretch>
        </p:blipFill>
        <p:spPr bwMode="auto">
          <a:xfrm>
            <a:off x="785786" y="3429000"/>
            <a:ext cx="1500198" cy="1643074"/>
          </a:xfrm>
          <a:prstGeom prst="rect">
            <a:avLst/>
          </a:prstGeom>
          <a:noFill/>
        </p:spPr>
      </p:pic>
      <p:pic>
        <p:nvPicPr>
          <p:cNvPr id="12" name="Picture 5" descr="F:\ира\фото\IMG_0782.JPG"/>
          <p:cNvPicPr>
            <a:picLocks noChangeAspect="1" noChangeArrowheads="1"/>
          </p:cNvPicPr>
          <p:nvPr/>
        </p:nvPicPr>
        <p:blipFill>
          <a:blip r:embed="rId6" cstate="email">
            <a:lum bright="30000"/>
          </a:blip>
          <a:srcRect/>
          <a:stretch>
            <a:fillRect/>
          </a:stretch>
        </p:blipFill>
        <p:spPr bwMode="auto">
          <a:xfrm>
            <a:off x="714348" y="5286388"/>
            <a:ext cx="1643074" cy="714380"/>
          </a:xfrm>
          <a:prstGeom prst="rect">
            <a:avLst/>
          </a:prstGeom>
          <a:noFill/>
        </p:spPr>
      </p:pic>
      <p:pic>
        <p:nvPicPr>
          <p:cNvPr id="2056" name="Picture 8" descr="F:\ира\фото\IMG_0800.JPG"/>
          <p:cNvPicPr>
            <a:picLocks noChangeAspect="1" noChangeArrowheads="1"/>
          </p:cNvPicPr>
          <p:nvPr/>
        </p:nvPicPr>
        <p:blipFill>
          <a:blip r:embed="rId9" cstate="email">
            <a:lum bright="30000"/>
          </a:blip>
          <a:srcRect/>
          <a:stretch>
            <a:fillRect/>
          </a:stretch>
        </p:blipFill>
        <p:spPr bwMode="auto">
          <a:xfrm>
            <a:off x="3500430" y="3357562"/>
            <a:ext cx="1500198" cy="1643074"/>
          </a:xfrm>
          <a:prstGeom prst="rect">
            <a:avLst/>
          </a:prstGeom>
          <a:noFill/>
        </p:spPr>
      </p:pic>
      <p:pic>
        <p:nvPicPr>
          <p:cNvPr id="2057" name="Picture 9" descr="F:\ира\фото\IMG_0784.JPG"/>
          <p:cNvPicPr>
            <a:picLocks noChangeAspect="1" noChangeArrowheads="1"/>
          </p:cNvPicPr>
          <p:nvPr/>
        </p:nvPicPr>
        <p:blipFill>
          <a:blip r:embed="rId10" cstate="email">
            <a:lum bright="30000"/>
          </a:blip>
          <a:srcRect/>
          <a:stretch>
            <a:fillRect/>
          </a:stretch>
        </p:blipFill>
        <p:spPr bwMode="auto">
          <a:xfrm>
            <a:off x="3500430" y="5286388"/>
            <a:ext cx="1500198" cy="714380"/>
          </a:xfrm>
          <a:prstGeom prst="rect">
            <a:avLst/>
          </a:prstGeom>
          <a:noFill/>
        </p:spPr>
      </p:pic>
      <p:pic>
        <p:nvPicPr>
          <p:cNvPr id="2058" name="Picture 10" descr="F:\ира\фото\IMG_0803.JPG"/>
          <p:cNvPicPr>
            <a:picLocks noChangeAspect="1" noChangeArrowheads="1"/>
          </p:cNvPicPr>
          <p:nvPr/>
        </p:nvPicPr>
        <p:blipFill>
          <a:blip r:embed="rId11" cstate="email">
            <a:lum bright="30000"/>
          </a:blip>
          <a:srcRect/>
          <a:stretch>
            <a:fillRect/>
          </a:stretch>
        </p:blipFill>
        <p:spPr bwMode="auto">
          <a:xfrm>
            <a:off x="6072198" y="3429000"/>
            <a:ext cx="1357322" cy="1571636"/>
          </a:xfrm>
          <a:prstGeom prst="rect">
            <a:avLst/>
          </a:prstGeom>
          <a:noFill/>
        </p:spPr>
      </p:pic>
      <p:pic>
        <p:nvPicPr>
          <p:cNvPr id="16" name="Picture 9" descr="F:\ира\фото\IMG_0784.JPG"/>
          <p:cNvPicPr>
            <a:picLocks noChangeAspect="1" noChangeArrowheads="1"/>
          </p:cNvPicPr>
          <p:nvPr/>
        </p:nvPicPr>
        <p:blipFill>
          <a:blip r:embed="rId12" cstate="email">
            <a:lum bright="30000"/>
          </a:blip>
          <a:srcRect/>
          <a:stretch>
            <a:fillRect/>
          </a:stretch>
        </p:blipFill>
        <p:spPr bwMode="auto">
          <a:xfrm>
            <a:off x="6000760" y="5357826"/>
            <a:ext cx="1500198" cy="642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Физкультминутка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 descr="E:\ира\фото\IMG_0832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10" y="2285992"/>
            <a:ext cx="2786082" cy="3214710"/>
          </a:xfrm>
          <a:prstGeom prst="ellipse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286248" y="2071678"/>
            <a:ext cx="400975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Мы по лесу шли, шли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Только шишку нашли.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Дети дальше побежали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лягушку повстречали.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Лягушка - попрыгушка,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Глазки на макушке.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Прячьтесь от лягушки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Комары, да мушки.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admin\Рабочий стол\2010_02_19\IMG_001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"/>
            <a:ext cx="2210355" cy="2643182"/>
          </a:xfrm>
          <a:prstGeom prst="rect">
            <a:avLst/>
          </a:prstGeom>
          <a:noFill/>
        </p:spPr>
      </p:pic>
      <p:pic>
        <p:nvPicPr>
          <p:cNvPr id="12291" name="Picture 3" descr="C:\Documents and Settings\admin\Рабочий стол\2010_02_19\IMG_002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08" y="0"/>
            <a:ext cx="2357454" cy="2603282"/>
          </a:xfrm>
          <a:prstGeom prst="rect">
            <a:avLst/>
          </a:prstGeom>
          <a:noFill/>
        </p:spPr>
      </p:pic>
      <p:pic>
        <p:nvPicPr>
          <p:cNvPr id="12292" name="Picture 4" descr="C:\Documents and Settings\admin\Рабочий стол\2010_02_19\IMG_002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0" y="0"/>
            <a:ext cx="2357454" cy="2585908"/>
          </a:xfrm>
          <a:prstGeom prst="rect">
            <a:avLst/>
          </a:prstGeom>
          <a:noFill/>
        </p:spPr>
      </p:pic>
      <p:pic>
        <p:nvPicPr>
          <p:cNvPr id="12293" name="Picture 5" descr="C:\Documents and Settings\admin\Рабочий стол\2010_02_19\IMG_002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88350" y="0"/>
            <a:ext cx="2255650" cy="2576494"/>
          </a:xfrm>
          <a:prstGeom prst="rect">
            <a:avLst/>
          </a:prstGeom>
          <a:noFill/>
        </p:spPr>
      </p:pic>
      <p:pic>
        <p:nvPicPr>
          <p:cNvPr id="12294" name="Picture 6" descr="C:\Documents and Settings\admin\Рабочий стол\2010_02_19\IMG_0023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85720" y="3429000"/>
            <a:ext cx="2258595" cy="2720983"/>
          </a:xfrm>
          <a:prstGeom prst="rect">
            <a:avLst/>
          </a:prstGeom>
          <a:noFill/>
        </p:spPr>
      </p:pic>
      <p:pic>
        <p:nvPicPr>
          <p:cNvPr id="12295" name="Picture 7" descr="C:\Documents and Settings\admin\Рабочий стол\2010_02_19\IMG_0024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71736" y="3500438"/>
            <a:ext cx="2143140" cy="2711619"/>
          </a:xfrm>
          <a:prstGeom prst="rect">
            <a:avLst/>
          </a:prstGeom>
          <a:noFill/>
        </p:spPr>
      </p:pic>
      <p:pic>
        <p:nvPicPr>
          <p:cNvPr id="12296" name="Picture 8" descr="C:\Documents and Settings\admin\Рабочий стол\2010_02_19\IMG_0025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857752" y="3500438"/>
            <a:ext cx="2032338" cy="2701921"/>
          </a:xfrm>
          <a:prstGeom prst="rect">
            <a:avLst/>
          </a:prstGeom>
          <a:noFill/>
        </p:spPr>
      </p:pic>
      <p:pic>
        <p:nvPicPr>
          <p:cNvPr id="12297" name="Picture 9" descr="C:\Documents and Settings\admin\Рабочий стол\2010_02_19\IMG_0018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000892" y="3429000"/>
            <a:ext cx="1974171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admin\Рабочий стол\2010_02_19\IMG_001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"/>
            <a:ext cx="2210355" cy="2643182"/>
          </a:xfrm>
          <a:prstGeom prst="rect">
            <a:avLst/>
          </a:prstGeom>
          <a:noFill/>
        </p:spPr>
      </p:pic>
      <p:pic>
        <p:nvPicPr>
          <p:cNvPr id="12291" name="Picture 3" descr="C:\Documents and Settings\admin\Рабочий стол\2010_02_19\IMG_002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85984" y="3357562"/>
            <a:ext cx="2357454" cy="2603282"/>
          </a:xfrm>
          <a:prstGeom prst="rect">
            <a:avLst/>
          </a:prstGeom>
          <a:noFill/>
        </p:spPr>
      </p:pic>
      <p:pic>
        <p:nvPicPr>
          <p:cNvPr id="12292" name="Picture 4" descr="C:\Documents and Settings\admin\Рабочий стол\2010_02_19\IMG_002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08" y="0"/>
            <a:ext cx="2357454" cy="2643182"/>
          </a:xfrm>
          <a:prstGeom prst="rect">
            <a:avLst/>
          </a:prstGeom>
          <a:noFill/>
        </p:spPr>
      </p:pic>
      <p:pic>
        <p:nvPicPr>
          <p:cNvPr id="12293" name="Picture 5" descr="C:\Documents and Settings\admin\Рабочий стол\2010_02_19\IMG_002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3357562"/>
            <a:ext cx="2255650" cy="2576494"/>
          </a:xfrm>
          <a:prstGeom prst="rect">
            <a:avLst/>
          </a:prstGeom>
          <a:noFill/>
        </p:spPr>
      </p:pic>
      <p:pic>
        <p:nvPicPr>
          <p:cNvPr id="12294" name="Picture 6" descr="C:\Documents and Settings\admin\Рабочий стол\2010_02_19\IMG_0023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643438" y="3357562"/>
            <a:ext cx="2258595" cy="2720983"/>
          </a:xfrm>
          <a:prstGeom prst="rect">
            <a:avLst/>
          </a:prstGeom>
          <a:noFill/>
        </p:spPr>
      </p:pic>
      <p:pic>
        <p:nvPicPr>
          <p:cNvPr id="12295" name="Picture 7" descr="C:\Documents and Settings\admin\Рабочий стол\2010_02_19\IMG_0024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500562" y="0"/>
            <a:ext cx="2143140" cy="2711619"/>
          </a:xfrm>
          <a:prstGeom prst="rect">
            <a:avLst/>
          </a:prstGeom>
          <a:noFill/>
        </p:spPr>
      </p:pic>
      <p:pic>
        <p:nvPicPr>
          <p:cNvPr id="12296" name="Picture 8" descr="C:\Documents and Settings\admin\Рабочий стол\2010_02_19\IMG_0025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58016" y="3429000"/>
            <a:ext cx="2032338" cy="2701921"/>
          </a:xfrm>
          <a:prstGeom prst="rect">
            <a:avLst/>
          </a:prstGeom>
          <a:noFill/>
        </p:spPr>
      </p:pic>
      <p:pic>
        <p:nvPicPr>
          <p:cNvPr id="12297" name="Picture 9" descr="C:\Documents and Settings\admin\Рабочий стол\2010_02_19\IMG_0018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643702" y="0"/>
            <a:ext cx="1974171" cy="278608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71472" y="2643182"/>
            <a:ext cx="2860655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Кошка - мошк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29190" y="2714620"/>
            <a:ext cx="3579634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Подушка - лягушка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5857892"/>
            <a:ext cx="3420873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Пташка - ромаш</a:t>
            </a:r>
            <a:r>
              <a:rPr lang="ru-RU" sz="3200" dirty="0" smtClean="0"/>
              <a:t>ка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5000628" y="5857892"/>
            <a:ext cx="357190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Шина - машина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1439056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F:\ира\фото\IMG_079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872" y="1723940"/>
            <a:ext cx="2952328" cy="4267375"/>
          </a:xfrm>
          <a:prstGeom prst="rect">
            <a:avLst/>
          </a:prstGeom>
          <a:noFill/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1000100" y="3643314"/>
            <a:ext cx="1571636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1142976" y="3857628"/>
            <a:ext cx="214314" cy="214314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428728" y="3857628"/>
            <a:ext cx="214314" cy="21431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714480" y="3857628"/>
            <a:ext cx="214314" cy="214314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000232" y="3857628"/>
            <a:ext cx="214314" cy="214314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285984" y="3857628"/>
            <a:ext cx="214314" cy="21431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000100" y="4214819"/>
            <a:ext cx="16623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кошка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786446" y="3643314"/>
            <a:ext cx="164307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5857884" y="3786190"/>
            <a:ext cx="214314" cy="214314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215074" y="3786190"/>
            <a:ext cx="214314" cy="21431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6572264" y="3786190"/>
            <a:ext cx="214314" cy="214314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6929454" y="3786190"/>
            <a:ext cx="214314" cy="214314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7215206" y="3786190"/>
            <a:ext cx="214314" cy="21431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5715008" y="4214818"/>
            <a:ext cx="19014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мышка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3" name="Рисунок 12" descr="I:\ира\фото\IMG_0845.JPG"/>
          <p:cNvPicPr/>
          <p:nvPr/>
        </p:nvPicPr>
        <p:blipFill rotWithShape="1">
          <a:blip r:embed="rId3">
            <a:lum bright="3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75656" y="1772816"/>
            <a:ext cx="3960440" cy="33843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907704" y="5589240"/>
            <a:ext cx="1387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Кошка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86983" y="5589240"/>
            <a:ext cx="11881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ловит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4088" y="5589240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мышку.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Admin\Pictures\2014-01-31 1\1 001.jpg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28728" y="432403"/>
            <a:ext cx="5904656" cy="34986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11" name="Рисунок 10" descr="C:\Users\Admin\Pictures\2014-01-31 2\2 001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28728" y="3931080"/>
            <a:ext cx="5904656" cy="14981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4816"/>
            <a:ext cx="9144000" cy="72028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714612" y="4929198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Звук «Ш»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Объект 10" descr="I:\ира\фото\IMG_0785.JPG"/>
          <p:cNvPicPr>
            <a:picLocks noGrp="1"/>
          </p:cNvPicPr>
          <p:nvPr>
            <p:ph idx="1"/>
          </p:nvPr>
        </p:nvPicPr>
        <p:blipFill rotWithShape="1">
          <a:blip r:embed="rId3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86112" y="1124744"/>
            <a:ext cx="3600400" cy="363803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4816"/>
            <a:ext cx="9144000" cy="72028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Характеристика звука «Ш»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E:\ира\фото\Изображение 592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lum bright="30000"/>
          </a:blip>
          <a:srcRect/>
          <a:stretch>
            <a:fillRect/>
          </a:stretch>
        </p:blipFill>
        <p:spPr bwMode="auto">
          <a:xfrm>
            <a:off x="214282" y="2643182"/>
            <a:ext cx="8358247" cy="17494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00100" y="4572008"/>
            <a:ext cx="82001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Звук «Ш» – согласный, твердый, глухой, шипящий,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язык поднят вверх, принимает форму  чашечки,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губы вытянуты вперед, рупором,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 середине языка идет теплая воздушная струя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786050" y="4214818"/>
            <a:ext cx="3286148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Буква «Ш»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F:\ира\фото\Изображение 1173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500174"/>
            <a:ext cx="2857520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F:\ира\фото\Изображение 586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lum bright="30000"/>
          </a:blip>
          <a:srcRect/>
          <a:stretch>
            <a:fillRect/>
          </a:stretch>
        </p:blipFill>
        <p:spPr bwMode="auto">
          <a:xfrm>
            <a:off x="1428728" y="1500174"/>
            <a:ext cx="6357982" cy="41465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Ирина\Pictures\thCA6WKH7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00364" y="3643314"/>
            <a:ext cx="99899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3643314"/>
            <a:ext cx="13630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Объект 10" descr="I:\ира\фото\IMG_0785.JPG"/>
          <p:cNvPicPr>
            <a:picLocks/>
          </p:cNvPicPr>
          <p:nvPr/>
        </p:nvPicPr>
        <p:blipFill rotWithShape="1">
          <a:blip r:embed="rId3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39952" y="481802"/>
            <a:ext cx="2663726" cy="31615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13" name="Рисунок 12" descr="I:\ира\фото\IMG_0818.JPG"/>
          <p:cNvPicPr/>
          <p:nvPr/>
        </p:nvPicPr>
        <p:blipFill rotWithShape="1">
          <a:blip r:embed="rId4">
            <a:lum bright="3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85918" y="500042"/>
            <a:ext cx="2376263" cy="3161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071802" y="4286256"/>
            <a:ext cx="99899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562" y="4286256"/>
            <a:ext cx="132279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Объект 10" descr="I:\ира\фото\IMG_0785.JPG"/>
          <p:cNvPicPr>
            <a:picLocks noGrp="1"/>
          </p:cNvPicPr>
          <p:nvPr>
            <p:ph idx="1"/>
          </p:nvPr>
        </p:nvPicPr>
        <p:blipFill rotWithShape="1">
          <a:blip r:embed="rId3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00562" y="1124744"/>
            <a:ext cx="2663726" cy="31615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13" name="Рисунок 12" descr="I:\ира\фото\Изображение 1180.jpg"/>
          <p:cNvPicPr/>
          <p:nvPr/>
        </p:nvPicPr>
        <p:blipFill rotWithShape="1">
          <a:blip r:embed="rId4" cstate="email">
            <a:lum bright="3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23728" y="1124744"/>
            <a:ext cx="2376833" cy="31615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Ирина\Pictures\thCA6WKH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38" y="-17512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928926" y="4357694"/>
            <a:ext cx="99899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00562" y="4357694"/>
            <a:ext cx="13227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Объект 9" descr="I:\ира\фото\Изображение 1179.jpg"/>
          <p:cNvPicPr>
            <a:picLocks noGrp="1"/>
          </p:cNvPicPr>
          <p:nvPr>
            <p:ph idx="1"/>
          </p:nvPr>
        </p:nvPicPr>
        <p:blipFill rotWithShape="1">
          <a:blip r:embed="rId3">
            <a:lum bright="30000"/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1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57356" y="571480"/>
            <a:ext cx="2320668" cy="33843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pic>
        <p:nvPicPr>
          <p:cNvPr id="11" name="Объект 10" descr="I:\ира\фото\IMG_0785.JPG"/>
          <p:cNvPicPr>
            <a:picLocks/>
          </p:cNvPicPr>
          <p:nvPr/>
        </p:nvPicPr>
        <p:blipFill rotWithShape="1">
          <a:blip r:embed="rId5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39952" y="548680"/>
            <a:ext cx="2663726" cy="33843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187</Words>
  <Application>Microsoft Office PowerPoint</Application>
  <PresentationFormat>Экран (4:3)</PresentationFormat>
  <Paragraphs>65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МКС(К)ОУ «ВЕТЛУЖСКАЯ СПЕЦИАЛЬНАЯ (КОРРЕКЦИОННАЯ) ОБЩЕОБРАЗОВАТЕЛЬНАЯ ШКОЛА-ИНТЕРНАТ VIII ВИДА»</vt:lpstr>
      <vt:lpstr>Слайд 2</vt:lpstr>
      <vt:lpstr>Слайд 3</vt:lpstr>
      <vt:lpstr>Характеристика звука «Ш»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Физкультминутка</vt:lpstr>
      <vt:lpstr>Слайд 23</vt:lpstr>
      <vt:lpstr>Слайд 24</vt:lpstr>
      <vt:lpstr>Слайд 25</vt:lpstr>
      <vt:lpstr>Слайд 26</vt:lpstr>
      <vt:lpstr>Слайд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МСКОУ «ВЕТЛУЖСКАЯ СПЕЦИАЛЬНАЯ (КОРРЕКЦИОННАЯ) ОБЩЕОБРАЗОВАТЕЛЬНАЯ ШКОЛА-ИНТЕРНАТ VIII ВИДА»</dc:title>
  <dc:creator>Admin</dc:creator>
  <cp:lastModifiedBy>Tata</cp:lastModifiedBy>
  <cp:revision>36</cp:revision>
  <dcterms:created xsi:type="dcterms:W3CDTF">2014-01-28T12:20:46Z</dcterms:created>
  <dcterms:modified xsi:type="dcterms:W3CDTF">2014-04-26T15:25:07Z</dcterms:modified>
</cp:coreProperties>
</file>