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297C4-1D8B-4056-AC13-38E3CA53087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C2368-E2A7-4EC0-BE54-3F8E20BEDE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573016"/>
            <a:ext cx="7175351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Спортивное ориентирование </a:t>
            </a:r>
            <a:br>
              <a:rPr lang="ru-RU" dirty="0" smtClean="0"/>
            </a:br>
            <a:r>
              <a:rPr lang="ru-RU" dirty="0" smtClean="0"/>
              <a:t>на лыжах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611215" cy="31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Спортивное ориентирование</a:t>
            </a:r>
            <a:r>
              <a:rPr lang="ru-RU" sz="2800" dirty="0"/>
              <a:t> — </a:t>
            </a:r>
            <a:r>
              <a:rPr lang="ru-RU" sz="2800" dirty="0" smtClean="0"/>
              <a:t>вид спорта, </a:t>
            </a:r>
            <a:r>
              <a:rPr lang="ru-RU" sz="2800" dirty="0"/>
              <a:t>в котором участники при помощи </a:t>
            </a:r>
            <a:r>
              <a:rPr lang="ru-RU" sz="2800" dirty="0" smtClean="0"/>
              <a:t>спортивной карты</a:t>
            </a:r>
            <a:r>
              <a:rPr lang="ru-RU" sz="2800" dirty="0"/>
              <a:t> и </a:t>
            </a:r>
            <a:r>
              <a:rPr lang="ru-RU" sz="2800" dirty="0" smtClean="0"/>
              <a:t>компаса</a:t>
            </a:r>
            <a:r>
              <a:rPr lang="ru-RU" sz="2800" dirty="0"/>
              <a:t> должны </a:t>
            </a:r>
            <a:r>
              <a:rPr lang="ru-RU" sz="2800" dirty="0" smtClean="0"/>
              <a:t>пройти контрольные пункты (КП), </a:t>
            </a:r>
            <a:r>
              <a:rPr lang="ru-RU" sz="2800" dirty="0"/>
              <a:t>расположенные на </a:t>
            </a:r>
            <a:r>
              <a:rPr lang="ru-RU" sz="2800" dirty="0" smtClean="0"/>
              <a:t>местности.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1" y="2348880"/>
            <a:ext cx="4445000" cy="294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744417" cy="193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485054"/>
            <a:ext cx="878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Чемпионаты мира по спортивному ориентированию на лыжах</a:t>
            </a:r>
            <a:r>
              <a:rPr lang="ru-RU" sz="2800" dirty="0"/>
              <a:t> проводятся с 1975 года.</a:t>
            </a:r>
          </a:p>
        </p:txBody>
      </p:sp>
    </p:spTree>
    <p:extLst>
      <p:ext uri="{BB962C8B-B14F-4D97-AF65-F5344CB8AC3E}">
        <p14:creationId xmlns:p14="http://schemas.microsoft.com/office/powerpoint/2010/main" val="904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332656"/>
            <a:ext cx="3672408" cy="50405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Соревнования</a:t>
            </a:r>
            <a:r>
              <a:rPr lang="ru-RU" sz="2800" dirty="0"/>
              <a:t> по спортивному ориентированию проводятся в разных группах, которые могут быть сформированы как по возрастному принципу, так и по уровню мастерства участников.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5" y="260648"/>
            <a:ext cx="2771395" cy="3741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2794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19442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/>
              <a:t>Ориентирование  заключается в том, чтобы пройти </a:t>
            </a:r>
            <a:r>
              <a:rPr lang="ru-RU" sz="2400" dirty="0" smtClean="0"/>
              <a:t>дистанцию</a:t>
            </a:r>
            <a:r>
              <a:rPr lang="ru-RU" sz="2400" dirty="0"/>
              <a:t> в заданном порядке. </a:t>
            </a:r>
            <a:r>
              <a:rPr lang="ru-RU" sz="2400" dirty="0" smtClean="0"/>
              <a:t>На старте</a:t>
            </a:r>
            <a:r>
              <a:rPr lang="ru-RU" sz="2400" dirty="0"/>
              <a:t> </a:t>
            </a:r>
            <a:r>
              <a:rPr lang="ru-RU" sz="2400" dirty="0" smtClean="0"/>
              <a:t>участник </a:t>
            </a:r>
            <a:r>
              <a:rPr lang="ru-RU" sz="2400" dirty="0"/>
              <a:t>получает </a:t>
            </a:r>
            <a:r>
              <a:rPr lang="ru-RU" sz="2400" dirty="0" smtClean="0"/>
              <a:t>карту, </a:t>
            </a:r>
            <a:r>
              <a:rPr lang="ru-RU" sz="2400" dirty="0"/>
              <a:t>на которой нанесены место </a:t>
            </a:r>
            <a:r>
              <a:rPr lang="ru-RU" sz="2400" dirty="0" smtClean="0"/>
              <a:t>старта,</a:t>
            </a:r>
            <a:r>
              <a:rPr lang="ru-RU" sz="2400" dirty="0"/>
              <a:t> </a:t>
            </a:r>
            <a:r>
              <a:rPr lang="ru-RU" sz="2400" dirty="0" smtClean="0"/>
              <a:t>контрольные пункты, </a:t>
            </a:r>
            <a:r>
              <a:rPr lang="ru-RU" sz="2400" dirty="0"/>
              <a:t>соединенные линией, </a:t>
            </a:r>
            <a:r>
              <a:rPr lang="ru-RU" sz="2400" dirty="0" smtClean="0"/>
              <a:t>эта линия </a:t>
            </a:r>
            <a:r>
              <a:rPr lang="ru-RU" sz="2400" dirty="0"/>
              <a:t>обозначает последовательность прохождения </a:t>
            </a:r>
            <a:r>
              <a:rPr lang="ru-RU" sz="2400" dirty="0" smtClean="0"/>
              <a:t>КП.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4349"/>
            <a:ext cx="2736304" cy="328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11286"/>
            <a:ext cx="4191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600" dirty="0"/>
              <a:t>Легендой контрольного пункта (КП) называется краткое описание ориентира, на котором установлен знак КП, или места расположения знака КП относительно ориентиров.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940152" cy="43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01448" cy="65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3096344" cy="6336704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Дистанция (маршрут</a:t>
            </a:r>
            <a:r>
              <a:rPr lang="ru-RU" sz="2400" dirty="0"/>
              <a:t>) </a:t>
            </a:r>
            <a:r>
              <a:rPr lang="ru-RU" sz="2400" dirty="0" smtClean="0"/>
              <a:t>в спортивном ориентировании должна </a:t>
            </a:r>
            <a:r>
              <a:rPr lang="ru-RU" sz="2400" dirty="0"/>
              <a:t>сочетать в себе сложности, которые спортсмен может преодолеть, имея </a:t>
            </a:r>
            <a:r>
              <a:rPr lang="ru-RU" sz="2400" dirty="0" smtClean="0"/>
              <a:t>умение</a:t>
            </a:r>
            <a:r>
              <a:rPr lang="ru-RU" sz="2400" dirty="0"/>
              <a:t> </a:t>
            </a:r>
            <a:endParaRPr lang="ru-RU" sz="2400" dirty="0" smtClean="0"/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ориентироваться </a:t>
            </a:r>
            <a:r>
              <a:rPr lang="ru-RU" sz="2400" dirty="0"/>
              <a:t>и хорошую </a:t>
            </a:r>
            <a:endParaRPr lang="ru-RU" sz="2400" dirty="0" smtClean="0"/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физическую подготовленность.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2561" y="1304934"/>
            <a:ext cx="6218140" cy="44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165618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/>
              <a:t>Победитель определяется по наименьшему времени прохождения дистанции.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7332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Успехов на дистанции!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47" y="1713709"/>
            <a:ext cx="5065745" cy="37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69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Спортивное ориентирование  на лыжах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ориентирование  на лыжах</dc:title>
  <dc:creator>Масяня</dc:creator>
  <cp:lastModifiedBy>Масяня</cp:lastModifiedBy>
  <cp:revision>7</cp:revision>
  <dcterms:created xsi:type="dcterms:W3CDTF">2014-01-21T17:04:06Z</dcterms:created>
  <dcterms:modified xsi:type="dcterms:W3CDTF">2014-01-21T18:26:37Z</dcterms:modified>
</cp:coreProperties>
</file>