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50C006-90D4-493F-9767-3D9218630E6D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F24BC66-3442-49A3-90C5-845751CCCF7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9442" y="1628801"/>
            <a:ext cx="7117180" cy="3148580"/>
          </a:xfrm>
        </p:spPr>
        <p:txBody>
          <a:bodyPr/>
          <a:lstStyle/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Гимнастика </a:t>
            </a:r>
            <a:br>
              <a:rPr lang="ru-RU" sz="7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ru-RU" sz="7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и </a:t>
            </a:r>
            <a:br>
              <a:rPr lang="ru-RU" sz="7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ru-RU" sz="7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Здоровье</a:t>
            </a:r>
            <a:endParaRPr lang="ru-RU" sz="7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80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Здоровый образ жизни</a:t>
            </a:r>
            <a:endParaRPr lang="ru-RU" sz="4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700808"/>
            <a:ext cx="7125112" cy="403244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Личная гигиена,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Закаливание,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Правильное питание,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Режим дня,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Занятия физической культурой и спортом,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Двигательная активность,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Режим труда и отдыха.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69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125113" cy="924475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Художественная гимнастика</a:t>
            </a:r>
            <a:endParaRPr lang="ru-RU" sz="3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546756"/>
            <a:ext cx="3148285" cy="20685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988" y="1315990"/>
            <a:ext cx="2581223" cy="34365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92" y="1582431"/>
            <a:ext cx="2781533" cy="2030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94" y="4537426"/>
            <a:ext cx="3682465" cy="19026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160" y="1412776"/>
            <a:ext cx="2723118" cy="2068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1301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125113" cy="924475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Гимнастика на спортивных снарядах</a:t>
            </a:r>
            <a:endParaRPr lang="ru-RU" sz="3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726" y="3865964"/>
            <a:ext cx="3350000" cy="23713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5" y="908720"/>
            <a:ext cx="3239963" cy="3480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91" y="1399758"/>
            <a:ext cx="3531545" cy="21732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487298"/>
            <a:ext cx="2880320" cy="2157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9456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125113" cy="924475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Акробатика </a:t>
            </a:r>
            <a:endParaRPr lang="ru-RU" sz="3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963" y="2741577"/>
            <a:ext cx="3015449" cy="2392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21916"/>
            <a:ext cx="2837523" cy="3783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412" y="2276872"/>
            <a:ext cx="2585996" cy="40644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4318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Основная гимнастика</a:t>
            </a:r>
            <a:endParaRPr lang="ru-RU" sz="3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Строевые упражнения,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Общеразвивающие упражнения,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Акробатические упражнения,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Полоса препятствий,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Стрейчинг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Упражнения на снарядах,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Опорные прыжки.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80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302466"/>
            <a:ext cx="3634565" cy="924475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Гимнастика </a:t>
            </a:r>
            <a:endParaRPr lang="ru-RU" sz="3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95536" y="1124744"/>
            <a:ext cx="3024336" cy="54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Строевые упражнения,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Общеразвивающие упражнения,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Акробатические упражнения,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Полоса препятствий,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chemeClr val="tx1"/>
                </a:solidFill>
                <a:latin typeface="Comic Sans MS" panose="030F0702030302020204" pitchFamily="66" charset="0"/>
              </a:rPr>
              <a:t>Стрейчинг</a:t>
            </a: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Упражнения на снарядах,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Опорные прыжки.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508104" y="1460977"/>
            <a:ext cx="3109202" cy="506436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Личная гигиена,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Закаливание,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Правильное питание,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Режим дня,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Занятия физической культурой и спортом,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Двигательная активность,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Режим труда и отдыха.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148064" y="260648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Comic Sans MS" panose="030F0702030302020204" pitchFamily="66" charset="0"/>
              </a:rPr>
              <a:t>Здоровый образ жизни</a:t>
            </a:r>
            <a:endParaRPr lang="ru-RU" sz="3600" b="1" dirty="0">
              <a:latin typeface="Comic Sans MS" panose="030F0702030302020204" pitchFamily="66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flipV="1">
            <a:off x="2483768" y="1844824"/>
            <a:ext cx="3240360" cy="2736304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131840" y="2492896"/>
            <a:ext cx="2592288" cy="1656184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131840" y="2204864"/>
            <a:ext cx="2592288" cy="3528392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627784" y="2780928"/>
            <a:ext cx="3096344" cy="1188132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483768" y="1628800"/>
            <a:ext cx="3240360" cy="1584176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2843808" y="4293096"/>
            <a:ext cx="2880320" cy="864096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843808" y="3212976"/>
            <a:ext cx="2880320" cy="18002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843808" y="2492896"/>
            <a:ext cx="2808312" cy="324036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398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Занимайтесь гимнастикой  </a:t>
            </a:r>
            <a:endParaRPr lang="ru-RU" sz="3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5661248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Comic Sans MS" panose="030F0702030302020204" pitchFamily="66" charset="0"/>
              </a:rPr>
              <a:t>и будьте здоровы!</a:t>
            </a:r>
            <a:endParaRPr lang="ru-RU" sz="3600" b="1" dirty="0">
              <a:latin typeface="Comic Sans MS" panose="030F0702030302020204" pitchFamily="66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39" y="1475567"/>
            <a:ext cx="3024337" cy="41856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323760"/>
            <a:ext cx="2448272" cy="43905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306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79</TotalTime>
  <Words>115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Spring</vt:lpstr>
      <vt:lpstr>Гимнастика  и  Здоровье</vt:lpstr>
      <vt:lpstr>Здоровый образ жизни</vt:lpstr>
      <vt:lpstr>Художественная гимнастика</vt:lpstr>
      <vt:lpstr>Гимнастика на спортивных снарядах</vt:lpstr>
      <vt:lpstr>Акробатика </vt:lpstr>
      <vt:lpstr>Основная гимнастика</vt:lpstr>
      <vt:lpstr>Гимнастика </vt:lpstr>
      <vt:lpstr>Занимайтесь гимнастикой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Гимнастика и Здоровье</dc:title>
  <dc:creator>Масяня</dc:creator>
  <cp:lastModifiedBy>Масяня</cp:lastModifiedBy>
  <cp:revision>9</cp:revision>
  <dcterms:created xsi:type="dcterms:W3CDTF">2014-01-22T18:26:40Z</dcterms:created>
  <dcterms:modified xsi:type="dcterms:W3CDTF">2014-01-25T09:33:20Z</dcterms:modified>
</cp:coreProperties>
</file>