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rawing5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7"/>
  </p:notesMasterIdLst>
  <p:sldIdLst>
    <p:sldId id="256" r:id="rId2"/>
    <p:sldId id="292" r:id="rId3"/>
    <p:sldId id="288" r:id="rId4"/>
    <p:sldId id="289" r:id="rId5"/>
    <p:sldId id="290" r:id="rId6"/>
    <p:sldId id="291" r:id="rId7"/>
    <p:sldId id="293" r:id="rId8"/>
    <p:sldId id="257" r:id="rId9"/>
    <p:sldId id="286" r:id="rId10"/>
    <p:sldId id="287" r:id="rId11"/>
    <p:sldId id="280" r:id="rId12"/>
    <p:sldId id="283" r:id="rId13"/>
    <p:sldId id="284" r:id="rId14"/>
    <p:sldId id="285" r:id="rId15"/>
    <p:sldId id="258" r:id="rId16"/>
  </p:sldIdLst>
  <p:sldSz cx="9144000" cy="6858000" type="screen4x3"/>
  <p:notesSz cx="6858000" cy="97107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30A0"/>
    <a:srgbClr val="006600"/>
    <a:srgbClr val="000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5ED73D1-BE57-416E-B842-06B9321DCC85}" type="doc">
      <dgm:prSet loTypeId="urn:microsoft.com/office/officeart/2005/8/layout/chevron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4CDC0D-8809-4853-BF9D-C3DBA7BBE06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42575B-9333-4988-87CB-AC456A6622E1}" type="parTrans" cxnId="{72A72171-E32A-4DF3-989E-AE82A3ACC7E2}">
      <dgm:prSet/>
      <dgm:spPr/>
      <dgm:t>
        <a:bodyPr/>
        <a:lstStyle/>
        <a:p>
          <a:endParaRPr lang="ru-RU"/>
        </a:p>
      </dgm:t>
    </dgm:pt>
    <dgm:pt modelId="{FC6FBD89-EFF5-4029-B7D2-8F2E22526374}" type="sibTrans" cxnId="{72A72171-E32A-4DF3-989E-AE82A3ACC7E2}">
      <dgm:prSet/>
      <dgm:spPr/>
      <dgm:t>
        <a:bodyPr/>
        <a:lstStyle/>
        <a:p>
          <a:endParaRPr lang="ru-RU"/>
        </a:p>
      </dgm:t>
    </dgm:pt>
    <dgm:pt modelId="{8BD8FA14-21CF-432F-A5A1-50E96522D748}">
      <dgm:prSet phldrT="[Текст]" phldr="1"/>
      <dgm:spPr/>
      <dgm:t>
        <a:bodyPr/>
        <a:lstStyle/>
        <a:p>
          <a:endParaRPr lang="ru-RU" dirty="0"/>
        </a:p>
      </dgm:t>
    </dgm:pt>
    <dgm:pt modelId="{1974859E-A785-470D-8511-52020E4222C9}" type="parTrans" cxnId="{735C8469-79C8-4CD0-BB81-D4AEE48BC01F}">
      <dgm:prSet/>
      <dgm:spPr/>
      <dgm:t>
        <a:bodyPr/>
        <a:lstStyle/>
        <a:p>
          <a:endParaRPr lang="ru-RU"/>
        </a:p>
      </dgm:t>
    </dgm:pt>
    <dgm:pt modelId="{6336BFE9-9B7B-4A6C-86F2-40B87F341CFA}" type="sibTrans" cxnId="{735C8469-79C8-4CD0-BB81-D4AEE48BC01F}">
      <dgm:prSet/>
      <dgm:spPr/>
      <dgm:t>
        <a:bodyPr/>
        <a:lstStyle/>
        <a:p>
          <a:endParaRPr lang="ru-RU"/>
        </a:p>
      </dgm:t>
    </dgm:pt>
    <dgm:pt modelId="{229B6D2F-DA13-46BC-A4D4-96B0D1C55911}">
      <dgm:prSet phldrT="[Текст]" phldr="1"/>
      <dgm:spPr/>
      <dgm:t>
        <a:bodyPr/>
        <a:lstStyle/>
        <a:p>
          <a:endParaRPr lang="ru-RU"/>
        </a:p>
      </dgm:t>
    </dgm:pt>
    <dgm:pt modelId="{9F5A9638-4892-4551-A705-6F524922B3C9}" type="parTrans" cxnId="{D60243A2-9DD4-4757-870E-2CE87D532DF6}">
      <dgm:prSet/>
      <dgm:spPr/>
      <dgm:t>
        <a:bodyPr/>
        <a:lstStyle/>
        <a:p>
          <a:endParaRPr lang="ru-RU"/>
        </a:p>
      </dgm:t>
    </dgm:pt>
    <dgm:pt modelId="{A53320C6-2B32-49E5-A213-E6CB55A42D1D}" type="sibTrans" cxnId="{D60243A2-9DD4-4757-870E-2CE87D532DF6}">
      <dgm:prSet/>
      <dgm:spPr/>
      <dgm:t>
        <a:bodyPr/>
        <a:lstStyle/>
        <a:p>
          <a:endParaRPr lang="ru-RU"/>
        </a:p>
      </dgm:t>
    </dgm:pt>
    <dgm:pt modelId="{90C183C3-2C55-4373-8D29-31AE4C65A15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4A0BE5-B4B0-4B68-B856-CAC6CF54DAA9}" type="parTrans" cxnId="{86EEAA79-73BB-4B2F-9D22-190EB0AF4ABA}">
      <dgm:prSet/>
      <dgm:spPr/>
      <dgm:t>
        <a:bodyPr/>
        <a:lstStyle/>
        <a:p>
          <a:endParaRPr lang="ru-RU"/>
        </a:p>
      </dgm:t>
    </dgm:pt>
    <dgm:pt modelId="{77023625-A48F-46E2-A8D3-E1BE0C57B5CC}" type="sibTrans" cxnId="{86EEAA79-73BB-4B2F-9D22-190EB0AF4ABA}">
      <dgm:prSet/>
      <dgm:spPr/>
      <dgm:t>
        <a:bodyPr/>
        <a:lstStyle/>
        <a:p>
          <a:endParaRPr lang="ru-RU"/>
        </a:p>
      </dgm:t>
    </dgm:pt>
    <dgm:pt modelId="{6A3818EC-D0B7-4A40-BA34-3DFDB7EB22EC}">
      <dgm:prSet phldrT="[Текст]" phldr="1"/>
      <dgm:spPr/>
      <dgm:t>
        <a:bodyPr/>
        <a:lstStyle/>
        <a:p>
          <a:endParaRPr lang="ru-RU"/>
        </a:p>
      </dgm:t>
    </dgm:pt>
    <dgm:pt modelId="{BE6EB98B-7EF5-4765-ACCD-A39DA5E033E1}" type="parTrans" cxnId="{A1CE9CEC-949F-4C6D-AC71-89ABEF760BEE}">
      <dgm:prSet/>
      <dgm:spPr/>
      <dgm:t>
        <a:bodyPr/>
        <a:lstStyle/>
        <a:p>
          <a:endParaRPr lang="ru-RU"/>
        </a:p>
      </dgm:t>
    </dgm:pt>
    <dgm:pt modelId="{65CE5CDC-B3CE-48A9-ACB5-D27AC91D21C8}" type="sibTrans" cxnId="{A1CE9CEC-949F-4C6D-AC71-89ABEF760BEE}">
      <dgm:prSet/>
      <dgm:spPr/>
      <dgm:t>
        <a:bodyPr/>
        <a:lstStyle/>
        <a:p>
          <a:endParaRPr lang="ru-RU"/>
        </a:p>
      </dgm:t>
    </dgm:pt>
    <dgm:pt modelId="{71623A6E-A7AB-4EE4-B6F9-D22172B2D752}">
      <dgm:prSet phldrT="[Текст]" phldr="1"/>
      <dgm:spPr/>
      <dgm:t>
        <a:bodyPr/>
        <a:lstStyle/>
        <a:p>
          <a:endParaRPr lang="ru-RU"/>
        </a:p>
      </dgm:t>
    </dgm:pt>
    <dgm:pt modelId="{691A05A2-BC64-4D8F-BAF0-6B0936E6598C}" type="parTrans" cxnId="{BEF8AC98-FB8D-4351-8625-080630657FAD}">
      <dgm:prSet/>
      <dgm:spPr/>
      <dgm:t>
        <a:bodyPr/>
        <a:lstStyle/>
        <a:p>
          <a:endParaRPr lang="ru-RU"/>
        </a:p>
      </dgm:t>
    </dgm:pt>
    <dgm:pt modelId="{C8BDD866-7D31-4D70-B901-3F3306E6C041}" type="sibTrans" cxnId="{BEF8AC98-FB8D-4351-8625-080630657FAD}">
      <dgm:prSet/>
      <dgm:spPr/>
      <dgm:t>
        <a:bodyPr/>
        <a:lstStyle/>
        <a:p>
          <a:endParaRPr lang="ru-RU"/>
        </a:p>
      </dgm:t>
    </dgm:pt>
    <dgm:pt modelId="{9A948FBB-F82A-4142-8B49-F90F8FB86CF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81BD1F-C936-449F-9B26-3DDADA18A8CE}" type="parTrans" cxnId="{55A23A5E-7F5C-4984-A055-A6CD71D7C669}">
      <dgm:prSet/>
      <dgm:spPr/>
      <dgm:t>
        <a:bodyPr/>
        <a:lstStyle/>
        <a:p>
          <a:endParaRPr lang="ru-RU"/>
        </a:p>
      </dgm:t>
    </dgm:pt>
    <dgm:pt modelId="{9AA0553F-E376-41FF-99B7-6AD6D85456EA}" type="sibTrans" cxnId="{55A23A5E-7F5C-4984-A055-A6CD71D7C669}">
      <dgm:prSet/>
      <dgm:spPr/>
      <dgm:t>
        <a:bodyPr/>
        <a:lstStyle/>
        <a:p>
          <a:endParaRPr lang="ru-RU"/>
        </a:p>
      </dgm:t>
    </dgm:pt>
    <dgm:pt modelId="{E443911C-803D-405C-9704-5CE1CAD50331}">
      <dgm:prSet phldrT="[Текст]" phldr="1"/>
      <dgm:spPr/>
      <dgm:t>
        <a:bodyPr/>
        <a:lstStyle/>
        <a:p>
          <a:endParaRPr lang="ru-RU"/>
        </a:p>
      </dgm:t>
    </dgm:pt>
    <dgm:pt modelId="{438C55F9-CA58-4519-8BD4-149F70144D83}" type="parTrans" cxnId="{49DDF489-450F-4B75-9629-59B5543B0F30}">
      <dgm:prSet/>
      <dgm:spPr/>
      <dgm:t>
        <a:bodyPr/>
        <a:lstStyle/>
        <a:p>
          <a:endParaRPr lang="ru-RU"/>
        </a:p>
      </dgm:t>
    </dgm:pt>
    <dgm:pt modelId="{EF60BDA0-F99C-4237-9404-373D52D1CEDA}" type="sibTrans" cxnId="{49DDF489-450F-4B75-9629-59B5543B0F30}">
      <dgm:prSet/>
      <dgm:spPr/>
      <dgm:t>
        <a:bodyPr/>
        <a:lstStyle/>
        <a:p>
          <a:endParaRPr lang="ru-RU"/>
        </a:p>
      </dgm:t>
    </dgm:pt>
    <dgm:pt modelId="{8BDF296A-4E6B-4842-BE19-B9EC616DDE46}">
      <dgm:prSet phldrT="[Текст]" phldr="1"/>
      <dgm:spPr/>
      <dgm:t>
        <a:bodyPr/>
        <a:lstStyle/>
        <a:p>
          <a:endParaRPr lang="ru-RU"/>
        </a:p>
      </dgm:t>
    </dgm:pt>
    <dgm:pt modelId="{BD2D7460-E24E-47C2-AAF7-B4ABA0D0B0D5}" type="parTrans" cxnId="{A582D614-D19D-4555-A49F-0F85152A60D1}">
      <dgm:prSet/>
      <dgm:spPr/>
      <dgm:t>
        <a:bodyPr/>
        <a:lstStyle/>
        <a:p>
          <a:endParaRPr lang="ru-RU"/>
        </a:p>
      </dgm:t>
    </dgm:pt>
    <dgm:pt modelId="{0BD3D89B-1546-470A-84C6-399F777B146F}" type="sibTrans" cxnId="{A582D614-D19D-4555-A49F-0F85152A60D1}">
      <dgm:prSet/>
      <dgm:spPr/>
      <dgm:t>
        <a:bodyPr/>
        <a:lstStyle/>
        <a:p>
          <a:endParaRPr lang="ru-RU"/>
        </a:p>
      </dgm:t>
    </dgm:pt>
    <dgm:pt modelId="{4EF6E134-7CC1-4DB4-9CC8-CDDD19FDBCA2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8DD15D-2D49-4417-921C-30E5634CF7FD}" type="parTrans" cxnId="{E6518344-91A2-46CA-824F-8483189AE504}">
      <dgm:prSet/>
      <dgm:spPr/>
      <dgm:t>
        <a:bodyPr/>
        <a:lstStyle/>
        <a:p>
          <a:endParaRPr lang="ru-RU"/>
        </a:p>
      </dgm:t>
    </dgm:pt>
    <dgm:pt modelId="{2E488CE3-9C00-4DAD-84D9-37B91DE9E461}" type="sibTrans" cxnId="{E6518344-91A2-46CA-824F-8483189AE504}">
      <dgm:prSet/>
      <dgm:spPr/>
      <dgm:t>
        <a:bodyPr/>
        <a:lstStyle/>
        <a:p>
          <a:endParaRPr lang="ru-RU"/>
        </a:p>
      </dgm:t>
    </dgm:pt>
    <dgm:pt modelId="{74C8AEB1-0BB5-4EA1-9FD3-ED3AB0BF798E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61D4D-85F7-4C20-88A3-FFF25C28A071}" type="parTrans" cxnId="{BA1D1DD6-81F8-47D7-AB8D-C0B2CBBCA9E4}">
      <dgm:prSet/>
      <dgm:spPr/>
      <dgm:t>
        <a:bodyPr/>
        <a:lstStyle/>
        <a:p>
          <a:endParaRPr lang="ru-RU"/>
        </a:p>
      </dgm:t>
    </dgm:pt>
    <dgm:pt modelId="{9CC2C0C3-F473-49FB-9060-A3CC45B1CCE6}" type="sibTrans" cxnId="{BA1D1DD6-81F8-47D7-AB8D-C0B2CBBCA9E4}">
      <dgm:prSet/>
      <dgm:spPr/>
      <dgm:t>
        <a:bodyPr/>
        <a:lstStyle/>
        <a:p>
          <a:endParaRPr lang="ru-RU"/>
        </a:p>
      </dgm:t>
    </dgm:pt>
    <dgm:pt modelId="{F533ACA7-A0BE-42A1-A7A9-9DCF1C71C09F}" type="pres">
      <dgm:prSet presAssocID="{A5ED73D1-BE57-416E-B842-06B9321DC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862E8-1981-44AA-877A-5FAA5BC30AA1}" type="pres">
      <dgm:prSet presAssocID="{9F4CDC0D-8809-4853-BF9D-C3DBA7BBE06D}" presName="composite" presStyleCnt="0"/>
      <dgm:spPr/>
    </dgm:pt>
    <dgm:pt modelId="{E5665FC8-D9E2-4593-A017-3AC8FD0F5C07}" type="pres">
      <dgm:prSet presAssocID="{9F4CDC0D-8809-4853-BF9D-C3DBA7BBE06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F6639-4B22-4A71-9EA0-F82FE5FA9C07}" type="pres">
      <dgm:prSet presAssocID="{9F4CDC0D-8809-4853-BF9D-C3DBA7BBE06D}" presName="descendantText" presStyleLbl="alignAcc1" presStyleIdx="0" presStyleCnt="5" custLinFactNeighborX="0" custLinFactNeighborY="-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87775-E34D-495E-BDC2-0E3BAD4ACABF}" type="pres">
      <dgm:prSet presAssocID="{FC6FBD89-EFF5-4029-B7D2-8F2E22526374}" presName="sp" presStyleCnt="0"/>
      <dgm:spPr/>
    </dgm:pt>
    <dgm:pt modelId="{CDCBF965-CEA9-455D-898F-F9E2F58D17B1}" type="pres">
      <dgm:prSet presAssocID="{90C183C3-2C55-4373-8D29-31AE4C65A157}" presName="composite" presStyleCnt="0"/>
      <dgm:spPr/>
    </dgm:pt>
    <dgm:pt modelId="{742A1FBA-1BF3-4CD4-B0EA-8D5E7AEE396C}" type="pres">
      <dgm:prSet presAssocID="{90C183C3-2C55-4373-8D29-31AE4C65A15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6AD03-A513-4E99-BCBF-987CA5739689}" type="pres">
      <dgm:prSet presAssocID="{90C183C3-2C55-4373-8D29-31AE4C65A15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41560-07FD-4871-98D0-B5400C091C6C}" type="pres">
      <dgm:prSet presAssocID="{77023625-A48F-46E2-A8D3-E1BE0C57B5CC}" presName="sp" presStyleCnt="0"/>
      <dgm:spPr/>
    </dgm:pt>
    <dgm:pt modelId="{2764590F-0535-4759-BDB0-29782232133D}" type="pres">
      <dgm:prSet presAssocID="{9A948FBB-F82A-4142-8B49-F90F8FB86CF6}" presName="composite" presStyleCnt="0"/>
      <dgm:spPr/>
    </dgm:pt>
    <dgm:pt modelId="{8BD41DD0-7510-4333-9756-D939D582BED4}" type="pres">
      <dgm:prSet presAssocID="{9A948FBB-F82A-4142-8B49-F90F8FB86CF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8C9F3-CD12-4CF1-A2D0-15024492E200}" type="pres">
      <dgm:prSet presAssocID="{9A948FBB-F82A-4142-8B49-F90F8FB86CF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088FD-C77F-4768-90C5-B86A109B5EB1}" type="pres">
      <dgm:prSet presAssocID="{9AA0553F-E376-41FF-99B7-6AD6D85456EA}" presName="sp" presStyleCnt="0"/>
      <dgm:spPr/>
    </dgm:pt>
    <dgm:pt modelId="{AFF5401A-6754-4ABC-9F0F-48C9F669830E}" type="pres">
      <dgm:prSet presAssocID="{4EF6E134-7CC1-4DB4-9CC8-CDDD19FDBCA2}" presName="composite" presStyleCnt="0"/>
      <dgm:spPr/>
    </dgm:pt>
    <dgm:pt modelId="{929784B1-EBC1-47D7-91F9-FBA28A6827BA}" type="pres">
      <dgm:prSet presAssocID="{4EF6E134-7CC1-4DB4-9CC8-CDDD19FDBCA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F9F29-485E-4529-8BC5-FD4DE48C870A}" type="pres">
      <dgm:prSet presAssocID="{4EF6E134-7CC1-4DB4-9CC8-CDDD19FDBCA2}" presName="descendantText" presStyleLbl="alignAcc1" presStyleIdx="3" presStyleCnt="5">
        <dgm:presLayoutVars>
          <dgm:bulletEnabled val="1"/>
        </dgm:presLayoutVars>
      </dgm:prSet>
      <dgm:spPr/>
    </dgm:pt>
    <dgm:pt modelId="{7402F2B4-0C65-4F1D-AB2A-033002A497EB}" type="pres">
      <dgm:prSet presAssocID="{2E488CE3-9C00-4DAD-84D9-37B91DE9E461}" presName="sp" presStyleCnt="0"/>
      <dgm:spPr/>
    </dgm:pt>
    <dgm:pt modelId="{04D1A2C7-A07C-4FD8-8F58-E5A7B27999D8}" type="pres">
      <dgm:prSet presAssocID="{74C8AEB1-0BB5-4EA1-9FD3-ED3AB0BF798E}" presName="composite" presStyleCnt="0"/>
      <dgm:spPr/>
    </dgm:pt>
    <dgm:pt modelId="{C7067E4C-94AE-4A6D-9E3E-A2AC9E4D6BA9}" type="pres">
      <dgm:prSet presAssocID="{74C8AEB1-0BB5-4EA1-9FD3-ED3AB0BF798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87419-510E-4BBC-A7F2-EADC351DB649}" type="pres">
      <dgm:prSet presAssocID="{74C8AEB1-0BB5-4EA1-9FD3-ED3AB0BF798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EEA99356-6E08-45A6-8A00-5D9E9F5C6BE3}" type="presOf" srcId="{4EF6E134-7CC1-4DB4-9CC8-CDDD19FDBCA2}" destId="{929784B1-EBC1-47D7-91F9-FBA28A6827BA}" srcOrd="0" destOrd="0" presId="urn:microsoft.com/office/officeart/2005/8/layout/chevron2"/>
    <dgm:cxn modelId="{735C8469-79C8-4CD0-BB81-D4AEE48BC01F}" srcId="{9F4CDC0D-8809-4853-BF9D-C3DBA7BBE06D}" destId="{8BD8FA14-21CF-432F-A5A1-50E96522D748}" srcOrd="0" destOrd="0" parTransId="{1974859E-A785-470D-8511-52020E4222C9}" sibTransId="{6336BFE9-9B7B-4A6C-86F2-40B87F341CFA}"/>
    <dgm:cxn modelId="{32BCDBE4-A83F-4364-9786-2189EC25A951}" type="presOf" srcId="{229B6D2F-DA13-46BC-A4D4-96B0D1C55911}" destId="{732F6639-4B22-4A71-9EA0-F82FE5FA9C07}" srcOrd="0" destOrd="1" presId="urn:microsoft.com/office/officeart/2005/8/layout/chevron2"/>
    <dgm:cxn modelId="{A1CE9CEC-949F-4C6D-AC71-89ABEF760BEE}" srcId="{90C183C3-2C55-4373-8D29-31AE4C65A157}" destId="{6A3818EC-D0B7-4A40-BA34-3DFDB7EB22EC}" srcOrd="0" destOrd="0" parTransId="{BE6EB98B-7EF5-4765-ACCD-A39DA5E033E1}" sibTransId="{65CE5CDC-B3CE-48A9-ACB5-D27AC91D21C8}"/>
    <dgm:cxn modelId="{A582D614-D19D-4555-A49F-0F85152A60D1}" srcId="{9A948FBB-F82A-4142-8B49-F90F8FB86CF6}" destId="{8BDF296A-4E6B-4842-BE19-B9EC616DDE46}" srcOrd="1" destOrd="0" parTransId="{BD2D7460-E24E-47C2-AAF7-B4ABA0D0B0D5}" sibTransId="{0BD3D89B-1546-470A-84C6-399F777B146F}"/>
    <dgm:cxn modelId="{86EEAA79-73BB-4B2F-9D22-190EB0AF4ABA}" srcId="{A5ED73D1-BE57-416E-B842-06B9321DCC85}" destId="{90C183C3-2C55-4373-8D29-31AE4C65A157}" srcOrd="1" destOrd="0" parTransId="{B74A0BE5-B4B0-4B68-B856-CAC6CF54DAA9}" sibTransId="{77023625-A48F-46E2-A8D3-E1BE0C57B5CC}"/>
    <dgm:cxn modelId="{49DDF489-450F-4B75-9629-59B5543B0F30}" srcId="{9A948FBB-F82A-4142-8B49-F90F8FB86CF6}" destId="{E443911C-803D-405C-9704-5CE1CAD50331}" srcOrd="0" destOrd="0" parTransId="{438C55F9-CA58-4519-8BD4-149F70144D83}" sibTransId="{EF60BDA0-F99C-4237-9404-373D52D1CEDA}"/>
    <dgm:cxn modelId="{152F0FA1-1733-4862-B31D-4487E25569DA}" type="presOf" srcId="{9F4CDC0D-8809-4853-BF9D-C3DBA7BBE06D}" destId="{E5665FC8-D9E2-4593-A017-3AC8FD0F5C07}" srcOrd="0" destOrd="0" presId="urn:microsoft.com/office/officeart/2005/8/layout/chevron2"/>
    <dgm:cxn modelId="{F86CFB7B-DCB8-4D95-A064-CE9B6D7A4CEC}" type="presOf" srcId="{90C183C3-2C55-4373-8D29-31AE4C65A157}" destId="{742A1FBA-1BF3-4CD4-B0EA-8D5E7AEE396C}" srcOrd="0" destOrd="0" presId="urn:microsoft.com/office/officeart/2005/8/layout/chevron2"/>
    <dgm:cxn modelId="{F9693D60-2B47-4579-8D1B-CBFE075C6030}" type="presOf" srcId="{E443911C-803D-405C-9704-5CE1CAD50331}" destId="{33C8C9F3-CD12-4CF1-A2D0-15024492E200}" srcOrd="0" destOrd="0" presId="urn:microsoft.com/office/officeart/2005/8/layout/chevron2"/>
    <dgm:cxn modelId="{53771922-186D-48B4-887D-B638A5199BE6}" type="presOf" srcId="{6A3818EC-D0B7-4A40-BA34-3DFDB7EB22EC}" destId="{7646AD03-A513-4E99-BCBF-987CA5739689}" srcOrd="0" destOrd="0" presId="urn:microsoft.com/office/officeart/2005/8/layout/chevron2"/>
    <dgm:cxn modelId="{035AFF47-0D79-4013-B48A-38142B18C175}" type="presOf" srcId="{74C8AEB1-0BB5-4EA1-9FD3-ED3AB0BF798E}" destId="{C7067E4C-94AE-4A6D-9E3E-A2AC9E4D6BA9}" srcOrd="0" destOrd="0" presId="urn:microsoft.com/office/officeart/2005/8/layout/chevron2"/>
    <dgm:cxn modelId="{BA1D1DD6-81F8-47D7-AB8D-C0B2CBBCA9E4}" srcId="{A5ED73D1-BE57-416E-B842-06B9321DCC85}" destId="{74C8AEB1-0BB5-4EA1-9FD3-ED3AB0BF798E}" srcOrd="4" destOrd="0" parTransId="{06F61D4D-85F7-4C20-88A3-FFF25C28A071}" sibTransId="{9CC2C0C3-F473-49FB-9060-A3CC45B1CCE6}"/>
    <dgm:cxn modelId="{72A72171-E32A-4DF3-989E-AE82A3ACC7E2}" srcId="{A5ED73D1-BE57-416E-B842-06B9321DCC85}" destId="{9F4CDC0D-8809-4853-BF9D-C3DBA7BBE06D}" srcOrd="0" destOrd="0" parTransId="{1D42575B-9333-4988-87CB-AC456A6622E1}" sibTransId="{FC6FBD89-EFF5-4029-B7D2-8F2E22526374}"/>
    <dgm:cxn modelId="{BEF8AC98-FB8D-4351-8625-080630657FAD}" srcId="{90C183C3-2C55-4373-8D29-31AE4C65A157}" destId="{71623A6E-A7AB-4EE4-B6F9-D22172B2D752}" srcOrd="1" destOrd="0" parTransId="{691A05A2-BC64-4D8F-BAF0-6B0936E6598C}" sibTransId="{C8BDD866-7D31-4D70-B901-3F3306E6C041}"/>
    <dgm:cxn modelId="{D60243A2-9DD4-4757-870E-2CE87D532DF6}" srcId="{9F4CDC0D-8809-4853-BF9D-C3DBA7BBE06D}" destId="{229B6D2F-DA13-46BC-A4D4-96B0D1C55911}" srcOrd="1" destOrd="0" parTransId="{9F5A9638-4892-4551-A705-6F524922B3C9}" sibTransId="{A53320C6-2B32-49E5-A213-E6CB55A42D1D}"/>
    <dgm:cxn modelId="{41D3950F-E6F6-4125-B9EF-DD012259366B}" type="presOf" srcId="{A5ED73D1-BE57-416E-B842-06B9321DCC85}" destId="{F533ACA7-A0BE-42A1-A7A9-9DCF1C71C09F}" srcOrd="0" destOrd="0" presId="urn:microsoft.com/office/officeart/2005/8/layout/chevron2"/>
    <dgm:cxn modelId="{A0412DED-1999-4283-B91B-D6FA955F6DBE}" type="presOf" srcId="{71623A6E-A7AB-4EE4-B6F9-D22172B2D752}" destId="{7646AD03-A513-4E99-BCBF-987CA5739689}" srcOrd="0" destOrd="1" presId="urn:microsoft.com/office/officeart/2005/8/layout/chevron2"/>
    <dgm:cxn modelId="{55A23A5E-7F5C-4984-A055-A6CD71D7C669}" srcId="{A5ED73D1-BE57-416E-B842-06B9321DCC85}" destId="{9A948FBB-F82A-4142-8B49-F90F8FB86CF6}" srcOrd="2" destOrd="0" parTransId="{7C81BD1F-C936-449F-9B26-3DDADA18A8CE}" sibTransId="{9AA0553F-E376-41FF-99B7-6AD6D85456EA}"/>
    <dgm:cxn modelId="{A6F51BCA-C983-4439-BC7A-39AABBA377C3}" type="presOf" srcId="{8BDF296A-4E6B-4842-BE19-B9EC616DDE46}" destId="{33C8C9F3-CD12-4CF1-A2D0-15024492E200}" srcOrd="0" destOrd="1" presId="urn:microsoft.com/office/officeart/2005/8/layout/chevron2"/>
    <dgm:cxn modelId="{30C6999F-FFD4-4F7D-976B-8549B6F00800}" type="presOf" srcId="{9A948FBB-F82A-4142-8B49-F90F8FB86CF6}" destId="{8BD41DD0-7510-4333-9756-D939D582BED4}" srcOrd="0" destOrd="0" presId="urn:microsoft.com/office/officeart/2005/8/layout/chevron2"/>
    <dgm:cxn modelId="{E6518344-91A2-46CA-824F-8483189AE504}" srcId="{A5ED73D1-BE57-416E-B842-06B9321DCC85}" destId="{4EF6E134-7CC1-4DB4-9CC8-CDDD19FDBCA2}" srcOrd="3" destOrd="0" parTransId="{4A8DD15D-2D49-4417-921C-30E5634CF7FD}" sibTransId="{2E488CE3-9C00-4DAD-84D9-37B91DE9E461}"/>
    <dgm:cxn modelId="{99B5C30A-DDFE-41D0-93B2-4B1F82822C1A}" type="presOf" srcId="{8BD8FA14-21CF-432F-A5A1-50E96522D748}" destId="{732F6639-4B22-4A71-9EA0-F82FE5FA9C07}" srcOrd="0" destOrd="0" presId="urn:microsoft.com/office/officeart/2005/8/layout/chevron2"/>
    <dgm:cxn modelId="{346B7615-C381-4170-BF9B-28C455EF5A7F}" type="presParOf" srcId="{F533ACA7-A0BE-42A1-A7A9-9DCF1C71C09F}" destId="{99A862E8-1981-44AA-877A-5FAA5BC30AA1}" srcOrd="0" destOrd="0" presId="urn:microsoft.com/office/officeart/2005/8/layout/chevron2"/>
    <dgm:cxn modelId="{8A320A6E-92F0-4FA3-AF85-A19B136565F0}" type="presParOf" srcId="{99A862E8-1981-44AA-877A-5FAA5BC30AA1}" destId="{E5665FC8-D9E2-4593-A017-3AC8FD0F5C07}" srcOrd="0" destOrd="0" presId="urn:microsoft.com/office/officeart/2005/8/layout/chevron2"/>
    <dgm:cxn modelId="{72B265CA-5456-49D7-A843-7D82A89B6FCB}" type="presParOf" srcId="{99A862E8-1981-44AA-877A-5FAA5BC30AA1}" destId="{732F6639-4B22-4A71-9EA0-F82FE5FA9C07}" srcOrd="1" destOrd="0" presId="urn:microsoft.com/office/officeart/2005/8/layout/chevron2"/>
    <dgm:cxn modelId="{609D5421-E8DA-41EB-B705-0FCEDADAE184}" type="presParOf" srcId="{F533ACA7-A0BE-42A1-A7A9-9DCF1C71C09F}" destId="{50A87775-E34D-495E-BDC2-0E3BAD4ACABF}" srcOrd="1" destOrd="0" presId="urn:microsoft.com/office/officeart/2005/8/layout/chevron2"/>
    <dgm:cxn modelId="{FB68F45D-9716-4188-ADA0-CEEE880C6589}" type="presParOf" srcId="{F533ACA7-A0BE-42A1-A7A9-9DCF1C71C09F}" destId="{CDCBF965-CEA9-455D-898F-F9E2F58D17B1}" srcOrd="2" destOrd="0" presId="urn:microsoft.com/office/officeart/2005/8/layout/chevron2"/>
    <dgm:cxn modelId="{50CE7255-2531-4F80-8BF4-F2B91BAB0577}" type="presParOf" srcId="{CDCBF965-CEA9-455D-898F-F9E2F58D17B1}" destId="{742A1FBA-1BF3-4CD4-B0EA-8D5E7AEE396C}" srcOrd="0" destOrd="0" presId="urn:microsoft.com/office/officeart/2005/8/layout/chevron2"/>
    <dgm:cxn modelId="{5E13BBAC-434C-4C17-AFDB-F28FE1E119DF}" type="presParOf" srcId="{CDCBF965-CEA9-455D-898F-F9E2F58D17B1}" destId="{7646AD03-A513-4E99-BCBF-987CA5739689}" srcOrd="1" destOrd="0" presId="urn:microsoft.com/office/officeart/2005/8/layout/chevron2"/>
    <dgm:cxn modelId="{D5403309-A572-4B86-BB3C-A3B4145B182F}" type="presParOf" srcId="{F533ACA7-A0BE-42A1-A7A9-9DCF1C71C09F}" destId="{C2241560-07FD-4871-98D0-B5400C091C6C}" srcOrd="3" destOrd="0" presId="urn:microsoft.com/office/officeart/2005/8/layout/chevron2"/>
    <dgm:cxn modelId="{53584A64-F4E5-4CC7-8C00-9C0A401BEE58}" type="presParOf" srcId="{F533ACA7-A0BE-42A1-A7A9-9DCF1C71C09F}" destId="{2764590F-0535-4759-BDB0-29782232133D}" srcOrd="4" destOrd="0" presId="urn:microsoft.com/office/officeart/2005/8/layout/chevron2"/>
    <dgm:cxn modelId="{5044FAA4-A968-43F1-AA42-6FE666C9D302}" type="presParOf" srcId="{2764590F-0535-4759-BDB0-29782232133D}" destId="{8BD41DD0-7510-4333-9756-D939D582BED4}" srcOrd="0" destOrd="0" presId="urn:microsoft.com/office/officeart/2005/8/layout/chevron2"/>
    <dgm:cxn modelId="{02643011-6911-4053-8FEF-4997C3E1DC7F}" type="presParOf" srcId="{2764590F-0535-4759-BDB0-29782232133D}" destId="{33C8C9F3-CD12-4CF1-A2D0-15024492E200}" srcOrd="1" destOrd="0" presId="urn:microsoft.com/office/officeart/2005/8/layout/chevron2"/>
    <dgm:cxn modelId="{F7C56503-5B2A-4B24-8AE5-53ADD3575121}" type="presParOf" srcId="{F533ACA7-A0BE-42A1-A7A9-9DCF1C71C09F}" destId="{2A7088FD-C77F-4768-90C5-B86A109B5EB1}" srcOrd="5" destOrd="0" presId="urn:microsoft.com/office/officeart/2005/8/layout/chevron2"/>
    <dgm:cxn modelId="{54C8A608-7B99-4FEE-B3FC-518165A9895D}" type="presParOf" srcId="{F533ACA7-A0BE-42A1-A7A9-9DCF1C71C09F}" destId="{AFF5401A-6754-4ABC-9F0F-48C9F669830E}" srcOrd="6" destOrd="0" presId="urn:microsoft.com/office/officeart/2005/8/layout/chevron2"/>
    <dgm:cxn modelId="{E8E27B5F-C0BF-4E14-8931-89AA01D5D832}" type="presParOf" srcId="{AFF5401A-6754-4ABC-9F0F-48C9F669830E}" destId="{929784B1-EBC1-47D7-91F9-FBA28A6827BA}" srcOrd="0" destOrd="0" presId="urn:microsoft.com/office/officeart/2005/8/layout/chevron2"/>
    <dgm:cxn modelId="{90D7FA01-5ADC-478F-B424-34B3E1D9E354}" type="presParOf" srcId="{AFF5401A-6754-4ABC-9F0F-48C9F669830E}" destId="{B85F9F29-485E-4529-8BC5-FD4DE48C870A}" srcOrd="1" destOrd="0" presId="urn:microsoft.com/office/officeart/2005/8/layout/chevron2"/>
    <dgm:cxn modelId="{9F0AC121-4112-4059-91F1-151D609F08C1}" type="presParOf" srcId="{F533ACA7-A0BE-42A1-A7A9-9DCF1C71C09F}" destId="{7402F2B4-0C65-4F1D-AB2A-033002A497EB}" srcOrd="7" destOrd="0" presId="urn:microsoft.com/office/officeart/2005/8/layout/chevron2"/>
    <dgm:cxn modelId="{E9CE01D0-EF9D-41A0-8E4F-0996045541F4}" type="presParOf" srcId="{F533ACA7-A0BE-42A1-A7A9-9DCF1C71C09F}" destId="{04D1A2C7-A07C-4FD8-8F58-E5A7B27999D8}" srcOrd="8" destOrd="0" presId="urn:microsoft.com/office/officeart/2005/8/layout/chevron2"/>
    <dgm:cxn modelId="{6C4406F2-4455-4ECC-8980-4E0CA9DFC764}" type="presParOf" srcId="{04D1A2C7-A07C-4FD8-8F58-E5A7B27999D8}" destId="{C7067E4C-94AE-4A6D-9E3E-A2AC9E4D6BA9}" srcOrd="0" destOrd="0" presId="urn:microsoft.com/office/officeart/2005/8/layout/chevron2"/>
    <dgm:cxn modelId="{07291657-89C6-41F1-8E94-C4AF4D1CFDBC}" type="presParOf" srcId="{04D1A2C7-A07C-4FD8-8F58-E5A7B27999D8}" destId="{63B87419-510E-4BBC-A7F2-EADC351DB6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D73D1-BE57-416E-B842-06B9321DCC85}" type="doc">
      <dgm:prSet loTypeId="urn:microsoft.com/office/officeart/2005/8/layout/chevron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4CDC0D-8809-4853-BF9D-C3DBA7BBE06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42575B-9333-4988-87CB-AC456A6622E1}" type="parTrans" cxnId="{72A72171-E32A-4DF3-989E-AE82A3ACC7E2}">
      <dgm:prSet/>
      <dgm:spPr/>
      <dgm:t>
        <a:bodyPr/>
        <a:lstStyle/>
        <a:p>
          <a:endParaRPr lang="ru-RU"/>
        </a:p>
      </dgm:t>
    </dgm:pt>
    <dgm:pt modelId="{FC6FBD89-EFF5-4029-B7D2-8F2E22526374}" type="sibTrans" cxnId="{72A72171-E32A-4DF3-989E-AE82A3ACC7E2}">
      <dgm:prSet/>
      <dgm:spPr/>
      <dgm:t>
        <a:bodyPr/>
        <a:lstStyle/>
        <a:p>
          <a:endParaRPr lang="ru-RU"/>
        </a:p>
      </dgm:t>
    </dgm:pt>
    <dgm:pt modelId="{8BD8FA14-21CF-432F-A5A1-50E96522D748}">
      <dgm:prSet phldrT="[Текст]" phldr="1"/>
      <dgm:spPr/>
      <dgm:t>
        <a:bodyPr/>
        <a:lstStyle/>
        <a:p>
          <a:endParaRPr lang="ru-RU" dirty="0"/>
        </a:p>
      </dgm:t>
    </dgm:pt>
    <dgm:pt modelId="{1974859E-A785-470D-8511-52020E4222C9}" type="parTrans" cxnId="{735C8469-79C8-4CD0-BB81-D4AEE48BC01F}">
      <dgm:prSet/>
      <dgm:spPr/>
      <dgm:t>
        <a:bodyPr/>
        <a:lstStyle/>
        <a:p>
          <a:endParaRPr lang="ru-RU"/>
        </a:p>
      </dgm:t>
    </dgm:pt>
    <dgm:pt modelId="{6336BFE9-9B7B-4A6C-86F2-40B87F341CFA}" type="sibTrans" cxnId="{735C8469-79C8-4CD0-BB81-D4AEE48BC01F}">
      <dgm:prSet/>
      <dgm:spPr/>
      <dgm:t>
        <a:bodyPr/>
        <a:lstStyle/>
        <a:p>
          <a:endParaRPr lang="ru-RU"/>
        </a:p>
      </dgm:t>
    </dgm:pt>
    <dgm:pt modelId="{229B6D2F-DA13-46BC-A4D4-96B0D1C55911}">
      <dgm:prSet phldrT="[Текст]" phldr="1"/>
      <dgm:spPr/>
      <dgm:t>
        <a:bodyPr/>
        <a:lstStyle/>
        <a:p>
          <a:endParaRPr lang="ru-RU" dirty="0"/>
        </a:p>
      </dgm:t>
    </dgm:pt>
    <dgm:pt modelId="{9F5A9638-4892-4551-A705-6F524922B3C9}" type="parTrans" cxnId="{D60243A2-9DD4-4757-870E-2CE87D532DF6}">
      <dgm:prSet/>
      <dgm:spPr/>
      <dgm:t>
        <a:bodyPr/>
        <a:lstStyle/>
        <a:p>
          <a:endParaRPr lang="ru-RU"/>
        </a:p>
      </dgm:t>
    </dgm:pt>
    <dgm:pt modelId="{A53320C6-2B32-49E5-A213-E6CB55A42D1D}" type="sibTrans" cxnId="{D60243A2-9DD4-4757-870E-2CE87D532DF6}">
      <dgm:prSet/>
      <dgm:spPr/>
      <dgm:t>
        <a:bodyPr/>
        <a:lstStyle/>
        <a:p>
          <a:endParaRPr lang="ru-RU"/>
        </a:p>
      </dgm:t>
    </dgm:pt>
    <dgm:pt modelId="{90C183C3-2C55-4373-8D29-31AE4C65A15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4A0BE5-B4B0-4B68-B856-CAC6CF54DAA9}" type="parTrans" cxnId="{86EEAA79-73BB-4B2F-9D22-190EB0AF4ABA}">
      <dgm:prSet/>
      <dgm:spPr/>
      <dgm:t>
        <a:bodyPr/>
        <a:lstStyle/>
        <a:p>
          <a:endParaRPr lang="ru-RU"/>
        </a:p>
      </dgm:t>
    </dgm:pt>
    <dgm:pt modelId="{77023625-A48F-46E2-A8D3-E1BE0C57B5CC}" type="sibTrans" cxnId="{86EEAA79-73BB-4B2F-9D22-190EB0AF4ABA}">
      <dgm:prSet/>
      <dgm:spPr/>
      <dgm:t>
        <a:bodyPr/>
        <a:lstStyle/>
        <a:p>
          <a:endParaRPr lang="ru-RU"/>
        </a:p>
      </dgm:t>
    </dgm:pt>
    <dgm:pt modelId="{6A3818EC-D0B7-4A40-BA34-3DFDB7EB22EC}">
      <dgm:prSet phldrT="[Текст]" phldr="1"/>
      <dgm:spPr/>
      <dgm:t>
        <a:bodyPr/>
        <a:lstStyle/>
        <a:p>
          <a:endParaRPr lang="ru-RU" dirty="0"/>
        </a:p>
      </dgm:t>
    </dgm:pt>
    <dgm:pt modelId="{BE6EB98B-7EF5-4765-ACCD-A39DA5E033E1}" type="parTrans" cxnId="{A1CE9CEC-949F-4C6D-AC71-89ABEF760BEE}">
      <dgm:prSet/>
      <dgm:spPr/>
      <dgm:t>
        <a:bodyPr/>
        <a:lstStyle/>
        <a:p>
          <a:endParaRPr lang="ru-RU"/>
        </a:p>
      </dgm:t>
    </dgm:pt>
    <dgm:pt modelId="{65CE5CDC-B3CE-48A9-ACB5-D27AC91D21C8}" type="sibTrans" cxnId="{A1CE9CEC-949F-4C6D-AC71-89ABEF760BEE}">
      <dgm:prSet/>
      <dgm:spPr/>
      <dgm:t>
        <a:bodyPr/>
        <a:lstStyle/>
        <a:p>
          <a:endParaRPr lang="ru-RU"/>
        </a:p>
      </dgm:t>
    </dgm:pt>
    <dgm:pt modelId="{71623A6E-A7AB-4EE4-B6F9-D22172B2D752}">
      <dgm:prSet phldrT="[Текст]" phldr="1"/>
      <dgm:spPr/>
      <dgm:t>
        <a:bodyPr/>
        <a:lstStyle/>
        <a:p>
          <a:endParaRPr lang="ru-RU" dirty="0"/>
        </a:p>
      </dgm:t>
    </dgm:pt>
    <dgm:pt modelId="{691A05A2-BC64-4D8F-BAF0-6B0936E6598C}" type="parTrans" cxnId="{BEF8AC98-FB8D-4351-8625-080630657FAD}">
      <dgm:prSet/>
      <dgm:spPr/>
      <dgm:t>
        <a:bodyPr/>
        <a:lstStyle/>
        <a:p>
          <a:endParaRPr lang="ru-RU"/>
        </a:p>
      </dgm:t>
    </dgm:pt>
    <dgm:pt modelId="{C8BDD866-7D31-4D70-B901-3F3306E6C041}" type="sibTrans" cxnId="{BEF8AC98-FB8D-4351-8625-080630657FAD}">
      <dgm:prSet/>
      <dgm:spPr/>
      <dgm:t>
        <a:bodyPr/>
        <a:lstStyle/>
        <a:p>
          <a:endParaRPr lang="ru-RU"/>
        </a:p>
      </dgm:t>
    </dgm:pt>
    <dgm:pt modelId="{9A948FBB-F82A-4142-8B49-F90F8FB86CF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81BD1F-C936-449F-9B26-3DDADA18A8CE}" type="parTrans" cxnId="{55A23A5E-7F5C-4984-A055-A6CD71D7C669}">
      <dgm:prSet/>
      <dgm:spPr/>
      <dgm:t>
        <a:bodyPr/>
        <a:lstStyle/>
        <a:p>
          <a:endParaRPr lang="ru-RU"/>
        </a:p>
      </dgm:t>
    </dgm:pt>
    <dgm:pt modelId="{9AA0553F-E376-41FF-99B7-6AD6D85456EA}" type="sibTrans" cxnId="{55A23A5E-7F5C-4984-A055-A6CD71D7C669}">
      <dgm:prSet/>
      <dgm:spPr/>
      <dgm:t>
        <a:bodyPr/>
        <a:lstStyle/>
        <a:p>
          <a:endParaRPr lang="ru-RU"/>
        </a:p>
      </dgm:t>
    </dgm:pt>
    <dgm:pt modelId="{E443911C-803D-405C-9704-5CE1CAD50331}">
      <dgm:prSet phldrT="[Текст]" phldr="1"/>
      <dgm:spPr/>
      <dgm:t>
        <a:bodyPr/>
        <a:lstStyle/>
        <a:p>
          <a:endParaRPr lang="ru-RU" dirty="0"/>
        </a:p>
      </dgm:t>
    </dgm:pt>
    <dgm:pt modelId="{438C55F9-CA58-4519-8BD4-149F70144D83}" type="parTrans" cxnId="{49DDF489-450F-4B75-9629-59B5543B0F30}">
      <dgm:prSet/>
      <dgm:spPr/>
      <dgm:t>
        <a:bodyPr/>
        <a:lstStyle/>
        <a:p>
          <a:endParaRPr lang="ru-RU"/>
        </a:p>
      </dgm:t>
    </dgm:pt>
    <dgm:pt modelId="{EF60BDA0-F99C-4237-9404-373D52D1CEDA}" type="sibTrans" cxnId="{49DDF489-450F-4B75-9629-59B5543B0F30}">
      <dgm:prSet/>
      <dgm:spPr/>
      <dgm:t>
        <a:bodyPr/>
        <a:lstStyle/>
        <a:p>
          <a:endParaRPr lang="ru-RU"/>
        </a:p>
      </dgm:t>
    </dgm:pt>
    <dgm:pt modelId="{8BDF296A-4E6B-4842-BE19-B9EC616DDE46}">
      <dgm:prSet phldrT="[Текст]" phldr="1"/>
      <dgm:spPr/>
      <dgm:t>
        <a:bodyPr/>
        <a:lstStyle/>
        <a:p>
          <a:endParaRPr lang="ru-RU" dirty="0"/>
        </a:p>
      </dgm:t>
    </dgm:pt>
    <dgm:pt modelId="{BD2D7460-E24E-47C2-AAF7-B4ABA0D0B0D5}" type="parTrans" cxnId="{A582D614-D19D-4555-A49F-0F85152A60D1}">
      <dgm:prSet/>
      <dgm:spPr/>
      <dgm:t>
        <a:bodyPr/>
        <a:lstStyle/>
        <a:p>
          <a:endParaRPr lang="ru-RU"/>
        </a:p>
      </dgm:t>
    </dgm:pt>
    <dgm:pt modelId="{0BD3D89B-1546-470A-84C6-399F777B146F}" type="sibTrans" cxnId="{A582D614-D19D-4555-A49F-0F85152A60D1}">
      <dgm:prSet/>
      <dgm:spPr/>
      <dgm:t>
        <a:bodyPr/>
        <a:lstStyle/>
        <a:p>
          <a:endParaRPr lang="ru-RU"/>
        </a:p>
      </dgm:t>
    </dgm:pt>
    <dgm:pt modelId="{4EF6E134-7CC1-4DB4-9CC8-CDDD19FDBCA2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8DD15D-2D49-4417-921C-30E5634CF7FD}" type="parTrans" cxnId="{E6518344-91A2-46CA-824F-8483189AE504}">
      <dgm:prSet/>
      <dgm:spPr/>
      <dgm:t>
        <a:bodyPr/>
        <a:lstStyle/>
        <a:p>
          <a:endParaRPr lang="ru-RU"/>
        </a:p>
      </dgm:t>
    </dgm:pt>
    <dgm:pt modelId="{2E488CE3-9C00-4DAD-84D9-37B91DE9E461}" type="sibTrans" cxnId="{E6518344-91A2-46CA-824F-8483189AE504}">
      <dgm:prSet/>
      <dgm:spPr/>
      <dgm:t>
        <a:bodyPr/>
        <a:lstStyle/>
        <a:p>
          <a:endParaRPr lang="ru-RU"/>
        </a:p>
      </dgm:t>
    </dgm:pt>
    <dgm:pt modelId="{74C8AEB1-0BB5-4EA1-9FD3-ED3AB0BF798E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61D4D-85F7-4C20-88A3-FFF25C28A071}" type="parTrans" cxnId="{BA1D1DD6-81F8-47D7-AB8D-C0B2CBBCA9E4}">
      <dgm:prSet/>
      <dgm:spPr/>
      <dgm:t>
        <a:bodyPr/>
        <a:lstStyle/>
        <a:p>
          <a:endParaRPr lang="ru-RU"/>
        </a:p>
      </dgm:t>
    </dgm:pt>
    <dgm:pt modelId="{9CC2C0C3-F473-49FB-9060-A3CC45B1CCE6}" type="sibTrans" cxnId="{BA1D1DD6-81F8-47D7-AB8D-C0B2CBBCA9E4}">
      <dgm:prSet/>
      <dgm:spPr/>
      <dgm:t>
        <a:bodyPr/>
        <a:lstStyle/>
        <a:p>
          <a:endParaRPr lang="ru-RU"/>
        </a:p>
      </dgm:t>
    </dgm:pt>
    <dgm:pt modelId="{F533ACA7-A0BE-42A1-A7A9-9DCF1C71C09F}" type="pres">
      <dgm:prSet presAssocID="{A5ED73D1-BE57-416E-B842-06B9321DC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862E8-1981-44AA-877A-5FAA5BC30AA1}" type="pres">
      <dgm:prSet presAssocID="{9F4CDC0D-8809-4853-BF9D-C3DBA7BBE06D}" presName="composite" presStyleCnt="0"/>
      <dgm:spPr/>
    </dgm:pt>
    <dgm:pt modelId="{E5665FC8-D9E2-4593-A017-3AC8FD0F5C07}" type="pres">
      <dgm:prSet presAssocID="{9F4CDC0D-8809-4853-BF9D-C3DBA7BBE06D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F6639-4B22-4A71-9EA0-F82FE5FA9C07}" type="pres">
      <dgm:prSet presAssocID="{9F4CDC0D-8809-4853-BF9D-C3DBA7BBE06D}" presName="descendantText" presStyleLbl="alignAcc1" presStyleIdx="0" presStyleCnt="5" custLinFactNeighborX="0" custLinFactNeighborY="-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87775-E34D-495E-BDC2-0E3BAD4ACABF}" type="pres">
      <dgm:prSet presAssocID="{FC6FBD89-EFF5-4029-B7D2-8F2E22526374}" presName="sp" presStyleCnt="0"/>
      <dgm:spPr/>
    </dgm:pt>
    <dgm:pt modelId="{CDCBF965-CEA9-455D-898F-F9E2F58D17B1}" type="pres">
      <dgm:prSet presAssocID="{90C183C3-2C55-4373-8D29-31AE4C65A157}" presName="composite" presStyleCnt="0"/>
      <dgm:spPr/>
    </dgm:pt>
    <dgm:pt modelId="{742A1FBA-1BF3-4CD4-B0EA-8D5E7AEE396C}" type="pres">
      <dgm:prSet presAssocID="{90C183C3-2C55-4373-8D29-31AE4C65A157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6AD03-A513-4E99-BCBF-987CA5739689}" type="pres">
      <dgm:prSet presAssocID="{90C183C3-2C55-4373-8D29-31AE4C65A157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41560-07FD-4871-98D0-B5400C091C6C}" type="pres">
      <dgm:prSet presAssocID="{77023625-A48F-46E2-A8D3-E1BE0C57B5CC}" presName="sp" presStyleCnt="0"/>
      <dgm:spPr/>
    </dgm:pt>
    <dgm:pt modelId="{2764590F-0535-4759-BDB0-29782232133D}" type="pres">
      <dgm:prSet presAssocID="{9A948FBB-F82A-4142-8B49-F90F8FB86CF6}" presName="composite" presStyleCnt="0"/>
      <dgm:spPr/>
    </dgm:pt>
    <dgm:pt modelId="{8BD41DD0-7510-4333-9756-D939D582BED4}" type="pres">
      <dgm:prSet presAssocID="{9A948FBB-F82A-4142-8B49-F90F8FB86CF6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8C9F3-CD12-4CF1-A2D0-15024492E200}" type="pres">
      <dgm:prSet presAssocID="{9A948FBB-F82A-4142-8B49-F90F8FB86CF6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088FD-C77F-4768-90C5-B86A109B5EB1}" type="pres">
      <dgm:prSet presAssocID="{9AA0553F-E376-41FF-99B7-6AD6D85456EA}" presName="sp" presStyleCnt="0"/>
      <dgm:spPr/>
    </dgm:pt>
    <dgm:pt modelId="{AFF5401A-6754-4ABC-9F0F-48C9F669830E}" type="pres">
      <dgm:prSet presAssocID="{4EF6E134-7CC1-4DB4-9CC8-CDDD19FDBCA2}" presName="composite" presStyleCnt="0"/>
      <dgm:spPr/>
    </dgm:pt>
    <dgm:pt modelId="{929784B1-EBC1-47D7-91F9-FBA28A6827BA}" type="pres">
      <dgm:prSet presAssocID="{4EF6E134-7CC1-4DB4-9CC8-CDDD19FDBCA2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F9F29-485E-4529-8BC5-FD4DE48C870A}" type="pres">
      <dgm:prSet presAssocID="{4EF6E134-7CC1-4DB4-9CC8-CDDD19FDBCA2}" presName="descendantText" presStyleLbl="alignAcc1" presStyleIdx="3" presStyleCnt="5">
        <dgm:presLayoutVars>
          <dgm:bulletEnabled val="1"/>
        </dgm:presLayoutVars>
      </dgm:prSet>
      <dgm:spPr/>
    </dgm:pt>
    <dgm:pt modelId="{7402F2B4-0C65-4F1D-AB2A-033002A497EB}" type="pres">
      <dgm:prSet presAssocID="{2E488CE3-9C00-4DAD-84D9-37B91DE9E461}" presName="sp" presStyleCnt="0"/>
      <dgm:spPr/>
    </dgm:pt>
    <dgm:pt modelId="{04D1A2C7-A07C-4FD8-8F58-E5A7B27999D8}" type="pres">
      <dgm:prSet presAssocID="{74C8AEB1-0BB5-4EA1-9FD3-ED3AB0BF798E}" presName="composite" presStyleCnt="0"/>
      <dgm:spPr/>
    </dgm:pt>
    <dgm:pt modelId="{C7067E4C-94AE-4A6D-9E3E-A2AC9E4D6BA9}" type="pres">
      <dgm:prSet presAssocID="{74C8AEB1-0BB5-4EA1-9FD3-ED3AB0BF798E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87419-510E-4BBC-A7F2-EADC351DB649}" type="pres">
      <dgm:prSet presAssocID="{74C8AEB1-0BB5-4EA1-9FD3-ED3AB0BF798E}" presName="descendantText" presStyleLbl="alignAcc1" presStyleIdx="4" presStyleCnt="5">
        <dgm:presLayoutVars>
          <dgm:bulletEnabled val="1"/>
        </dgm:presLayoutVars>
      </dgm:prSet>
      <dgm:spPr/>
    </dgm:pt>
  </dgm:ptLst>
  <dgm:cxnLst>
    <dgm:cxn modelId="{A1CE9CEC-949F-4C6D-AC71-89ABEF760BEE}" srcId="{90C183C3-2C55-4373-8D29-31AE4C65A157}" destId="{6A3818EC-D0B7-4A40-BA34-3DFDB7EB22EC}" srcOrd="0" destOrd="0" parTransId="{BE6EB98B-7EF5-4765-ACCD-A39DA5E033E1}" sibTransId="{65CE5CDC-B3CE-48A9-ACB5-D27AC91D21C8}"/>
    <dgm:cxn modelId="{66DFA351-D8E6-4F59-86D4-798594F1AFF9}" type="presOf" srcId="{74C8AEB1-0BB5-4EA1-9FD3-ED3AB0BF798E}" destId="{C7067E4C-94AE-4A6D-9E3E-A2AC9E4D6BA9}" srcOrd="0" destOrd="0" presId="urn:microsoft.com/office/officeart/2005/8/layout/chevron2"/>
    <dgm:cxn modelId="{A582D614-D19D-4555-A49F-0F85152A60D1}" srcId="{9A948FBB-F82A-4142-8B49-F90F8FB86CF6}" destId="{8BDF296A-4E6B-4842-BE19-B9EC616DDE46}" srcOrd="1" destOrd="0" parTransId="{BD2D7460-E24E-47C2-AAF7-B4ABA0D0B0D5}" sibTransId="{0BD3D89B-1546-470A-84C6-399F777B146F}"/>
    <dgm:cxn modelId="{6591234C-75C5-4639-A536-C307A28DD12E}" type="presOf" srcId="{229B6D2F-DA13-46BC-A4D4-96B0D1C55911}" destId="{732F6639-4B22-4A71-9EA0-F82FE5FA9C07}" srcOrd="0" destOrd="1" presId="urn:microsoft.com/office/officeart/2005/8/layout/chevron2"/>
    <dgm:cxn modelId="{E6518344-91A2-46CA-824F-8483189AE504}" srcId="{A5ED73D1-BE57-416E-B842-06B9321DCC85}" destId="{4EF6E134-7CC1-4DB4-9CC8-CDDD19FDBCA2}" srcOrd="3" destOrd="0" parTransId="{4A8DD15D-2D49-4417-921C-30E5634CF7FD}" sibTransId="{2E488CE3-9C00-4DAD-84D9-37B91DE9E461}"/>
    <dgm:cxn modelId="{D965B0F1-7408-41A5-AA35-3976E4C1A619}" type="presOf" srcId="{71623A6E-A7AB-4EE4-B6F9-D22172B2D752}" destId="{7646AD03-A513-4E99-BCBF-987CA5739689}" srcOrd="0" destOrd="1" presId="urn:microsoft.com/office/officeart/2005/8/layout/chevron2"/>
    <dgm:cxn modelId="{3FA10F86-8FAC-44C4-B4EE-6F0D96C3DAB9}" type="presOf" srcId="{9F4CDC0D-8809-4853-BF9D-C3DBA7BBE06D}" destId="{E5665FC8-D9E2-4593-A017-3AC8FD0F5C07}" srcOrd="0" destOrd="0" presId="urn:microsoft.com/office/officeart/2005/8/layout/chevron2"/>
    <dgm:cxn modelId="{5BBFE5A4-EA0A-4C55-96AF-2765F52976E5}" type="presOf" srcId="{90C183C3-2C55-4373-8D29-31AE4C65A157}" destId="{742A1FBA-1BF3-4CD4-B0EA-8D5E7AEE396C}" srcOrd="0" destOrd="0" presId="urn:microsoft.com/office/officeart/2005/8/layout/chevron2"/>
    <dgm:cxn modelId="{9C46A8C1-C451-4918-8473-790D7F90FCFE}" type="presOf" srcId="{6A3818EC-D0B7-4A40-BA34-3DFDB7EB22EC}" destId="{7646AD03-A513-4E99-BCBF-987CA5739689}" srcOrd="0" destOrd="0" presId="urn:microsoft.com/office/officeart/2005/8/layout/chevron2"/>
    <dgm:cxn modelId="{BA1D1DD6-81F8-47D7-AB8D-C0B2CBBCA9E4}" srcId="{A5ED73D1-BE57-416E-B842-06B9321DCC85}" destId="{74C8AEB1-0BB5-4EA1-9FD3-ED3AB0BF798E}" srcOrd="4" destOrd="0" parTransId="{06F61D4D-85F7-4C20-88A3-FFF25C28A071}" sibTransId="{9CC2C0C3-F473-49FB-9060-A3CC45B1CCE6}"/>
    <dgm:cxn modelId="{74012C36-3001-4D31-854E-A7ABC8DE84B1}" type="presOf" srcId="{4EF6E134-7CC1-4DB4-9CC8-CDDD19FDBCA2}" destId="{929784B1-EBC1-47D7-91F9-FBA28A6827BA}" srcOrd="0" destOrd="0" presId="urn:microsoft.com/office/officeart/2005/8/layout/chevron2"/>
    <dgm:cxn modelId="{735C8469-79C8-4CD0-BB81-D4AEE48BC01F}" srcId="{9F4CDC0D-8809-4853-BF9D-C3DBA7BBE06D}" destId="{8BD8FA14-21CF-432F-A5A1-50E96522D748}" srcOrd="0" destOrd="0" parTransId="{1974859E-A785-470D-8511-52020E4222C9}" sibTransId="{6336BFE9-9B7B-4A6C-86F2-40B87F341CFA}"/>
    <dgm:cxn modelId="{70D680E4-44F0-4A16-8EEF-F6562D2F3286}" type="presOf" srcId="{8BD8FA14-21CF-432F-A5A1-50E96522D748}" destId="{732F6639-4B22-4A71-9EA0-F82FE5FA9C07}" srcOrd="0" destOrd="0" presId="urn:microsoft.com/office/officeart/2005/8/layout/chevron2"/>
    <dgm:cxn modelId="{49DDF489-450F-4B75-9629-59B5543B0F30}" srcId="{9A948FBB-F82A-4142-8B49-F90F8FB86CF6}" destId="{E443911C-803D-405C-9704-5CE1CAD50331}" srcOrd="0" destOrd="0" parTransId="{438C55F9-CA58-4519-8BD4-149F70144D83}" sibTransId="{EF60BDA0-F99C-4237-9404-373D52D1CEDA}"/>
    <dgm:cxn modelId="{86D2C863-B325-461F-A252-C43870D8F84F}" type="presOf" srcId="{8BDF296A-4E6B-4842-BE19-B9EC616DDE46}" destId="{33C8C9F3-CD12-4CF1-A2D0-15024492E200}" srcOrd="0" destOrd="1" presId="urn:microsoft.com/office/officeart/2005/8/layout/chevron2"/>
    <dgm:cxn modelId="{86EEAA79-73BB-4B2F-9D22-190EB0AF4ABA}" srcId="{A5ED73D1-BE57-416E-B842-06B9321DCC85}" destId="{90C183C3-2C55-4373-8D29-31AE4C65A157}" srcOrd="1" destOrd="0" parTransId="{B74A0BE5-B4B0-4B68-B856-CAC6CF54DAA9}" sibTransId="{77023625-A48F-46E2-A8D3-E1BE0C57B5CC}"/>
    <dgm:cxn modelId="{619C8FF9-809D-4E87-A812-6B06769431D1}" type="presOf" srcId="{9A948FBB-F82A-4142-8B49-F90F8FB86CF6}" destId="{8BD41DD0-7510-4333-9756-D939D582BED4}" srcOrd="0" destOrd="0" presId="urn:microsoft.com/office/officeart/2005/8/layout/chevron2"/>
    <dgm:cxn modelId="{662429CC-81E3-4AA9-8539-2A85924457EB}" type="presOf" srcId="{E443911C-803D-405C-9704-5CE1CAD50331}" destId="{33C8C9F3-CD12-4CF1-A2D0-15024492E200}" srcOrd="0" destOrd="0" presId="urn:microsoft.com/office/officeart/2005/8/layout/chevron2"/>
    <dgm:cxn modelId="{72A72171-E32A-4DF3-989E-AE82A3ACC7E2}" srcId="{A5ED73D1-BE57-416E-B842-06B9321DCC85}" destId="{9F4CDC0D-8809-4853-BF9D-C3DBA7BBE06D}" srcOrd="0" destOrd="0" parTransId="{1D42575B-9333-4988-87CB-AC456A6622E1}" sibTransId="{FC6FBD89-EFF5-4029-B7D2-8F2E22526374}"/>
    <dgm:cxn modelId="{BEF8AC98-FB8D-4351-8625-080630657FAD}" srcId="{90C183C3-2C55-4373-8D29-31AE4C65A157}" destId="{71623A6E-A7AB-4EE4-B6F9-D22172B2D752}" srcOrd="1" destOrd="0" parTransId="{691A05A2-BC64-4D8F-BAF0-6B0936E6598C}" sibTransId="{C8BDD866-7D31-4D70-B901-3F3306E6C041}"/>
    <dgm:cxn modelId="{6B3B026A-CC75-4513-85C2-F368E0458581}" type="presOf" srcId="{A5ED73D1-BE57-416E-B842-06B9321DCC85}" destId="{F533ACA7-A0BE-42A1-A7A9-9DCF1C71C09F}" srcOrd="0" destOrd="0" presId="urn:microsoft.com/office/officeart/2005/8/layout/chevron2"/>
    <dgm:cxn modelId="{D60243A2-9DD4-4757-870E-2CE87D532DF6}" srcId="{9F4CDC0D-8809-4853-BF9D-C3DBA7BBE06D}" destId="{229B6D2F-DA13-46BC-A4D4-96B0D1C55911}" srcOrd="1" destOrd="0" parTransId="{9F5A9638-4892-4551-A705-6F524922B3C9}" sibTransId="{A53320C6-2B32-49E5-A213-E6CB55A42D1D}"/>
    <dgm:cxn modelId="{55A23A5E-7F5C-4984-A055-A6CD71D7C669}" srcId="{A5ED73D1-BE57-416E-B842-06B9321DCC85}" destId="{9A948FBB-F82A-4142-8B49-F90F8FB86CF6}" srcOrd="2" destOrd="0" parTransId="{7C81BD1F-C936-449F-9B26-3DDADA18A8CE}" sibTransId="{9AA0553F-E376-41FF-99B7-6AD6D85456EA}"/>
    <dgm:cxn modelId="{E9B97D33-3807-4BAD-BE24-6002B00C1390}" type="presParOf" srcId="{F533ACA7-A0BE-42A1-A7A9-9DCF1C71C09F}" destId="{99A862E8-1981-44AA-877A-5FAA5BC30AA1}" srcOrd="0" destOrd="0" presId="urn:microsoft.com/office/officeart/2005/8/layout/chevron2"/>
    <dgm:cxn modelId="{5FA758E5-73A0-4EB9-84F3-E548D034B776}" type="presParOf" srcId="{99A862E8-1981-44AA-877A-5FAA5BC30AA1}" destId="{E5665FC8-D9E2-4593-A017-3AC8FD0F5C07}" srcOrd="0" destOrd="0" presId="urn:microsoft.com/office/officeart/2005/8/layout/chevron2"/>
    <dgm:cxn modelId="{EABE13EB-9EBA-4094-9281-60A168F8B3C9}" type="presParOf" srcId="{99A862E8-1981-44AA-877A-5FAA5BC30AA1}" destId="{732F6639-4B22-4A71-9EA0-F82FE5FA9C07}" srcOrd="1" destOrd="0" presId="urn:microsoft.com/office/officeart/2005/8/layout/chevron2"/>
    <dgm:cxn modelId="{F9FF0DFE-4F9A-4DAE-B68E-EB39AB72D4FC}" type="presParOf" srcId="{F533ACA7-A0BE-42A1-A7A9-9DCF1C71C09F}" destId="{50A87775-E34D-495E-BDC2-0E3BAD4ACABF}" srcOrd="1" destOrd="0" presId="urn:microsoft.com/office/officeart/2005/8/layout/chevron2"/>
    <dgm:cxn modelId="{0E2ADAD0-9DA3-477F-B8B6-7F3712AE4A04}" type="presParOf" srcId="{F533ACA7-A0BE-42A1-A7A9-9DCF1C71C09F}" destId="{CDCBF965-CEA9-455D-898F-F9E2F58D17B1}" srcOrd="2" destOrd="0" presId="urn:microsoft.com/office/officeart/2005/8/layout/chevron2"/>
    <dgm:cxn modelId="{7A47D7EC-13F4-4EFC-835D-408F55B409E7}" type="presParOf" srcId="{CDCBF965-CEA9-455D-898F-F9E2F58D17B1}" destId="{742A1FBA-1BF3-4CD4-B0EA-8D5E7AEE396C}" srcOrd="0" destOrd="0" presId="urn:microsoft.com/office/officeart/2005/8/layout/chevron2"/>
    <dgm:cxn modelId="{6967F16D-35A6-4C2E-8262-7418BCD77162}" type="presParOf" srcId="{CDCBF965-CEA9-455D-898F-F9E2F58D17B1}" destId="{7646AD03-A513-4E99-BCBF-987CA5739689}" srcOrd="1" destOrd="0" presId="urn:microsoft.com/office/officeart/2005/8/layout/chevron2"/>
    <dgm:cxn modelId="{03FF8306-65B0-452A-8161-141C08555A37}" type="presParOf" srcId="{F533ACA7-A0BE-42A1-A7A9-9DCF1C71C09F}" destId="{C2241560-07FD-4871-98D0-B5400C091C6C}" srcOrd="3" destOrd="0" presId="urn:microsoft.com/office/officeart/2005/8/layout/chevron2"/>
    <dgm:cxn modelId="{83700B7F-88C0-454D-A6D9-5C2AADF936D1}" type="presParOf" srcId="{F533ACA7-A0BE-42A1-A7A9-9DCF1C71C09F}" destId="{2764590F-0535-4759-BDB0-29782232133D}" srcOrd="4" destOrd="0" presId="urn:microsoft.com/office/officeart/2005/8/layout/chevron2"/>
    <dgm:cxn modelId="{01E22F92-69FE-4DFE-9D3D-68F81D4C65C9}" type="presParOf" srcId="{2764590F-0535-4759-BDB0-29782232133D}" destId="{8BD41DD0-7510-4333-9756-D939D582BED4}" srcOrd="0" destOrd="0" presId="urn:microsoft.com/office/officeart/2005/8/layout/chevron2"/>
    <dgm:cxn modelId="{85A4C0A1-E3D6-4A93-88DF-C3AF6895CB58}" type="presParOf" srcId="{2764590F-0535-4759-BDB0-29782232133D}" destId="{33C8C9F3-CD12-4CF1-A2D0-15024492E200}" srcOrd="1" destOrd="0" presId="urn:microsoft.com/office/officeart/2005/8/layout/chevron2"/>
    <dgm:cxn modelId="{59946DD6-D125-4C60-AF61-645BC454A850}" type="presParOf" srcId="{F533ACA7-A0BE-42A1-A7A9-9DCF1C71C09F}" destId="{2A7088FD-C77F-4768-90C5-B86A109B5EB1}" srcOrd="5" destOrd="0" presId="urn:microsoft.com/office/officeart/2005/8/layout/chevron2"/>
    <dgm:cxn modelId="{23E3234D-A901-401F-A94D-4F37F2318CA6}" type="presParOf" srcId="{F533ACA7-A0BE-42A1-A7A9-9DCF1C71C09F}" destId="{AFF5401A-6754-4ABC-9F0F-48C9F669830E}" srcOrd="6" destOrd="0" presId="urn:microsoft.com/office/officeart/2005/8/layout/chevron2"/>
    <dgm:cxn modelId="{4D628DFE-C603-4CA4-A540-AE8769BAE839}" type="presParOf" srcId="{AFF5401A-6754-4ABC-9F0F-48C9F669830E}" destId="{929784B1-EBC1-47D7-91F9-FBA28A6827BA}" srcOrd="0" destOrd="0" presId="urn:microsoft.com/office/officeart/2005/8/layout/chevron2"/>
    <dgm:cxn modelId="{8DE47281-C4FF-45A9-8CE2-8B51968C0C22}" type="presParOf" srcId="{AFF5401A-6754-4ABC-9F0F-48C9F669830E}" destId="{B85F9F29-485E-4529-8BC5-FD4DE48C870A}" srcOrd="1" destOrd="0" presId="urn:microsoft.com/office/officeart/2005/8/layout/chevron2"/>
    <dgm:cxn modelId="{3F702E1D-D69B-42F4-918F-7A28B1C54384}" type="presParOf" srcId="{F533ACA7-A0BE-42A1-A7A9-9DCF1C71C09F}" destId="{7402F2B4-0C65-4F1D-AB2A-033002A497EB}" srcOrd="7" destOrd="0" presId="urn:microsoft.com/office/officeart/2005/8/layout/chevron2"/>
    <dgm:cxn modelId="{2494D989-9ADE-45DA-B926-22F7F6D6F045}" type="presParOf" srcId="{F533ACA7-A0BE-42A1-A7A9-9DCF1C71C09F}" destId="{04D1A2C7-A07C-4FD8-8F58-E5A7B27999D8}" srcOrd="8" destOrd="0" presId="urn:microsoft.com/office/officeart/2005/8/layout/chevron2"/>
    <dgm:cxn modelId="{3C9E02CA-7D4C-4A61-8165-78FFAD4075E2}" type="presParOf" srcId="{04D1A2C7-A07C-4FD8-8F58-E5A7B27999D8}" destId="{C7067E4C-94AE-4A6D-9E3E-A2AC9E4D6BA9}" srcOrd="0" destOrd="0" presId="urn:microsoft.com/office/officeart/2005/8/layout/chevron2"/>
    <dgm:cxn modelId="{A29E8A37-7C10-4590-834C-49D882C2903E}" type="presParOf" srcId="{04D1A2C7-A07C-4FD8-8F58-E5A7B27999D8}" destId="{63B87419-510E-4BBC-A7F2-EADC351DB64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ED73D1-BE57-416E-B842-06B9321DCC85}" type="doc">
      <dgm:prSet loTypeId="urn:microsoft.com/office/officeart/2005/8/layout/chevron2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4CDC0D-8809-4853-BF9D-C3DBA7BBE06D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D42575B-9333-4988-87CB-AC456A6622E1}" type="parTrans" cxnId="{72A72171-E32A-4DF3-989E-AE82A3ACC7E2}">
      <dgm:prSet/>
      <dgm:spPr/>
      <dgm:t>
        <a:bodyPr/>
        <a:lstStyle/>
        <a:p>
          <a:endParaRPr lang="ru-RU"/>
        </a:p>
      </dgm:t>
    </dgm:pt>
    <dgm:pt modelId="{FC6FBD89-EFF5-4029-B7D2-8F2E22526374}" type="sibTrans" cxnId="{72A72171-E32A-4DF3-989E-AE82A3ACC7E2}">
      <dgm:prSet/>
      <dgm:spPr/>
      <dgm:t>
        <a:bodyPr/>
        <a:lstStyle/>
        <a:p>
          <a:endParaRPr lang="ru-RU"/>
        </a:p>
      </dgm:t>
    </dgm:pt>
    <dgm:pt modelId="{8BD8FA14-21CF-432F-A5A1-50E96522D748}">
      <dgm:prSet phldrT="[Текст]" phldr="1"/>
      <dgm:spPr/>
      <dgm:t>
        <a:bodyPr/>
        <a:lstStyle/>
        <a:p>
          <a:endParaRPr lang="ru-RU" dirty="0"/>
        </a:p>
      </dgm:t>
    </dgm:pt>
    <dgm:pt modelId="{1974859E-A785-470D-8511-52020E4222C9}" type="parTrans" cxnId="{735C8469-79C8-4CD0-BB81-D4AEE48BC01F}">
      <dgm:prSet/>
      <dgm:spPr/>
      <dgm:t>
        <a:bodyPr/>
        <a:lstStyle/>
        <a:p>
          <a:endParaRPr lang="ru-RU"/>
        </a:p>
      </dgm:t>
    </dgm:pt>
    <dgm:pt modelId="{6336BFE9-9B7B-4A6C-86F2-40B87F341CFA}" type="sibTrans" cxnId="{735C8469-79C8-4CD0-BB81-D4AEE48BC01F}">
      <dgm:prSet/>
      <dgm:spPr/>
      <dgm:t>
        <a:bodyPr/>
        <a:lstStyle/>
        <a:p>
          <a:endParaRPr lang="ru-RU"/>
        </a:p>
      </dgm:t>
    </dgm:pt>
    <dgm:pt modelId="{229B6D2F-DA13-46BC-A4D4-96B0D1C55911}">
      <dgm:prSet phldrT="[Текст]" phldr="1"/>
      <dgm:spPr/>
      <dgm:t>
        <a:bodyPr/>
        <a:lstStyle/>
        <a:p>
          <a:endParaRPr lang="ru-RU" dirty="0"/>
        </a:p>
      </dgm:t>
    </dgm:pt>
    <dgm:pt modelId="{9F5A9638-4892-4551-A705-6F524922B3C9}" type="parTrans" cxnId="{D60243A2-9DD4-4757-870E-2CE87D532DF6}">
      <dgm:prSet/>
      <dgm:spPr/>
      <dgm:t>
        <a:bodyPr/>
        <a:lstStyle/>
        <a:p>
          <a:endParaRPr lang="ru-RU"/>
        </a:p>
      </dgm:t>
    </dgm:pt>
    <dgm:pt modelId="{A53320C6-2B32-49E5-A213-E6CB55A42D1D}" type="sibTrans" cxnId="{D60243A2-9DD4-4757-870E-2CE87D532DF6}">
      <dgm:prSet/>
      <dgm:spPr/>
      <dgm:t>
        <a:bodyPr/>
        <a:lstStyle/>
        <a:p>
          <a:endParaRPr lang="ru-RU"/>
        </a:p>
      </dgm:t>
    </dgm:pt>
    <dgm:pt modelId="{90C183C3-2C55-4373-8D29-31AE4C65A157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74A0BE5-B4B0-4B68-B856-CAC6CF54DAA9}" type="parTrans" cxnId="{86EEAA79-73BB-4B2F-9D22-190EB0AF4ABA}">
      <dgm:prSet/>
      <dgm:spPr/>
      <dgm:t>
        <a:bodyPr/>
        <a:lstStyle/>
        <a:p>
          <a:endParaRPr lang="ru-RU"/>
        </a:p>
      </dgm:t>
    </dgm:pt>
    <dgm:pt modelId="{77023625-A48F-46E2-A8D3-E1BE0C57B5CC}" type="sibTrans" cxnId="{86EEAA79-73BB-4B2F-9D22-190EB0AF4ABA}">
      <dgm:prSet/>
      <dgm:spPr/>
      <dgm:t>
        <a:bodyPr/>
        <a:lstStyle/>
        <a:p>
          <a:endParaRPr lang="ru-RU"/>
        </a:p>
      </dgm:t>
    </dgm:pt>
    <dgm:pt modelId="{6A3818EC-D0B7-4A40-BA34-3DFDB7EB22EC}">
      <dgm:prSet phldrT="[Текст]" phldr="1"/>
      <dgm:spPr/>
      <dgm:t>
        <a:bodyPr/>
        <a:lstStyle/>
        <a:p>
          <a:endParaRPr lang="ru-RU" dirty="0"/>
        </a:p>
      </dgm:t>
    </dgm:pt>
    <dgm:pt modelId="{BE6EB98B-7EF5-4765-ACCD-A39DA5E033E1}" type="parTrans" cxnId="{A1CE9CEC-949F-4C6D-AC71-89ABEF760BEE}">
      <dgm:prSet/>
      <dgm:spPr/>
      <dgm:t>
        <a:bodyPr/>
        <a:lstStyle/>
        <a:p>
          <a:endParaRPr lang="ru-RU"/>
        </a:p>
      </dgm:t>
    </dgm:pt>
    <dgm:pt modelId="{65CE5CDC-B3CE-48A9-ACB5-D27AC91D21C8}" type="sibTrans" cxnId="{A1CE9CEC-949F-4C6D-AC71-89ABEF760BEE}">
      <dgm:prSet/>
      <dgm:spPr/>
      <dgm:t>
        <a:bodyPr/>
        <a:lstStyle/>
        <a:p>
          <a:endParaRPr lang="ru-RU"/>
        </a:p>
      </dgm:t>
    </dgm:pt>
    <dgm:pt modelId="{71623A6E-A7AB-4EE4-B6F9-D22172B2D752}">
      <dgm:prSet phldrT="[Текст]" phldr="1"/>
      <dgm:spPr/>
      <dgm:t>
        <a:bodyPr/>
        <a:lstStyle/>
        <a:p>
          <a:endParaRPr lang="ru-RU" dirty="0"/>
        </a:p>
      </dgm:t>
    </dgm:pt>
    <dgm:pt modelId="{691A05A2-BC64-4D8F-BAF0-6B0936E6598C}" type="parTrans" cxnId="{BEF8AC98-FB8D-4351-8625-080630657FAD}">
      <dgm:prSet/>
      <dgm:spPr/>
      <dgm:t>
        <a:bodyPr/>
        <a:lstStyle/>
        <a:p>
          <a:endParaRPr lang="ru-RU"/>
        </a:p>
      </dgm:t>
    </dgm:pt>
    <dgm:pt modelId="{C8BDD866-7D31-4D70-B901-3F3306E6C041}" type="sibTrans" cxnId="{BEF8AC98-FB8D-4351-8625-080630657FAD}">
      <dgm:prSet/>
      <dgm:spPr/>
      <dgm:t>
        <a:bodyPr/>
        <a:lstStyle/>
        <a:p>
          <a:endParaRPr lang="ru-RU"/>
        </a:p>
      </dgm:t>
    </dgm:pt>
    <dgm:pt modelId="{9A948FBB-F82A-4142-8B49-F90F8FB86CF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C81BD1F-C936-449F-9B26-3DDADA18A8CE}" type="parTrans" cxnId="{55A23A5E-7F5C-4984-A055-A6CD71D7C669}">
      <dgm:prSet/>
      <dgm:spPr/>
      <dgm:t>
        <a:bodyPr/>
        <a:lstStyle/>
        <a:p>
          <a:endParaRPr lang="ru-RU"/>
        </a:p>
      </dgm:t>
    </dgm:pt>
    <dgm:pt modelId="{9AA0553F-E376-41FF-99B7-6AD6D85456EA}" type="sibTrans" cxnId="{55A23A5E-7F5C-4984-A055-A6CD71D7C669}">
      <dgm:prSet/>
      <dgm:spPr/>
      <dgm:t>
        <a:bodyPr/>
        <a:lstStyle/>
        <a:p>
          <a:endParaRPr lang="ru-RU"/>
        </a:p>
      </dgm:t>
    </dgm:pt>
    <dgm:pt modelId="{E443911C-803D-405C-9704-5CE1CAD50331}">
      <dgm:prSet phldrT="[Текст]" phldr="1"/>
      <dgm:spPr/>
      <dgm:t>
        <a:bodyPr/>
        <a:lstStyle/>
        <a:p>
          <a:endParaRPr lang="ru-RU" dirty="0"/>
        </a:p>
      </dgm:t>
    </dgm:pt>
    <dgm:pt modelId="{438C55F9-CA58-4519-8BD4-149F70144D83}" type="parTrans" cxnId="{49DDF489-450F-4B75-9629-59B5543B0F30}">
      <dgm:prSet/>
      <dgm:spPr/>
      <dgm:t>
        <a:bodyPr/>
        <a:lstStyle/>
        <a:p>
          <a:endParaRPr lang="ru-RU"/>
        </a:p>
      </dgm:t>
    </dgm:pt>
    <dgm:pt modelId="{EF60BDA0-F99C-4237-9404-373D52D1CEDA}" type="sibTrans" cxnId="{49DDF489-450F-4B75-9629-59B5543B0F30}">
      <dgm:prSet/>
      <dgm:spPr/>
      <dgm:t>
        <a:bodyPr/>
        <a:lstStyle/>
        <a:p>
          <a:endParaRPr lang="ru-RU"/>
        </a:p>
      </dgm:t>
    </dgm:pt>
    <dgm:pt modelId="{8BDF296A-4E6B-4842-BE19-B9EC616DDE46}">
      <dgm:prSet phldrT="[Текст]" phldr="1"/>
      <dgm:spPr/>
      <dgm:t>
        <a:bodyPr/>
        <a:lstStyle/>
        <a:p>
          <a:endParaRPr lang="ru-RU" dirty="0"/>
        </a:p>
      </dgm:t>
    </dgm:pt>
    <dgm:pt modelId="{BD2D7460-E24E-47C2-AAF7-B4ABA0D0B0D5}" type="parTrans" cxnId="{A582D614-D19D-4555-A49F-0F85152A60D1}">
      <dgm:prSet/>
      <dgm:spPr/>
      <dgm:t>
        <a:bodyPr/>
        <a:lstStyle/>
        <a:p>
          <a:endParaRPr lang="ru-RU"/>
        </a:p>
      </dgm:t>
    </dgm:pt>
    <dgm:pt modelId="{0BD3D89B-1546-470A-84C6-399F777B146F}" type="sibTrans" cxnId="{A582D614-D19D-4555-A49F-0F85152A60D1}">
      <dgm:prSet/>
      <dgm:spPr/>
      <dgm:t>
        <a:bodyPr/>
        <a:lstStyle/>
        <a:p>
          <a:endParaRPr lang="ru-RU"/>
        </a:p>
      </dgm:t>
    </dgm:pt>
    <dgm:pt modelId="{4EF6E134-7CC1-4DB4-9CC8-CDDD19FDBCA2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A8DD15D-2D49-4417-921C-30E5634CF7FD}" type="parTrans" cxnId="{E6518344-91A2-46CA-824F-8483189AE504}">
      <dgm:prSet/>
      <dgm:spPr/>
      <dgm:t>
        <a:bodyPr/>
        <a:lstStyle/>
        <a:p>
          <a:endParaRPr lang="ru-RU"/>
        </a:p>
      </dgm:t>
    </dgm:pt>
    <dgm:pt modelId="{2E488CE3-9C00-4DAD-84D9-37B91DE9E461}" type="sibTrans" cxnId="{E6518344-91A2-46CA-824F-8483189AE504}">
      <dgm:prSet/>
      <dgm:spPr/>
      <dgm:t>
        <a:bodyPr/>
        <a:lstStyle/>
        <a:p>
          <a:endParaRPr lang="ru-RU"/>
        </a:p>
      </dgm:t>
    </dgm:pt>
    <dgm:pt modelId="{74C8AEB1-0BB5-4EA1-9FD3-ED3AB0BF798E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F61D4D-85F7-4C20-88A3-FFF25C28A071}" type="parTrans" cxnId="{BA1D1DD6-81F8-47D7-AB8D-C0B2CBBCA9E4}">
      <dgm:prSet/>
      <dgm:spPr/>
      <dgm:t>
        <a:bodyPr/>
        <a:lstStyle/>
        <a:p>
          <a:endParaRPr lang="ru-RU"/>
        </a:p>
      </dgm:t>
    </dgm:pt>
    <dgm:pt modelId="{9CC2C0C3-F473-49FB-9060-A3CC45B1CCE6}" type="sibTrans" cxnId="{BA1D1DD6-81F8-47D7-AB8D-C0B2CBBCA9E4}">
      <dgm:prSet/>
      <dgm:spPr/>
      <dgm:t>
        <a:bodyPr/>
        <a:lstStyle/>
        <a:p>
          <a:endParaRPr lang="ru-RU"/>
        </a:p>
      </dgm:t>
    </dgm:pt>
    <dgm:pt modelId="{270FC16F-CBAD-4ED3-B664-2740AE2E188E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62BF931-2F63-4A58-9116-603394490D81}" type="parTrans" cxnId="{4A17A4A5-F8CF-4380-B010-7BF6FE1DB652}">
      <dgm:prSet/>
      <dgm:spPr/>
      <dgm:t>
        <a:bodyPr/>
        <a:lstStyle/>
        <a:p>
          <a:endParaRPr lang="ru-RU"/>
        </a:p>
      </dgm:t>
    </dgm:pt>
    <dgm:pt modelId="{5C29B68C-1C08-4C08-83CF-885763D0D3BB}" type="sibTrans" cxnId="{4A17A4A5-F8CF-4380-B010-7BF6FE1DB652}">
      <dgm:prSet/>
      <dgm:spPr/>
      <dgm:t>
        <a:bodyPr/>
        <a:lstStyle/>
        <a:p>
          <a:endParaRPr lang="ru-RU"/>
        </a:p>
      </dgm:t>
    </dgm:pt>
    <dgm:pt modelId="{B5195A1A-8F11-4ACD-9B48-0683EAEBB9BF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8F2219-A6EE-4CE0-9328-0B02BED7F197}" type="parTrans" cxnId="{293FD4A1-392B-4F52-8549-ACB6854A78FC}">
      <dgm:prSet/>
      <dgm:spPr/>
      <dgm:t>
        <a:bodyPr/>
        <a:lstStyle/>
        <a:p>
          <a:endParaRPr lang="ru-RU"/>
        </a:p>
      </dgm:t>
    </dgm:pt>
    <dgm:pt modelId="{E51008F9-9307-4991-97A9-39C8240C19F1}" type="sibTrans" cxnId="{293FD4A1-392B-4F52-8549-ACB6854A78FC}">
      <dgm:prSet/>
      <dgm:spPr/>
      <dgm:t>
        <a:bodyPr/>
        <a:lstStyle/>
        <a:p>
          <a:endParaRPr lang="ru-RU"/>
        </a:p>
      </dgm:t>
    </dgm:pt>
    <dgm:pt modelId="{0A0A03ED-E26F-415D-8427-EF69D72B4FC6}">
      <dgm:prSet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AD2BA1-ACA2-48D9-A7B5-E70594F9F77A}" type="parTrans" cxnId="{7782BD09-7455-4E46-88B0-59FEEF18E973}">
      <dgm:prSet/>
      <dgm:spPr/>
      <dgm:t>
        <a:bodyPr/>
        <a:lstStyle/>
        <a:p>
          <a:endParaRPr lang="ru-RU"/>
        </a:p>
      </dgm:t>
    </dgm:pt>
    <dgm:pt modelId="{C209AB4F-8A59-4252-AB2A-4EAC47C58396}" type="sibTrans" cxnId="{7782BD09-7455-4E46-88B0-59FEEF18E973}">
      <dgm:prSet/>
      <dgm:spPr/>
      <dgm:t>
        <a:bodyPr/>
        <a:lstStyle/>
        <a:p>
          <a:endParaRPr lang="ru-RU"/>
        </a:p>
      </dgm:t>
    </dgm:pt>
    <dgm:pt modelId="{F533ACA7-A0BE-42A1-A7A9-9DCF1C71C09F}" type="pres">
      <dgm:prSet presAssocID="{A5ED73D1-BE57-416E-B842-06B9321DCC8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9A862E8-1981-44AA-877A-5FAA5BC30AA1}" type="pres">
      <dgm:prSet presAssocID="{9F4CDC0D-8809-4853-BF9D-C3DBA7BBE06D}" presName="composite" presStyleCnt="0"/>
      <dgm:spPr/>
    </dgm:pt>
    <dgm:pt modelId="{E5665FC8-D9E2-4593-A017-3AC8FD0F5C07}" type="pres">
      <dgm:prSet presAssocID="{9F4CDC0D-8809-4853-BF9D-C3DBA7BBE06D}" presName="parentText" presStyleLbl="alignNode1" presStyleIdx="0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F6639-4B22-4A71-9EA0-F82FE5FA9C07}" type="pres">
      <dgm:prSet presAssocID="{9F4CDC0D-8809-4853-BF9D-C3DBA7BBE06D}" presName="descendantText" presStyleLbl="alignAcc1" presStyleIdx="0" presStyleCnt="8" custLinFactNeighborX="0" custLinFactNeighborY="-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A87775-E34D-495E-BDC2-0E3BAD4ACABF}" type="pres">
      <dgm:prSet presAssocID="{FC6FBD89-EFF5-4029-B7D2-8F2E22526374}" presName="sp" presStyleCnt="0"/>
      <dgm:spPr/>
    </dgm:pt>
    <dgm:pt modelId="{CDCBF965-CEA9-455D-898F-F9E2F58D17B1}" type="pres">
      <dgm:prSet presAssocID="{90C183C3-2C55-4373-8D29-31AE4C65A157}" presName="composite" presStyleCnt="0"/>
      <dgm:spPr/>
    </dgm:pt>
    <dgm:pt modelId="{742A1FBA-1BF3-4CD4-B0EA-8D5E7AEE396C}" type="pres">
      <dgm:prSet presAssocID="{90C183C3-2C55-4373-8D29-31AE4C65A157}" presName="parentText" presStyleLbl="alignNode1" presStyleIdx="1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6AD03-A513-4E99-BCBF-987CA5739689}" type="pres">
      <dgm:prSet presAssocID="{90C183C3-2C55-4373-8D29-31AE4C65A157}" presName="descendantText" presStyleLbl="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241560-07FD-4871-98D0-B5400C091C6C}" type="pres">
      <dgm:prSet presAssocID="{77023625-A48F-46E2-A8D3-E1BE0C57B5CC}" presName="sp" presStyleCnt="0"/>
      <dgm:spPr/>
    </dgm:pt>
    <dgm:pt modelId="{2764590F-0535-4759-BDB0-29782232133D}" type="pres">
      <dgm:prSet presAssocID="{9A948FBB-F82A-4142-8B49-F90F8FB86CF6}" presName="composite" presStyleCnt="0"/>
      <dgm:spPr/>
    </dgm:pt>
    <dgm:pt modelId="{8BD41DD0-7510-4333-9756-D939D582BED4}" type="pres">
      <dgm:prSet presAssocID="{9A948FBB-F82A-4142-8B49-F90F8FB86CF6}" presName="parentText" presStyleLbl="alignNode1" presStyleIdx="2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C8C9F3-CD12-4CF1-A2D0-15024492E200}" type="pres">
      <dgm:prSet presAssocID="{9A948FBB-F82A-4142-8B49-F90F8FB86CF6}" presName="descendantText" presStyleLbl="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088FD-C77F-4768-90C5-B86A109B5EB1}" type="pres">
      <dgm:prSet presAssocID="{9AA0553F-E376-41FF-99B7-6AD6D85456EA}" presName="sp" presStyleCnt="0"/>
      <dgm:spPr/>
    </dgm:pt>
    <dgm:pt modelId="{AFF5401A-6754-4ABC-9F0F-48C9F669830E}" type="pres">
      <dgm:prSet presAssocID="{4EF6E134-7CC1-4DB4-9CC8-CDDD19FDBCA2}" presName="composite" presStyleCnt="0"/>
      <dgm:spPr/>
    </dgm:pt>
    <dgm:pt modelId="{929784B1-EBC1-47D7-91F9-FBA28A6827BA}" type="pres">
      <dgm:prSet presAssocID="{4EF6E134-7CC1-4DB4-9CC8-CDDD19FDBCA2}" presName="parentText" presStyleLbl="alignNode1" presStyleIdx="3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F9F29-485E-4529-8BC5-FD4DE48C870A}" type="pres">
      <dgm:prSet presAssocID="{4EF6E134-7CC1-4DB4-9CC8-CDDD19FDBCA2}" presName="descendantText" presStyleLbl="alignAcc1" presStyleIdx="3" presStyleCnt="8">
        <dgm:presLayoutVars>
          <dgm:bulletEnabled val="1"/>
        </dgm:presLayoutVars>
      </dgm:prSet>
      <dgm:spPr/>
    </dgm:pt>
    <dgm:pt modelId="{7402F2B4-0C65-4F1D-AB2A-033002A497EB}" type="pres">
      <dgm:prSet presAssocID="{2E488CE3-9C00-4DAD-84D9-37B91DE9E461}" presName="sp" presStyleCnt="0"/>
      <dgm:spPr/>
    </dgm:pt>
    <dgm:pt modelId="{04D1A2C7-A07C-4FD8-8F58-E5A7B27999D8}" type="pres">
      <dgm:prSet presAssocID="{74C8AEB1-0BB5-4EA1-9FD3-ED3AB0BF798E}" presName="composite" presStyleCnt="0"/>
      <dgm:spPr/>
    </dgm:pt>
    <dgm:pt modelId="{C7067E4C-94AE-4A6D-9E3E-A2AC9E4D6BA9}" type="pres">
      <dgm:prSet presAssocID="{74C8AEB1-0BB5-4EA1-9FD3-ED3AB0BF798E}" presName="parentText" presStyleLbl="alignNode1" presStyleIdx="4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B87419-510E-4BBC-A7F2-EADC351DB649}" type="pres">
      <dgm:prSet presAssocID="{74C8AEB1-0BB5-4EA1-9FD3-ED3AB0BF798E}" presName="descendantText" presStyleLbl="alignAcc1" presStyleIdx="4" presStyleCnt="8">
        <dgm:presLayoutVars>
          <dgm:bulletEnabled val="1"/>
        </dgm:presLayoutVars>
      </dgm:prSet>
      <dgm:spPr/>
    </dgm:pt>
    <dgm:pt modelId="{27709E72-F1D3-429C-80D5-244713F804B6}" type="pres">
      <dgm:prSet presAssocID="{9CC2C0C3-F473-49FB-9060-A3CC45B1CCE6}" presName="sp" presStyleCnt="0"/>
      <dgm:spPr/>
    </dgm:pt>
    <dgm:pt modelId="{5BD417C0-C03E-436E-8052-0F689B348F41}" type="pres">
      <dgm:prSet presAssocID="{270FC16F-CBAD-4ED3-B664-2740AE2E188E}" presName="composite" presStyleCnt="0"/>
      <dgm:spPr/>
    </dgm:pt>
    <dgm:pt modelId="{FF5F8719-4294-41EF-AF34-D954E13BB6D2}" type="pres">
      <dgm:prSet presAssocID="{270FC16F-CBAD-4ED3-B664-2740AE2E188E}" presName="parentText" presStyleLbl="alignNode1" presStyleIdx="5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2DE86E-44EB-4BB9-98B1-47282F8EEB53}" type="pres">
      <dgm:prSet presAssocID="{270FC16F-CBAD-4ED3-B664-2740AE2E188E}" presName="descendantText" presStyleLbl="alignAcc1" presStyleIdx="5" presStyleCnt="8">
        <dgm:presLayoutVars>
          <dgm:bulletEnabled val="1"/>
        </dgm:presLayoutVars>
      </dgm:prSet>
      <dgm:spPr/>
    </dgm:pt>
    <dgm:pt modelId="{B9006966-6EC5-449F-8A90-456D563C9C0D}" type="pres">
      <dgm:prSet presAssocID="{5C29B68C-1C08-4C08-83CF-885763D0D3BB}" presName="sp" presStyleCnt="0"/>
      <dgm:spPr/>
    </dgm:pt>
    <dgm:pt modelId="{91660809-82FE-400D-8560-2A57961DA6BC}" type="pres">
      <dgm:prSet presAssocID="{B5195A1A-8F11-4ACD-9B48-0683EAEBB9BF}" presName="composite" presStyleCnt="0"/>
      <dgm:spPr/>
    </dgm:pt>
    <dgm:pt modelId="{667EB1AB-B704-4F26-A12A-3246FACA07F1}" type="pres">
      <dgm:prSet presAssocID="{B5195A1A-8F11-4ACD-9B48-0683EAEBB9BF}" presName="parentText" presStyleLbl="alignNode1" presStyleIdx="6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C63D20-77FE-46FA-A172-45F85FC7768C}" type="pres">
      <dgm:prSet presAssocID="{B5195A1A-8F11-4ACD-9B48-0683EAEBB9BF}" presName="descendantText" presStyleLbl="alignAcc1" presStyleIdx="6" presStyleCnt="8">
        <dgm:presLayoutVars>
          <dgm:bulletEnabled val="1"/>
        </dgm:presLayoutVars>
      </dgm:prSet>
      <dgm:spPr/>
    </dgm:pt>
    <dgm:pt modelId="{427774D6-D8F0-495F-96E8-C4D95513D12D}" type="pres">
      <dgm:prSet presAssocID="{E51008F9-9307-4991-97A9-39C8240C19F1}" presName="sp" presStyleCnt="0"/>
      <dgm:spPr/>
    </dgm:pt>
    <dgm:pt modelId="{7C13FD68-A677-46C3-A059-3F5C38F9E81D}" type="pres">
      <dgm:prSet presAssocID="{0A0A03ED-E26F-415D-8427-EF69D72B4FC6}" presName="composite" presStyleCnt="0"/>
      <dgm:spPr/>
    </dgm:pt>
    <dgm:pt modelId="{F8706CCA-C60D-4AA4-86B9-9BA4EB906A83}" type="pres">
      <dgm:prSet presAssocID="{0A0A03ED-E26F-415D-8427-EF69D72B4FC6}" presName="parentText" presStyleLbl="alignNode1" presStyleIdx="7" presStyleCnt="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0189F0-0605-476F-B44C-698A83AE448F}" type="pres">
      <dgm:prSet presAssocID="{0A0A03ED-E26F-415D-8427-EF69D72B4FC6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A1CE9CEC-949F-4C6D-AC71-89ABEF760BEE}" srcId="{90C183C3-2C55-4373-8D29-31AE4C65A157}" destId="{6A3818EC-D0B7-4A40-BA34-3DFDB7EB22EC}" srcOrd="0" destOrd="0" parTransId="{BE6EB98B-7EF5-4765-ACCD-A39DA5E033E1}" sibTransId="{65CE5CDC-B3CE-48A9-ACB5-D27AC91D21C8}"/>
    <dgm:cxn modelId="{383436E8-9C4B-46C3-B83A-719BBC1F582B}" type="presOf" srcId="{E443911C-803D-405C-9704-5CE1CAD50331}" destId="{33C8C9F3-CD12-4CF1-A2D0-15024492E200}" srcOrd="0" destOrd="0" presId="urn:microsoft.com/office/officeart/2005/8/layout/chevron2"/>
    <dgm:cxn modelId="{781B9A23-E181-44C8-83E5-241AA6DFCEB2}" type="presOf" srcId="{74C8AEB1-0BB5-4EA1-9FD3-ED3AB0BF798E}" destId="{C7067E4C-94AE-4A6D-9E3E-A2AC9E4D6BA9}" srcOrd="0" destOrd="0" presId="urn:microsoft.com/office/officeart/2005/8/layout/chevron2"/>
    <dgm:cxn modelId="{293FD4A1-392B-4F52-8549-ACB6854A78FC}" srcId="{A5ED73D1-BE57-416E-B842-06B9321DCC85}" destId="{B5195A1A-8F11-4ACD-9B48-0683EAEBB9BF}" srcOrd="6" destOrd="0" parTransId="{A68F2219-A6EE-4CE0-9328-0B02BED7F197}" sibTransId="{E51008F9-9307-4991-97A9-39C8240C19F1}"/>
    <dgm:cxn modelId="{10C8C147-4B5D-45C4-9335-7E9D8E96D92B}" type="presOf" srcId="{4EF6E134-7CC1-4DB4-9CC8-CDDD19FDBCA2}" destId="{929784B1-EBC1-47D7-91F9-FBA28A6827BA}" srcOrd="0" destOrd="0" presId="urn:microsoft.com/office/officeart/2005/8/layout/chevron2"/>
    <dgm:cxn modelId="{222DD262-7AA7-402B-9253-8A236D57F75B}" type="presOf" srcId="{0A0A03ED-E26F-415D-8427-EF69D72B4FC6}" destId="{F8706CCA-C60D-4AA4-86B9-9BA4EB906A83}" srcOrd="0" destOrd="0" presId="urn:microsoft.com/office/officeart/2005/8/layout/chevron2"/>
    <dgm:cxn modelId="{A582D614-D19D-4555-A49F-0F85152A60D1}" srcId="{9A948FBB-F82A-4142-8B49-F90F8FB86CF6}" destId="{8BDF296A-4E6B-4842-BE19-B9EC616DDE46}" srcOrd="1" destOrd="0" parTransId="{BD2D7460-E24E-47C2-AAF7-B4ABA0D0B0D5}" sibTransId="{0BD3D89B-1546-470A-84C6-399F777B146F}"/>
    <dgm:cxn modelId="{E6518344-91A2-46CA-824F-8483189AE504}" srcId="{A5ED73D1-BE57-416E-B842-06B9321DCC85}" destId="{4EF6E134-7CC1-4DB4-9CC8-CDDD19FDBCA2}" srcOrd="3" destOrd="0" parTransId="{4A8DD15D-2D49-4417-921C-30E5634CF7FD}" sibTransId="{2E488CE3-9C00-4DAD-84D9-37B91DE9E461}"/>
    <dgm:cxn modelId="{7782BD09-7455-4E46-88B0-59FEEF18E973}" srcId="{A5ED73D1-BE57-416E-B842-06B9321DCC85}" destId="{0A0A03ED-E26F-415D-8427-EF69D72B4FC6}" srcOrd="7" destOrd="0" parTransId="{9EAD2BA1-ACA2-48D9-A7B5-E70594F9F77A}" sibTransId="{C209AB4F-8A59-4252-AB2A-4EAC47C58396}"/>
    <dgm:cxn modelId="{FF8FE7B8-C1B7-46CB-81A6-1DF737D293B0}" type="presOf" srcId="{B5195A1A-8F11-4ACD-9B48-0683EAEBB9BF}" destId="{667EB1AB-B704-4F26-A12A-3246FACA07F1}" srcOrd="0" destOrd="0" presId="urn:microsoft.com/office/officeart/2005/8/layout/chevron2"/>
    <dgm:cxn modelId="{6C284B59-BA27-4509-A375-95B73C5B1161}" type="presOf" srcId="{A5ED73D1-BE57-416E-B842-06B9321DCC85}" destId="{F533ACA7-A0BE-42A1-A7A9-9DCF1C71C09F}" srcOrd="0" destOrd="0" presId="urn:microsoft.com/office/officeart/2005/8/layout/chevron2"/>
    <dgm:cxn modelId="{4A17A4A5-F8CF-4380-B010-7BF6FE1DB652}" srcId="{A5ED73D1-BE57-416E-B842-06B9321DCC85}" destId="{270FC16F-CBAD-4ED3-B664-2740AE2E188E}" srcOrd="5" destOrd="0" parTransId="{162BF931-2F63-4A58-9116-603394490D81}" sibTransId="{5C29B68C-1C08-4C08-83CF-885763D0D3BB}"/>
    <dgm:cxn modelId="{423B3F6B-62B7-4842-8581-0124AA024031}" type="presOf" srcId="{9A948FBB-F82A-4142-8B49-F90F8FB86CF6}" destId="{8BD41DD0-7510-4333-9756-D939D582BED4}" srcOrd="0" destOrd="0" presId="urn:microsoft.com/office/officeart/2005/8/layout/chevron2"/>
    <dgm:cxn modelId="{F5427D0C-873D-44DA-8D42-286A9ECB3E0E}" type="presOf" srcId="{229B6D2F-DA13-46BC-A4D4-96B0D1C55911}" destId="{732F6639-4B22-4A71-9EA0-F82FE5FA9C07}" srcOrd="0" destOrd="1" presId="urn:microsoft.com/office/officeart/2005/8/layout/chevron2"/>
    <dgm:cxn modelId="{BA1D1DD6-81F8-47D7-AB8D-C0B2CBBCA9E4}" srcId="{A5ED73D1-BE57-416E-B842-06B9321DCC85}" destId="{74C8AEB1-0BB5-4EA1-9FD3-ED3AB0BF798E}" srcOrd="4" destOrd="0" parTransId="{06F61D4D-85F7-4C20-88A3-FFF25C28A071}" sibTransId="{9CC2C0C3-F473-49FB-9060-A3CC45B1CCE6}"/>
    <dgm:cxn modelId="{84FF25DF-C679-4954-B2E6-CABF5E8C5265}" type="presOf" srcId="{90C183C3-2C55-4373-8D29-31AE4C65A157}" destId="{742A1FBA-1BF3-4CD4-B0EA-8D5E7AEE396C}" srcOrd="0" destOrd="0" presId="urn:microsoft.com/office/officeart/2005/8/layout/chevron2"/>
    <dgm:cxn modelId="{735C8469-79C8-4CD0-BB81-D4AEE48BC01F}" srcId="{9F4CDC0D-8809-4853-BF9D-C3DBA7BBE06D}" destId="{8BD8FA14-21CF-432F-A5A1-50E96522D748}" srcOrd="0" destOrd="0" parTransId="{1974859E-A785-470D-8511-52020E4222C9}" sibTransId="{6336BFE9-9B7B-4A6C-86F2-40B87F341CFA}"/>
    <dgm:cxn modelId="{60259675-2C9A-4FE7-A428-F70220DEEC7B}" type="presOf" srcId="{9F4CDC0D-8809-4853-BF9D-C3DBA7BBE06D}" destId="{E5665FC8-D9E2-4593-A017-3AC8FD0F5C07}" srcOrd="0" destOrd="0" presId="urn:microsoft.com/office/officeart/2005/8/layout/chevron2"/>
    <dgm:cxn modelId="{49DDF489-450F-4B75-9629-59B5543B0F30}" srcId="{9A948FBB-F82A-4142-8B49-F90F8FB86CF6}" destId="{E443911C-803D-405C-9704-5CE1CAD50331}" srcOrd="0" destOrd="0" parTransId="{438C55F9-CA58-4519-8BD4-149F70144D83}" sibTransId="{EF60BDA0-F99C-4237-9404-373D52D1CEDA}"/>
    <dgm:cxn modelId="{6A53C79C-56B9-4036-8E32-E3247091B2EB}" type="presOf" srcId="{8BD8FA14-21CF-432F-A5A1-50E96522D748}" destId="{732F6639-4B22-4A71-9EA0-F82FE5FA9C07}" srcOrd="0" destOrd="0" presId="urn:microsoft.com/office/officeart/2005/8/layout/chevron2"/>
    <dgm:cxn modelId="{CACBF820-ECAF-49FB-8A91-05692EDAEEB9}" type="presOf" srcId="{6A3818EC-D0B7-4A40-BA34-3DFDB7EB22EC}" destId="{7646AD03-A513-4E99-BCBF-987CA5739689}" srcOrd="0" destOrd="0" presId="urn:microsoft.com/office/officeart/2005/8/layout/chevron2"/>
    <dgm:cxn modelId="{86EEAA79-73BB-4B2F-9D22-190EB0AF4ABA}" srcId="{A5ED73D1-BE57-416E-B842-06B9321DCC85}" destId="{90C183C3-2C55-4373-8D29-31AE4C65A157}" srcOrd="1" destOrd="0" parTransId="{B74A0BE5-B4B0-4B68-B856-CAC6CF54DAA9}" sibTransId="{77023625-A48F-46E2-A8D3-E1BE0C57B5CC}"/>
    <dgm:cxn modelId="{9FBF420D-7E26-4214-A1D9-3A151DC17849}" type="presOf" srcId="{270FC16F-CBAD-4ED3-B664-2740AE2E188E}" destId="{FF5F8719-4294-41EF-AF34-D954E13BB6D2}" srcOrd="0" destOrd="0" presId="urn:microsoft.com/office/officeart/2005/8/layout/chevron2"/>
    <dgm:cxn modelId="{098C4BAC-A6E0-4B90-BBDE-874C47D25693}" type="presOf" srcId="{8BDF296A-4E6B-4842-BE19-B9EC616DDE46}" destId="{33C8C9F3-CD12-4CF1-A2D0-15024492E200}" srcOrd="0" destOrd="1" presId="urn:microsoft.com/office/officeart/2005/8/layout/chevron2"/>
    <dgm:cxn modelId="{72A72171-E32A-4DF3-989E-AE82A3ACC7E2}" srcId="{A5ED73D1-BE57-416E-B842-06B9321DCC85}" destId="{9F4CDC0D-8809-4853-BF9D-C3DBA7BBE06D}" srcOrd="0" destOrd="0" parTransId="{1D42575B-9333-4988-87CB-AC456A6622E1}" sibTransId="{FC6FBD89-EFF5-4029-B7D2-8F2E22526374}"/>
    <dgm:cxn modelId="{BEF8AC98-FB8D-4351-8625-080630657FAD}" srcId="{90C183C3-2C55-4373-8D29-31AE4C65A157}" destId="{71623A6E-A7AB-4EE4-B6F9-D22172B2D752}" srcOrd="1" destOrd="0" parTransId="{691A05A2-BC64-4D8F-BAF0-6B0936E6598C}" sibTransId="{C8BDD866-7D31-4D70-B901-3F3306E6C041}"/>
    <dgm:cxn modelId="{D60243A2-9DD4-4757-870E-2CE87D532DF6}" srcId="{9F4CDC0D-8809-4853-BF9D-C3DBA7BBE06D}" destId="{229B6D2F-DA13-46BC-A4D4-96B0D1C55911}" srcOrd="1" destOrd="0" parTransId="{9F5A9638-4892-4551-A705-6F524922B3C9}" sibTransId="{A53320C6-2B32-49E5-A213-E6CB55A42D1D}"/>
    <dgm:cxn modelId="{2B6FEFAB-C3A9-43E6-B635-FD7B073CA11A}" type="presOf" srcId="{71623A6E-A7AB-4EE4-B6F9-D22172B2D752}" destId="{7646AD03-A513-4E99-BCBF-987CA5739689}" srcOrd="0" destOrd="1" presId="urn:microsoft.com/office/officeart/2005/8/layout/chevron2"/>
    <dgm:cxn modelId="{55A23A5E-7F5C-4984-A055-A6CD71D7C669}" srcId="{A5ED73D1-BE57-416E-B842-06B9321DCC85}" destId="{9A948FBB-F82A-4142-8B49-F90F8FB86CF6}" srcOrd="2" destOrd="0" parTransId="{7C81BD1F-C936-449F-9B26-3DDADA18A8CE}" sibTransId="{9AA0553F-E376-41FF-99B7-6AD6D85456EA}"/>
    <dgm:cxn modelId="{CF35C90F-3BA1-4A0C-869A-7F0A81320D43}" type="presParOf" srcId="{F533ACA7-A0BE-42A1-A7A9-9DCF1C71C09F}" destId="{99A862E8-1981-44AA-877A-5FAA5BC30AA1}" srcOrd="0" destOrd="0" presId="urn:microsoft.com/office/officeart/2005/8/layout/chevron2"/>
    <dgm:cxn modelId="{5C9FA319-6744-49BE-8E49-500A1FCE3D07}" type="presParOf" srcId="{99A862E8-1981-44AA-877A-5FAA5BC30AA1}" destId="{E5665FC8-D9E2-4593-A017-3AC8FD0F5C07}" srcOrd="0" destOrd="0" presId="urn:microsoft.com/office/officeart/2005/8/layout/chevron2"/>
    <dgm:cxn modelId="{C6E334EC-8FCF-42EA-9322-A11B8124783C}" type="presParOf" srcId="{99A862E8-1981-44AA-877A-5FAA5BC30AA1}" destId="{732F6639-4B22-4A71-9EA0-F82FE5FA9C07}" srcOrd="1" destOrd="0" presId="urn:microsoft.com/office/officeart/2005/8/layout/chevron2"/>
    <dgm:cxn modelId="{B3068D95-1DD9-407D-9DF1-91741C360ABE}" type="presParOf" srcId="{F533ACA7-A0BE-42A1-A7A9-9DCF1C71C09F}" destId="{50A87775-E34D-495E-BDC2-0E3BAD4ACABF}" srcOrd="1" destOrd="0" presId="urn:microsoft.com/office/officeart/2005/8/layout/chevron2"/>
    <dgm:cxn modelId="{E5B76569-3F2F-49B8-BF69-94C539FA4EDD}" type="presParOf" srcId="{F533ACA7-A0BE-42A1-A7A9-9DCF1C71C09F}" destId="{CDCBF965-CEA9-455D-898F-F9E2F58D17B1}" srcOrd="2" destOrd="0" presId="urn:microsoft.com/office/officeart/2005/8/layout/chevron2"/>
    <dgm:cxn modelId="{78814EAB-5F02-45DA-B5B9-CC00BB9182B5}" type="presParOf" srcId="{CDCBF965-CEA9-455D-898F-F9E2F58D17B1}" destId="{742A1FBA-1BF3-4CD4-B0EA-8D5E7AEE396C}" srcOrd="0" destOrd="0" presId="urn:microsoft.com/office/officeart/2005/8/layout/chevron2"/>
    <dgm:cxn modelId="{F8F56BB8-9EF7-4F73-86F4-D0ECCD6D4981}" type="presParOf" srcId="{CDCBF965-CEA9-455D-898F-F9E2F58D17B1}" destId="{7646AD03-A513-4E99-BCBF-987CA5739689}" srcOrd="1" destOrd="0" presId="urn:microsoft.com/office/officeart/2005/8/layout/chevron2"/>
    <dgm:cxn modelId="{30ADC5A0-BCF1-4611-AB8D-C6A378349C58}" type="presParOf" srcId="{F533ACA7-A0BE-42A1-A7A9-9DCF1C71C09F}" destId="{C2241560-07FD-4871-98D0-B5400C091C6C}" srcOrd="3" destOrd="0" presId="urn:microsoft.com/office/officeart/2005/8/layout/chevron2"/>
    <dgm:cxn modelId="{C90E8E1E-7604-4C56-875E-05AFEA33D38A}" type="presParOf" srcId="{F533ACA7-A0BE-42A1-A7A9-9DCF1C71C09F}" destId="{2764590F-0535-4759-BDB0-29782232133D}" srcOrd="4" destOrd="0" presId="urn:microsoft.com/office/officeart/2005/8/layout/chevron2"/>
    <dgm:cxn modelId="{70EC3ED2-2DFE-4842-ABBE-E1A4E7249755}" type="presParOf" srcId="{2764590F-0535-4759-BDB0-29782232133D}" destId="{8BD41DD0-7510-4333-9756-D939D582BED4}" srcOrd="0" destOrd="0" presId="urn:microsoft.com/office/officeart/2005/8/layout/chevron2"/>
    <dgm:cxn modelId="{1BFD942E-EFD4-496E-A543-6275C9D005E3}" type="presParOf" srcId="{2764590F-0535-4759-BDB0-29782232133D}" destId="{33C8C9F3-CD12-4CF1-A2D0-15024492E200}" srcOrd="1" destOrd="0" presId="urn:microsoft.com/office/officeart/2005/8/layout/chevron2"/>
    <dgm:cxn modelId="{332D25A9-6F06-4060-8281-207AEA95D5B2}" type="presParOf" srcId="{F533ACA7-A0BE-42A1-A7A9-9DCF1C71C09F}" destId="{2A7088FD-C77F-4768-90C5-B86A109B5EB1}" srcOrd="5" destOrd="0" presId="urn:microsoft.com/office/officeart/2005/8/layout/chevron2"/>
    <dgm:cxn modelId="{2A40982C-A31E-4EAC-A66B-01E11F3E0A70}" type="presParOf" srcId="{F533ACA7-A0BE-42A1-A7A9-9DCF1C71C09F}" destId="{AFF5401A-6754-4ABC-9F0F-48C9F669830E}" srcOrd="6" destOrd="0" presId="urn:microsoft.com/office/officeart/2005/8/layout/chevron2"/>
    <dgm:cxn modelId="{65E67B36-E90B-4C92-A8A0-6B772C133BD5}" type="presParOf" srcId="{AFF5401A-6754-4ABC-9F0F-48C9F669830E}" destId="{929784B1-EBC1-47D7-91F9-FBA28A6827BA}" srcOrd="0" destOrd="0" presId="urn:microsoft.com/office/officeart/2005/8/layout/chevron2"/>
    <dgm:cxn modelId="{B83C6461-FBAB-4332-BC77-F3DF50A5ECB0}" type="presParOf" srcId="{AFF5401A-6754-4ABC-9F0F-48C9F669830E}" destId="{B85F9F29-485E-4529-8BC5-FD4DE48C870A}" srcOrd="1" destOrd="0" presId="urn:microsoft.com/office/officeart/2005/8/layout/chevron2"/>
    <dgm:cxn modelId="{649366AA-13C6-44DD-AE7C-6432EFD03B1C}" type="presParOf" srcId="{F533ACA7-A0BE-42A1-A7A9-9DCF1C71C09F}" destId="{7402F2B4-0C65-4F1D-AB2A-033002A497EB}" srcOrd="7" destOrd="0" presId="urn:microsoft.com/office/officeart/2005/8/layout/chevron2"/>
    <dgm:cxn modelId="{B7734582-E546-4744-B2EF-BB499E4ED695}" type="presParOf" srcId="{F533ACA7-A0BE-42A1-A7A9-9DCF1C71C09F}" destId="{04D1A2C7-A07C-4FD8-8F58-E5A7B27999D8}" srcOrd="8" destOrd="0" presId="urn:microsoft.com/office/officeart/2005/8/layout/chevron2"/>
    <dgm:cxn modelId="{BAD2B8FA-01C2-4579-AC10-195B7DD242E6}" type="presParOf" srcId="{04D1A2C7-A07C-4FD8-8F58-E5A7B27999D8}" destId="{C7067E4C-94AE-4A6D-9E3E-A2AC9E4D6BA9}" srcOrd="0" destOrd="0" presId="urn:microsoft.com/office/officeart/2005/8/layout/chevron2"/>
    <dgm:cxn modelId="{CC495AE7-A2B8-4299-891A-6D10D7196152}" type="presParOf" srcId="{04D1A2C7-A07C-4FD8-8F58-E5A7B27999D8}" destId="{63B87419-510E-4BBC-A7F2-EADC351DB649}" srcOrd="1" destOrd="0" presId="urn:microsoft.com/office/officeart/2005/8/layout/chevron2"/>
    <dgm:cxn modelId="{5DC7CEC8-B922-46D0-97E3-759DD08AEB58}" type="presParOf" srcId="{F533ACA7-A0BE-42A1-A7A9-9DCF1C71C09F}" destId="{27709E72-F1D3-429C-80D5-244713F804B6}" srcOrd="9" destOrd="0" presId="urn:microsoft.com/office/officeart/2005/8/layout/chevron2"/>
    <dgm:cxn modelId="{C658DDD6-32A2-488B-A16F-B5E8ECD3AA78}" type="presParOf" srcId="{F533ACA7-A0BE-42A1-A7A9-9DCF1C71C09F}" destId="{5BD417C0-C03E-436E-8052-0F689B348F41}" srcOrd="10" destOrd="0" presId="urn:microsoft.com/office/officeart/2005/8/layout/chevron2"/>
    <dgm:cxn modelId="{13A0BE4C-F758-45B1-A695-539E9F292D14}" type="presParOf" srcId="{5BD417C0-C03E-436E-8052-0F689B348F41}" destId="{FF5F8719-4294-41EF-AF34-D954E13BB6D2}" srcOrd="0" destOrd="0" presId="urn:microsoft.com/office/officeart/2005/8/layout/chevron2"/>
    <dgm:cxn modelId="{074F63E0-1286-4CC8-9C70-045A5E2F9CF7}" type="presParOf" srcId="{5BD417C0-C03E-436E-8052-0F689B348F41}" destId="{BF2DE86E-44EB-4BB9-98B1-47282F8EEB53}" srcOrd="1" destOrd="0" presId="urn:microsoft.com/office/officeart/2005/8/layout/chevron2"/>
    <dgm:cxn modelId="{1D4D320E-9A2E-476F-A88F-FD80CC4892C1}" type="presParOf" srcId="{F533ACA7-A0BE-42A1-A7A9-9DCF1C71C09F}" destId="{B9006966-6EC5-449F-8A90-456D563C9C0D}" srcOrd="11" destOrd="0" presId="urn:microsoft.com/office/officeart/2005/8/layout/chevron2"/>
    <dgm:cxn modelId="{5CB94798-687F-40C8-9109-8F23F4312FB0}" type="presParOf" srcId="{F533ACA7-A0BE-42A1-A7A9-9DCF1C71C09F}" destId="{91660809-82FE-400D-8560-2A57961DA6BC}" srcOrd="12" destOrd="0" presId="urn:microsoft.com/office/officeart/2005/8/layout/chevron2"/>
    <dgm:cxn modelId="{C2F69949-AF69-4ED5-A473-45794EF4CECC}" type="presParOf" srcId="{91660809-82FE-400D-8560-2A57961DA6BC}" destId="{667EB1AB-B704-4F26-A12A-3246FACA07F1}" srcOrd="0" destOrd="0" presId="urn:microsoft.com/office/officeart/2005/8/layout/chevron2"/>
    <dgm:cxn modelId="{C4E0A778-2FC7-439D-8ACC-075E36398623}" type="presParOf" srcId="{91660809-82FE-400D-8560-2A57961DA6BC}" destId="{DFC63D20-77FE-46FA-A172-45F85FC7768C}" srcOrd="1" destOrd="0" presId="urn:microsoft.com/office/officeart/2005/8/layout/chevron2"/>
    <dgm:cxn modelId="{20133033-0893-4AD6-9EB9-547AA2376A6E}" type="presParOf" srcId="{F533ACA7-A0BE-42A1-A7A9-9DCF1C71C09F}" destId="{427774D6-D8F0-495F-96E8-C4D95513D12D}" srcOrd="13" destOrd="0" presId="urn:microsoft.com/office/officeart/2005/8/layout/chevron2"/>
    <dgm:cxn modelId="{16C128A9-0A57-479D-9208-391823C7B940}" type="presParOf" srcId="{F533ACA7-A0BE-42A1-A7A9-9DCF1C71C09F}" destId="{7C13FD68-A677-46C3-A059-3F5C38F9E81D}" srcOrd="14" destOrd="0" presId="urn:microsoft.com/office/officeart/2005/8/layout/chevron2"/>
    <dgm:cxn modelId="{F5B0FD7C-3857-4496-94AB-17A13BC8CCD1}" type="presParOf" srcId="{7C13FD68-A677-46C3-A059-3F5C38F9E81D}" destId="{F8706CCA-C60D-4AA4-86B9-9BA4EB906A83}" srcOrd="0" destOrd="0" presId="urn:microsoft.com/office/officeart/2005/8/layout/chevron2"/>
    <dgm:cxn modelId="{B9449F7D-0E01-464D-A6F3-21A77C9AFA3F}" type="presParOf" srcId="{7C13FD68-A677-46C3-A059-3F5C38F9E81D}" destId="{690189F0-0605-476F-B44C-698A83AE448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D52245-7C96-4387-847E-4252C2AEE79E}" type="doc">
      <dgm:prSet loTypeId="urn:microsoft.com/office/officeart/2005/8/layout/hList3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8B8203-5A6D-4A27-9EFB-10002724B4AE}">
      <dgm:prSet phldrT="[Текст]" custT="1"/>
      <dgm:spPr/>
      <dgm:t>
        <a:bodyPr/>
        <a:lstStyle/>
        <a:p>
          <a:r>
            <a: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 А К Т Ы: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C058A-0398-41A3-820E-C5F494FDE6E1}" type="parTrans" cxnId="{E45795C6-13C8-403B-BC2C-C2B6D753A441}">
      <dgm:prSet/>
      <dgm:spPr/>
      <dgm:t>
        <a:bodyPr/>
        <a:lstStyle/>
        <a:p>
          <a:endParaRPr lang="ru-RU"/>
        </a:p>
      </dgm:t>
    </dgm:pt>
    <dgm:pt modelId="{4BCC7FA0-4778-4875-AE17-4E5FB4B43EB1}" type="sibTrans" cxnId="{E45795C6-13C8-403B-BC2C-C2B6D753A441}">
      <dgm:prSet/>
      <dgm:spPr/>
      <dgm:t>
        <a:bodyPr/>
        <a:lstStyle/>
        <a:p>
          <a:endParaRPr lang="ru-RU"/>
        </a:p>
      </dgm:t>
    </dgm:pt>
    <dgm:pt modelId="{72358629-5894-4C39-98D7-19A773B9FB73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3A7AAFDC-0D3D-4850-B3D5-CC70B6422F6F}" type="parTrans" cxnId="{91B4D9C9-EF27-4AEC-BE4C-2A657B33ECDA}">
      <dgm:prSet/>
      <dgm:spPr/>
      <dgm:t>
        <a:bodyPr/>
        <a:lstStyle/>
        <a:p>
          <a:endParaRPr lang="ru-RU"/>
        </a:p>
      </dgm:t>
    </dgm:pt>
    <dgm:pt modelId="{2D8E57AE-24B6-496A-9ADA-36D2DBDCAB10}" type="sibTrans" cxnId="{91B4D9C9-EF27-4AEC-BE4C-2A657B33ECDA}">
      <dgm:prSet/>
      <dgm:spPr/>
      <dgm:t>
        <a:bodyPr/>
        <a:lstStyle/>
        <a:p>
          <a:endParaRPr lang="ru-RU"/>
        </a:p>
      </dgm:t>
    </dgm:pt>
    <dgm:pt modelId="{43910D11-670B-422B-84B6-ECC81C845096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88202B09-4886-4C1F-B9D0-9478D0ED4EBF}" type="parTrans" cxnId="{9286E2BE-F80A-41C8-9A6E-1AD94B754FED}">
      <dgm:prSet/>
      <dgm:spPr/>
      <dgm:t>
        <a:bodyPr/>
        <a:lstStyle/>
        <a:p>
          <a:endParaRPr lang="ru-RU"/>
        </a:p>
      </dgm:t>
    </dgm:pt>
    <dgm:pt modelId="{6FFE8C0E-5F2C-4D9E-A5ED-4D5E649FF815}" type="sibTrans" cxnId="{9286E2BE-F80A-41C8-9A6E-1AD94B754FED}">
      <dgm:prSet/>
      <dgm:spPr/>
      <dgm:t>
        <a:bodyPr/>
        <a:lstStyle/>
        <a:p>
          <a:endParaRPr lang="ru-RU"/>
        </a:p>
      </dgm:t>
    </dgm:pt>
    <dgm:pt modelId="{4A64A162-4DF7-4266-85AF-54CB3303EDE7}">
      <dgm:prSet phldrT="[Текст]"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5A7934B6-7438-4001-88B1-E5E76CEE9E47}" type="parTrans" cxnId="{7E5164A3-4833-4A29-A43A-B6FDC0E941E2}">
      <dgm:prSet/>
      <dgm:spPr/>
      <dgm:t>
        <a:bodyPr/>
        <a:lstStyle/>
        <a:p>
          <a:endParaRPr lang="ru-RU"/>
        </a:p>
      </dgm:t>
    </dgm:pt>
    <dgm:pt modelId="{F7D1DD6A-3A21-47AB-AE5B-C9CE882AC65E}" type="sibTrans" cxnId="{7E5164A3-4833-4A29-A43A-B6FDC0E941E2}">
      <dgm:prSet/>
      <dgm:spPr/>
      <dgm:t>
        <a:bodyPr/>
        <a:lstStyle/>
        <a:p>
          <a:endParaRPr lang="ru-RU"/>
        </a:p>
      </dgm:t>
    </dgm:pt>
    <dgm:pt modelId="{1A1F53D4-1F5D-4B29-81DC-F7259ACC0727}">
      <dgm:prSet/>
      <dgm:spPr/>
      <dgm:t>
        <a:bodyPr/>
        <a:lstStyle/>
        <a:p>
          <a:r>
            <a:rPr lang="ru-RU" dirty="0" smtClean="0"/>
            <a:t>?</a:t>
          </a:r>
          <a:endParaRPr lang="ru-RU" dirty="0"/>
        </a:p>
      </dgm:t>
    </dgm:pt>
    <dgm:pt modelId="{8A343123-3466-4DBB-9ABA-0564F23552D5}" type="parTrans" cxnId="{6D3F7CD7-DE50-4EEE-BB00-4437061078F5}">
      <dgm:prSet/>
      <dgm:spPr/>
      <dgm:t>
        <a:bodyPr/>
        <a:lstStyle/>
        <a:p>
          <a:endParaRPr lang="ru-RU"/>
        </a:p>
      </dgm:t>
    </dgm:pt>
    <dgm:pt modelId="{B93741FF-CC8A-4E6B-85C6-BCE366B70C18}" type="sibTrans" cxnId="{6D3F7CD7-DE50-4EEE-BB00-4437061078F5}">
      <dgm:prSet/>
      <dgm:spPr/>
      <dgm:t>
        <a:bodyPr/>
        <a:lstStyle/>
        <a:p>
          <a:endParaRPr lang="ru-RU"/>
        </a:p>
      </dgm:t>
    </dgm:pt>
    <dgm:pt modelId="{7011C347-677D-4BDC-98A2-0A02201354FC}" type="pres">
      <dgm:prSet presAssocID="{D4D52245-7C96-4387-847E-4252C2AEE79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A003E9-2C42-4006-9FA8-092DE507FC2D}" type="pres">
      <dgm:prSet presAssocID="{AF8B8203-5A6D-4A27-9EFB-10002724B4AE}" presName="roof" presStyleLbl="dkBgShp" presStyleIdx="0" presStyleCnt="2"/>
      <dgm:spPr/>
      <dgm:t>
        <a:bodyPr/>
        <a:lstStyle/>
        <a:p>
          <a:endParaRPr lang="ru-RU"/>
        </a:p>
      </dgm:t>
    </dgm:pt>
    <dgm:pt modelId="{0146BCC3-17BB-4895-881B-27492218B834}" type="pres">
      <dgm:prSet presAssocID="{AF8B8203-5A6D-4A27-9EFB-10002724B4AE}" presName="pillars" presStyleCnt="0"/>
      <dgm:spPr/>
    </dgm:pt>
    <dgm:pt modelId="{061B627F-3574-4688-893B-3749B6924986}" type="pres">
      <dgm:prSet presAssocID="{AF8B8203-5A6D-4A27-9EFB-10002724B4AE}" presName="pillar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A03D0-DEC5-47CD-AFEC-0889299E9513}" type="pres">
      <dgm:prSet presAssocID="{43910D11-670B-422B-84B6-ECC81C845096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891AC-C00E-46C0-8F59-5826CD08FD9E}" type="pres">
      <dgm:prSet presAssocID="{1A1F53D4-1F5D-4B29-81DC-F7259ACC0727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32B44-CE0E-42A8-9D17-0E3AE40EE305}" type="pres">
      <dgm:prSet presAssocID="{4A64A162-4DF7-4266-85AF-54CB3303EDE7}" presName="pillar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C0F1B-E090-4E63-ACD6-B04632D30244}" type="pres">
      <dgm:prSet presAssocID="{AF8B8203-5A6D-4A27-9EFB-10002724B4AE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6D3F7CD7-DE50-4EEE-BB00-4437061078F5}" srcId="{AF8B8203-5A6D-4A27-9EFB-10002724B4AE}" destId="{1A1F53D4-1F5D-4B29-81DC-F7259ACC0727}" srcOrd="2" destOrd="0" parTransId="{8A343123-3466-4DBB-9ABA-0564F23552D5}" sibTransId="{B93741FF-CC8A-4E6B-85C6-BCE366B70C18}"/>
    <dgm:cxn modelId="{FF7DBD63-8399-48D1-8A8F-958CC2EE67EE}" type="presOf" srcId="{AF8B8203-5A6D-4A27-9EFB-10002724B4AE}" destId="{FFA003E9-2C42-4006-9FA8-092DE507FC2D}" srcOrd="0" destOrd="0" presId="urn:microsoft.com/office/officeart/2005/8/layout/hList3"/>
    <dgm:cxn modelId="{8511AB48-756F-430D-980B-02D82F4C6853}" type="presOf" srcId="{43910D11-670B-422B-84B6-ECC81C845096}" destId="{DA1A03D0-DEC5-47CD-AFEC-0889299E9513}" srcOrd="0" destOrd="0" presId="urn:microsoft.com/office/officeart/2005/8/layout/hList3"/>
    <dgm:cxn modelId="{E7FF153D-F7E2-4E9A-97F1-8698446CD581}" type="presOf" srcId="{1A1F53D4-1F5D-4B29-81DC-F7259ACC0727}" destId="{6B6891AC-C00E-46C0-8F59-5826CD08FD9E}" srcOrd="0" destOrd="0" presId="urn:microsoft.com/office/officeart/2005/8/layout/hList3"/>
    <dgm:cxn modelId="{9286E2BE-F80A-41C8-9A6E-1AD94B754FED}" srcId="{AF8B8203-5A6D-4A27-9EFB-10002724B4AE}" destId="{43910D11-670B-422B-84B6-ECC81C845096}" srcOrd="1" destOrd="0" parTransId="{88202B09-4886-4C1F-B9D0-9478D0ED4EBF}" sibTransId="{6FFE8C0E-5F2C-4D9E-A5ED-4D5E649FF815}"/>
    <dgm:cxn modelId="{192F1E46-9FA7-47F8-92FE-F79FE0F1AE32}" type="presOf" srcId="{D4D52245-7C96-4387-847E-4252C2AEE79E}" destId="{7011C347-677D-4BDC-98A2-0A02201354FC}" srcOrd="0" destOrd="0" presId="urn:microsoft.com/office/officeart/2005/8/layout/hList3"/>
    <dgm:cxn modelId="{91B4D9C9-EF27-4AEC-BE4C-2A657B33ECDA}" srcId="{AF8B8203-5A6D-4A27-9EFB-10002724B4AE}" destId="{72358629-5894-4C39-98D7-19A773B9FB73}" srcOrd="0" destOrd="0" parTransId="{3A7AAFDC-0D3D-4850-B3D5-CC70B6422F6F}" sibTransId="{2D8E57AE-24B6-496A-9ADA-36D2DBDCAB10}"/>
    <dgm:cxn modelId="{7E5164A3-4833-4A29-A43A-B6FDC0E941E2}" srcId="{AF8B8203-5A6D-4A27-9EFB-10002724B4AE}" destId="{4A64A162-4DF7-4266-85AF-54CB3303EDE7}" srcOrd="3" destOrd="0" parTransId="{5A7934B6-7438-4001-88B1-E5E76CEE9E47}" sibTransId="{F7D1DD6A-3A21-47AB-AE5B-C9CE882AC65E}"/>
    <dgm:cxn modelId="{E45795C6-13C8-403B-BC2C-C2B6D753A441}" srcId="{D4D52245-7C96-4387-847E-4252C2AEE79E}" destId="{AF8B8203-5A6D-4A27-9EFB-10002724B4AE}" srcOrd="0" destOrd="0" parTransId="{0B2C058A-0398-41A3-820E-C5F494FDE6E1}" sibTransId="{4BCC7FA0-4778-4875-AE17-4E5FB4B43EB1}"/>
    <dgm:cxn modelId="{09CE49A4-8991-429B-B6AB-E80863C220E2}" type="presOf" srcId="{72358629-5894-4C39-98D7-19A773B9FB73}" destId="{061B627F-3574-4688-893B-3749B6924986}" srcOrd="0" destOrd="0" presId="urn:microsoft.com/office/officeart/2005/8/layout/hList3"/>
    <dgm:cxn modelId="{DD952776-4732-4C37-8BDC-7B2F0C4CDE5F}" type="presOf" srcId="{4A64A162-4DF7-4266-85AF-54CB3303EDE7}" destId="{3DA32B44-CE0E-42A8-9D17-0E3AE40EE305}" srcOrd="0" destOrd="0" presId="urn:microsoft.com/office/officeart/2005/8/layout/hList3"/>
    <dgm:cxn modelId="{079F16C1-60C2-4871-9EA9-3E7FC7C92EA7}" type="presParOf" srcId="{7011C347-677D-4BDC-98A2-0A02201354FC}" destId="{FFA003E9-2C42-4006-9FA8-092DE507FC2D}" srcOrd="0" destOrd="0" presId="urn:microsoft.com/office/officeart/2005/8/layout/hList3"/>
    <dgm:cxn modelId="{21524D45-A5FB-48FC-A8EA-E52654491E64}" type="presParOf" srcId="{7011C347-677D-4BDC-98A2-0A02201354FC}" destId="{0146BCC3-17BB-4895-881B-27492218B834}" srcOrd="1" destOrd="0" presId="urn:microsoft.com/office/officeart/2005/8/layout/hList3"/>
    <dgm:cxn modelId="{C08BEA54-97D8-43E7-B8E4-F13D1A5E267F}" type="presParOf" srcId="{0146BCC3-17BB-4895-881B-27492218B834}" destId="{061B627F-3574-4688-893B-3749B6924986}" srcOrd="0" destOrd="0" presId="urn:microsoft.com/office/officeart/2005/8/layout/hList3"/>
    <dgm:cxn modelId="{01322278-02D3-4395-ADD3-524DB91D7FEA}" type="presParOf" srcId="{0146BCC3-17BB-4895-881B-27492218B834}" destId="{DA1A03D0-DEC5-47CD-AFEC-0889299E9513}" srcOrd="1" destOrd="0" presId="urn:microsoft.com/office/officeart/2005/8/layout/hList3"/>
    <dgm:cxn modelId="{6FB75568-52C5-4130-96B3-02FAE6ED97F1}" type="presParOf" srcId="{0146BCC3-17BB-4895-881B-27492218B834}" destId="{6B6891AC-C00E-46C0-8F59-5826CD08FD9E}" srcOrd="2" destOrd="0" presId="urn:microsoft.com/office/officeart/2005/8/layout/hList3"/>
    <dgm:cxn modelId="{298FB826-E323-4308-8DE4-EEEADC73864C}" type="presParOf" srcId="{0146BCC3-17BB-4895-881B-27492218B834}" destId="{3DA32B44-CE0E-42A8-9D17-0E3AE40EE305}" srcOrd="3" destOrd="0" presId="urn:microsoft.com/office/officeart/2005/8/layout/hList3"/>
    <dgm:cxn modelId="{6374E96C-DD23-47C3-B2D4-06BAF2C71D9C}" type="presParOf" srcId="{7011C347-677D-4BDC-98A2-0A02201354FC}" destId="{45FC0F1B-E090-4E63-ACD6-B04632D3024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4D52245-7C96-4387-847E-4252C2AEE79E}" type="doc">
      <dgm:prSet loTypeId="urn:microsoft.com/office/officeart/2005/8/layout/hList3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8B8203-5A6D-4A27-9EFB-10002724B4AE}">
      <dgm:prSet phldrT="[Текст]" custT="1"/>
      <dgm:spPr/>
      <dgm:t>
        <a:bodyPr/>
        <a:lstStyle/>
        <a:p>
          <a:r>
            <a:rPr lang="ru-RU" sz="4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 А К Т Ы:</a:t>
          </a:r>
          <a:endParaRPr lang="ru-RU" sz="4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B2C058A-0398-41A3-820E-C5F494FDE6E1}" type="parTrans" cxnId="{E45795C6-13C8-403B-BC2C-C2B6D753A441}">
      <dgm:prSet/>
      <dgm:spPr/>
      <dgm:t>
        <a:bodyPr/>
        <a:lstStyle/>
        <a:p>
          <a:endParaRPr lang="ru-RU"/>
        </a:p>
      </dgm:t>
    </dgm:pt>
    <dgm:pt modelId="{4BCC7FA0-4778-4875-AE17-4E5FB4B43EB1}" type="sibTrans" cxnId="{E45795C6-13C8-403B-BC2C-C2B6D753A441}">
      <dgm:prSet/>
      <dgm:spPr/>
      <dgm:t>
        <a:bodyPr/>
        <a:lstStyle/>
        <a:p>
          <a:endParaRPr lang="ru-RU"/>
        </a:p>
      </dgm:t>
    </dgm:pt>
    <dgm:pt modelId="{43910D11-670B-422B-84B6-ECC81C845096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мировой торговли и создание международных торговых компаний. </a:t>
          </a:r>
          <a:endParaRPr lang="ru-RU" dirty="0"/>
        </a:p>
      </dgm:t>
    </dgm:pt>
    <dgm:pt modelId="{88202B09-4886-4C1F-B9D0-9478D0ED4EBF}" type="parTrans" cxnId="{9286E2BE-F80A-41C8-9A6E-1AD94B754FED}">
      <dgm:prSet/>
      <dgm:spPr/>
      <dgm:t>
        <a:bodyPr/>
        <a:lstStyle/>
        <a:p>
          <a:endParaRPr lang="ru-RU"/>
        </a:p>
      </dgm:t>
    </dgm:pt>
    <dgm:pt modelId="{6FFE8C0E-5F2C-4D9E-A5ED-4D5E649FF815}" type="sibTrans" cxnId="{9286E2BE-F80A-41C8-9A6E-1AD94B754FED}">
      <dgm:prSet/>
      <dgm:spPr/>
      <dgm:t>
        <a:bodyPr/>
        <a:lstStyle/>
        <a:p>
          <a:endParaRPr lang="ru-RU"/>
        </a:p>
      </dgm:t>
    </dgm:pt>
    <dgm:pt modelId="{4A64A162-4DF7-4266-85AF-54CB3303EDE7}">
      <dgm:prSet phldrT="[Текст]"/>
      <dgm:spPr/>
      <dgm:t>
        <a:bodyPr/>
        <a:lstStyle/>
        <a:p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рост роли </a:t>
          </a:r>
          <a:r>
            <a:rPr lang="ru-RU" b="1" u="sng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банк</a:t>
          </a:r>
          <a:r>
            <a:rPr lang="ru-RU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ов и развитие банковского дела. </a:t>
          </a:r>
          <a:endParaRPr lang="ru-RU" dirty="0"/>
        </a:p>
      </dgm:t>
    </dgm:pt>
    <dgm:pt modelId="{5A7934B6-7438-4001-88B1-E5E76CEE9E47}" type="parTrans" cxnId="{7E5164A3-4833-4A29-A43A-B6FDC0E941E2}">
      <dgm:prSet/>
      <dgm:spPr/>
      <dgm:t>
        <a:bodyPr/>
        <a:lstStyle/>
        <a:p>
          <a:endParaRPr lang="ru-RU"/>
        </a:p>
      </dgm:t>
    </dgm:pt>
    <dgm:pt modelId="{F7D1DD6A-3A21-47AB-AE5B-C9CE882AC65E}" type="sibTrans" cxnId="{7E5164A3-4833-4A29-A43A-B6FDC0E941E2}">
      <dgm:prSet/>
      <dgm:spPr/>
      <dgm:t>
        <a:bodyPr/>
        <a:lstStyle/>
        <a:p>
          <a:endParaRPr lang="ru-RU"/>
        </a:p>
      </dgm:t>
    </dgm:pt>
    <dgm:pt modelId="{1A1F53D4-1F5D-4B29-81DC-F7259ACC0727}">
      <dgm:prSet custT="1"/>
      <dgm:spPr/>
      <dgm:t>
        <a:bodyPr/>
        <a:lstStyle/>
        <a:p>
          <a:r>
            <a:rPr lang="ru-RU" sz="2400" b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бирж.</a:t>
          </a:r>
        </a:p>
        <a:p>
          <a:r>
            <a:rPr lang="ru-RU" sz="2400" b="1" u="sng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БИРЖА </a:t>
          </a:r>
        </a:p>
        <a:p>
          <a:r>
            <a:rPr lang="ru-RU" sz="20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см. </a:t>
          </a:r>
          <a:r>
            <a:rPr lang="en-US" sz="20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&amp;4</a:t>
          </a:r>
          <a:r>
            <a:rPr lang="ru-RU" sz="20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п.3</a:t>
          </a:r>
        </a:p>
        <a:p>
          <a:r>
            <a:rPr lang="ru-RU" sz="2000" b="1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+словарь с.292</a:t>
          </a:r>
          <a:endParaRPr lang="ru-RU" sz="2000" dirty="0">
            <a:solidFill>
              <a:srgbClr val="C00000"/>
            </a:solidFill>
            <a:latin typeface="Arial Narrow" pitchFamily="34" charset="0"/>
          </a:endParaRPr>
        </a:p>
      </dgm:t>
    </dgm:pt>
    <dgm:pt modelId="{8A343123-3466-4DBB-9ABA-0564F23552D5}" type="parTrans" cxnId="{6D3F7CD7-DE50-4EEE-BB00-4437061078F5}">
      <dgm:prSet/>
      <dgm:spPr/>
      <dgm:t>
        <a:bodyPr/>
        <a:lstStyle/>
        <a:p>
          <a:endParaRPr lang="ru-RU"/>
        </a:p>
      </dgm:t>
    </dgm:pt>
    <dgm:pt modelId="{B93741FF-CC8A-4E6B-85C6-BCE366B70C18}" type="sibTrans" cxnId="{6D3F7CD7-DE50-4EEE-BB00-4437061078F5}">
      <dgm:prSet/>
      <dgm:spPr/>
      <dgm:t>
        <a:bodyPr/>
        <a:lstStyle/>
        <a:p>
          <a:endParaRPr lang="ru-RU"/>
        </a:p>
      </dgm:t>
    </dgm:pt>
    <dgm:pt modelId="{72358629-5894-4C39-98D7-19A773B9FB73}">
      <dgm:prSet phldrT="[Текст]"/>
      <dgm:spPr/>
      <dgm:t>
        <a:bodyPr/>
        <a:lstStyle/>
        <a:p>
          <a:r>
            <a:rPr lang="ru-RU" dirty="0" smtClean="0"/>
            <a:t> </a:t>
          </a:r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внутренней торговли. </a:t>
          </a:r>
          <a:endParaRPr lang="ru-RU" dirty="0"/>
        </a:p>
      </dgm:t>
    </dgm:pt>
    <dgm:pt modelId="{2D8E57AE-24B6-496A-9ADA-36D2DBDCAB10}" type="sibTrans" cxnId="{91B4D9C9-EF27-4AEC-BE4C-2A657B33ECDA}">
      <dgm:prSet/>
      <dgm:spPr/>
      <dgm:t>
        <a:bodyPr/>
        <a:lstStyle/>
        <a:p>
          <a:endParaRPr lang="ru-RU"/>
        </a:p>
      </dgm:t>
    </dgm:pt>
    <dgm:pt modelId="{3A7AAFDC-0D3D-4850-B3D5-CC70B6422F6F}" type="parTrans" cxnId="{91B4D9C9-EF27-4AEC-BE4C-2A657B33ECDA}">
      <dgm:prSet/>
      <dgm:spPr/>
      <dgm:t>
        <a:bodyPr/>
        <a:lstStyle/>
        <a:p>
          <a:endParaRPr lang="ru-RU"/>
        </a:p>
      </dgm:t>
    </dgm:pt>
    <dgm:pt modelId="{7011C347-677D-4BDC-98A2-0A02201354FC}" type="pres">
      <dgm:prSet presAssocID="{D4D52245-7C96-4387-847E-4252C2AEE79E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FA003E9-2C42-4006-9FA8-092DE507FC2D}" type="pres">
      <dgm:prSet presAssocID="{AF8B8203-5A6D-4A27-9EFB-10002724B4AE}" presName="roof" presStyleLbl="dkBgShp" presStyleIdx="0" presStyleCnt="2"/>
      <dgm:spPr/>
      <dgm:t>
        <a:bodyPr/>
        <a:lstStyle/>
        <a:p>
          <a:endParaRPr lang="ru-RU"/>
        </a:p>
      </dgm:t>
    </dgm:pt>
    <dgm:pt modelId="{0146BCC3-17BB-4895-881B-27492218B834}" type="pres">
      <dgm:prSet presAssocID="{AF8B8203-5A6D-4A27-9EFB-10002724B4AE}" presName="pillars" presStyleCnt="0"/>
      <dgm:spPr/>
      <dgm:t>
        <a:bodyPr/>
        <a:lstStyle/>
        <a:p>
          <a:endParaRPr lang="ru-RU"/>
        </a:p>
      </dgm:t>
    </dgm:pt>
    <dgm:pt modelId="{061B627F-3574-4688-893B-3749B6924986}" type="pres">
      <dgm:prSet presAssocID="{AF8B8203-5A6D-4A27-9EFB-10002724B4AE}" presName="pillar1" presStyleLbl="node1" presStyleIdx="0" presStyleCnt="4" custLinFactNeighborX="-3030" custLinFactNeighborY="-9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1A03D0-DEC5-47CD-AFEC-0889299E9513}" type="pres">
      <dgm:prSet presAssocID="{43910D11-670B-422B-84B6-ECC81C845096}" presName="pillar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6891AC-C00E-46C0-8F59-5826CD08FD9E}" type="pres">
      <dgm:prSet presAssocID="{1A1F53D4-1F5D-4B29-81DC-F7259ACC0727}" presName="pillar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32B44-CE0E-42A8-9D17-0E3AE40EE305}" type="pres">
      <dgm:prSet presAssocID="{4A64A162-4DF7-4266-85AF-54CB3303EDE7}" presName="pillarX" presStyleLbl="node1" presStyleIdx="3" presStyleCnt="4" custLinFactNeighborX="0" custLinFactNeighborY="8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FC0F1B-E090-4E63-ACD6-B04632D30244}" type="pres">
      <dgm:prSet presAssocID="{AF8B8203-5A6D-4A27-9EFB-10002724B4AE}" presName="base" presStyleLbl="dkBgShp" presStyleIdx="1" presStyleCnt="2"/>
      <dgm:spPr/>
      <dgm:t>
        <a:bodyPr/>
        <a:lstStyle/>
        <a:p>
          <a:endParaRPr lang="ru-RU"/>
        </a:p>
      </dgm:t>
    </dgm:pt>
  </dgm:ptLst>
  <dgm:cxnLst>
    <dgm:cxn modelId="{65753CF9-1DA5-4500-8CF3-60E9A524421E}" type="presOf" srcId="{1A1F53D4-1F5D-4B29-81DC-F7259ACC0727}" destId="{6B6891AC-C00E-46C0-8F59-5826CD08FD9E}" srcOrd="0" destOrd="0" presId="urn:microsoft.com/office/officeart/2005/8/layout/hList3"/>
    <dgm:cxn modelId="{9CF2AD26-7A34-4BC3-9D53-9B37DF085534}" type="presOf" srcId="{AF8B8203-5A6D-4A27-9EFB-10002724B4AE}" destId="{FFA003E9-2C42-4006-9FA8-092DE507FC2D}" srcOrd="0" destOrd="0" presId="urn:microsoft.com/office/officeart/2005/8/layout/hList3"/>
    <dgm:cxn modelId="{6D3F7CD7-DE50-4EEE-BB00-4437061078F5}" srcId="{AF8B8203-5A6D-4A27-9EFB-10002724B4AE}" destId="{1A1F53D4-1F5D-4B29-81DC-F7259ACC0727}" srcOrd="2" destOrd="0" parTransId="{8A343123-3466-4DBB-9ABA-0564F23552D5}" sibTransId="{B93741FF-CC8A-4E6B-85C6-BCE366B70C18}"/>
    <dgm:cxn modelId="{2BA47986-79C6-4398-99E0-E54ADB0F0B71}" type="presOf" srcId="{72358629-5894-4C39-98D7-19A773B9FB73}" destId="{061B627F-3574-4688-893B-3749B6924986}" srcOrd="0" destOrd="0" presId="urn:microsoft.com/office/officeart/2005/8/layout/hList3"/>
    <dgm:cxn modelId="{08AC13BD-3D21-4284-A4AC-5955E04839EC}" type="presOf" srcId="{4A64A162-4DF7-4266-85AF-54CB3303EDE7}" destId="{3DA32B44-CE0E-42A8-9D17-0E3AE40EE305}" srcOrd="0" destOrd="0" presId="urn:microsoft.com/office/officeart/2005/8/layout/hList3"/>
    <dgm:cxn modelId="{9286E2BE-F80A-41C8-9A6E-1AD94B754FED}" srcId="{AF8B8203-5A6D-4A27-9EFB-10002724B4AE}" destId="{43910D11-670B-422B-84B6-ECC81C845096}" srcOrd="1" destOrd="0" parTransId="{88202B09-4886-4C1F-B9D0-9478D0ED4EBF}" sibTransId="{6FFE8C0E-5F2C-4D9E-A5ED-4D5E649FF815}"/>
    <dgm:cxn modelId="{C12BB39D-1F52-45FD-9111-FB04DC952BD8}" type="presOf" srcId="{43910D11-670B-422B-84B6-ECC81C845096}" destId="{DA1A03D0-DEC5-47CD-AFEC-0889299E9513}" srcOrd="0" destOrd="0" presId="urn:microsoft.com/office/officeart/2005/8/layout/hList3"/>
    <dgm:cxn modelId="{20C9EAFA-22F2-4E4D-8C2A-21CDD500E927}" type="presOf" srcId="{D4D52245-7C96-4387-847E-4252C2AEE79E}" destId="{7011C347-677D-4BDC-98A2-0A02201354FC}" srcOrd="0" destOrd="0" presId="urn:microsoft.com/office/officeart/2005/8/layout/hList3"/>
    <dgm:cxn modelId="{91B4D9C9-EF27-4AEC-BE4C-2A657B33ECDA}" srcId="{AF8B8203-5A6D-4A27-9EFB-10002724B4AE}" destId="{72358629-5894-4C39-98D7-19A773B9FB73}" srcOrd="0" destOrd="0" parTransId="{3A7AAFDC-0D3D-4850-B3D5-CC70B6422F6F}" sibTransId="{2D8E57AE-24B6-496A-9ADA-36D2DBDCAB10}"/>
    <dgm:cxn modelId="{7E5164A3-4833-4A29-A43A-B6FDC0E941E2}" srcId="{AF8B8203-5A6D-4A27-9EFB-10002724B4AE}" destId="{4A64A162-4DF7-4266-85AF-54CB3303EDE7}" srcOrd="3" destOrd="0" parTransId="{5A7934B6-7438-4001-88B1-E5E76CEE9E47}" sibTransId="{F7D1DD6A-3A21-47AB-AE5B-C9CE882AC65E}"/>
    <dgm:cxn modelId="{E45795C6-13C8-403B-BC2C-C2B6D753A441}" srcId="{D4D52245-7C96-4387-847E-4252C2AEE79E}" destId="{AF8B8203-5A6D-4A27-9EFB-10002724B4AE}" srcOrd="0" destOrd="0" parTransId="{0B2C058A-0398-41A3-820E-C5F494FDE6E1}" sibTransId="{4BCC7FA0-4778-4875-AE17-4E5FB4B43EB1}"/>
    <dgm:cxn modelId="{F5FAC228-F3B7-4B9B-B0F0-2C91EFE91D30}" type="presParOf" srcId="{7011C347-677D-4BDC-98A2-0A02201354FC}" destId="{FFA003E9-2C42-4006-9FA8-092DE507FC2D}" srcOrd="0" destOrd="0" presId="urn:microsoft.com/office/officeart/2005/8/layout/hList3"/>
    <dgm:cxn modelId="{9C6602EB-24E7-4641-B3AD-3F9F88CC629B}" type="presParOf" srcId="{7011C347-677D-4BDC-98A2-0A02201354FC}" destId="{0146BCC3-17BB-4895-881B-27492218B834}" srcOrd="1" destOrd="0" presId="urn:microsoft.com/office/officeart/2005/8/layout/hList3"/>
    <dgm:cxn modelId="{2F18DA5B-1D6B-4008-8D9E-BE306E1F808A}" type="presParOf" srcId="{0146BCC3-17BB-4895-881B-27492218B834}" destId="{061B627F-3574-4688-893B-3749B6924986}" srcOrd="0" destOrd="0" presId="urn:microsoft.com/office/officeart/2005/8/layout/hList3"/>
    <dgm:cxn modelId="{F35AC7E9-58FE-40CF-BE0E-3221C84287DC}" type="presParOf" srcId="{0146BCC3-17BB-4895-881B-27492218B834}" destId="{DA1A03D0-DEC5-47CD-AFEC-0889299E9513}" srcOrd="1" destOrd="0" presId="urn:microsoft.com/office/officeart/2005/8/layout/hList3"/>
    <dgm:cxn modelId="{B0E24A67-327F-4C72-AD75-A1D1CD91B8A7}" type="presParOf" srcId="{0146BCC3-17BB-4895-881B-27492218B834}" destId="{6B6891AC-C00E-46C0-8F59-5826CD08FD9E}" srcOrd="2" destOrd="0" presId="urn:microsoft.com/office/officeart/2005/8/layout/hList3"/>
    <dgm:cxn modelId="{900D5F08-BD55-485A-9DBB-6D1C88E73A63}" type="presParOf" srcId="{0146BCC3-17BB-4895-881B-27492218B834}" destId="{3DA32B44-CE0E-42A8-9D17-0E3AE40EE305}" srcOrd="3" destOrd="0" presId="urn:microsoft.com/office/officeart/2005/8/layout/hList3"/>
    <dgm:cxn modelId="{98924B3F-914B-420F-92A2-11BEDE2D8BA7}" type="presParOf" srcId="{7011C347-677D-4BDC-98A2-0A02201354FC}" destId="{45FC0F1B-E090-4E63-ACD6-B04632D30244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665FC8-D9E2-4593-A017-3AC8FD0F5C07}">
      <dsp:nvSpPr>
        <dsp:cNvPr id="0" name=""/>
        <dsp:cNvSpPr/>
      </dsp:nvSpPr>
      <dsp:spPr>
        <a:xfrm rot="5400000">
          <a:off x="-189423" y="192274"/>
          <a:ext cx="1262821" cy="8839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89423" y="192274"/>
        <a:ext cx="1262821" cy="883975"/>
      </dsp:txXfrm>
    </dsp:sp>
    <dsp:sp modelId="{732F6639-4B22-4A71-9EA0-F82FE5FA9C07}">
      <dsp:nvSpPr>
        <dsp:cNvPr id="0" name=""/>
        <dsp:cNvSpPr/>
      </dsp:nvSpPr>
      <dsp:spPr>
        <a:xfrm rot="5400000">
          <a:off x="2567603" y="-1683625"/>
          <a:ext cx="820834" cy="4188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/>
        </a:p>
      </dsp:txBody>
      <dsp:txXfrm rot="5400000">
        <a:off x="2567603" y="-1683625"/>
        <a:ext cx="820834" cy="4188090"/>
      </dsp:txXfrm>
    </dsp:sp>
    <dsp:sp modelId="{742A1FBA-1BF3-4CD4-B0EA-8D5E7AEE396C}">
      <dsp:nvSpPr>
        <dsp:cNvPr id="0" name=""/>
        <dsp:cNvSpPr/>
      </dsp:nvSpPr>
      <dsp:spPr>
        <a:xfrm rot="5400000">
          <a:off x="-189423" y="1339616"/>
          <a:ext cx="1262821" cy="8839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89423" y="1339616"/>
        <a:ext cx="1262821" cy="883975"/>
      </dsp:txXfrm>
    </dsp:sp>
    <dsp:sp modelId="{7646AD03-A513-4E99-BCBF-987CA5739689}">
      <dsp:nvSpPr>
        <dsp:cNvPr id="0" name=""/>
        <dsp:cNvSpPr/>
      </dsp:nvSpPr>
      <dsp:spPr>
        <a:xfrm rot="5400000">
          <a:off x="2567603" y="-533435"/>
          <a:ext cx="820834" cy="4188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/>
        </a:p>
      </dsp:txBody>
      <dsp:txXfrm rot="5400000">
        <a:off x="2567603" y="-533435"/>
        <a:ext cx="820834" cy="4188090"/>
      </dsp:txXfrm>
    </dsp:sp>
    <dsp:sp modelId="{8BD41DD0-7510-4333-9756-D939D582BED4}">
      <dsp:nvSpPr>
        <dsp:cNvPr id="0" name=""/>
        <dsp:cNvSpPr/>
      </dsp:nvSpPr>
      <dsp:spPr>
        <a:xfrm rot="5400000">
          <a:off x="-189423" y="2486958"/>
          <a:ext cx="1262821" cy="8839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89423" y="2486958"/>
        <a:ext cx="1262821" cy="883975"/>
      </dsp:txXfrm>
    </dsp:sp>
    <dsp:sp modelId="{33C8C9F3-CD12-4CF1-A2D0-15024492E200}">
      <dsp:nvSpPr>
        <dsp:cNvPr id="0" name=""/>
        <dsp:cNvSpPr/>
      </dsp:nvSpPr>
      <dsp:spPr>
        <a:xfrm rot="5400000">
          <a:off x="2567603" y="613906"/>
          <a:ext cx="820834" cy="4188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/>
        </a:p>
      </dsp:txBody>
      <dsp:txXfrm rot="5400000">
        <a:off x="2567603" y="613906"/>
        <a:ext cx="820834" cy="4188090"/>
      </dsp:txXfrm>
    </dsp:sp>
    <dsp:sp modelId="{929784B1-EBC1-47D7-91F9-FBA28A6827BA}">
      <dsp:nvSpPr>
        <dsp:cNvPr id="0" name=""/>
        <dsp:cNvSpPr/>
      </dsp:nvSpPr>
      <dsp:spPr>
        <a:xfrm rot="5400000">
          <a:off x="-189423" y="3634300"/>
          <a:ext cx="1262821" cy="8839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89423" y="3634300"/>
        <a:ext cx="1262821" cy="883975"/>
      </dsp:txXfrm>
    </dsp:sp>
    <dsp:sp modelId="{B85F9F29-485E-4529-8BC5-FD4DE48C870A}">
      <dsp:nvSpPr>
        <dsp:cNvPr id="0" name=""/>
        <dsp:cNvSpPr/>
      </dsp:nvSpPr>
      <dsp:spPr>
        <a:xfrm rot="5400000">
          <a:off x="2567603" y="1761248"/>
          <a:ext cx="820834" cy="4188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67E4C-94AE-4A6D-9E3E-A2AC9E4D6BA9}">
      <dsp:nvSpPr>
        <dsp:cNvPr id="0" name=""/>
        <dsp:cNvSpPr/>
      </dsp:nvSpPr>
      <dsp:spPr>
        <a:xfrm rot="5400000">
          <a:off x="-189423" y="4781642"/>
          <a:ext cx="1262821" cy="8839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89423" y="4781642"/>
        <a:ext cx="1262821" cy="883975"/>
      </dsp:txXfrm>
    </dsp:sp>
    <dsp:sp modelId="{63B87419-510E-4BBC-A7F2-EADC351DB649}">
      <dsp:nvSpPr>
        <dsp:cNvPr id="0" name=""/>
        <dsp:cNvSpPr/>
      </dsp:nvSpPr>
      <dsp:spPr>
        <a:xfrm rot="5400000">
          <a:off x="2567603" y="2908591"/>
          <a:ext cx="820834" cy="4188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665FC8-D9E2-4593-A017-3AC8FD0F5C07}">
      <dsp:nvSpPr>
        <dsp:cNvPr id="0" name=""/>
        <dsp:cNvSpPr/>
      </dsp:nvSpPr>
      <dsp:spPr>
        <a:xfrm rot="5400000">
          <a:off x="-189423" y="192274"/>
          <a:ext cx="1262821" cy="8839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89423" y="192274"/>
        <a:ext cx="1262821" cy="883975"/>
      </dsp:txXfrm>
    </dsp:sp>
    <dsp:sp modelId="{732F6639-4B22-4A71-9EA0-F82FE5FA9C07}">
      <dsp:nvSpPr>
        <dsp:cNvPr id="0" name=""/>
        <dsp:cNvSpPr/>
      </dsp:nvSpPr>
      <dsp:spPr>
        <a:xfrm rot="5400000">
          <a:off x="2567603" y="-1683625"/>
          <a:ext cx="820834" cy="4188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</dsp:txBody>
      <dsp:txXfrm rot="5400000">
        <a:off x="2567603" y="-1683625"/>
        <a:ext cx="820834" cy="4188090"/>
      </dsp:txXfrm>
    </dsp:sp>
    <dsp:sp modelId="{742A1FBA-1BF3-4CD4-B0EA-8D5E7AEE396C}">
      <dsp:nvSpPr>
        <dsp:cNvPr id="0" name=""/>
        <dsp:cNvSpPr/>
      </dsp:nvSpPr>
      <dsp:spPr>
        <a:xfrm rot="5400000">
          <a:off x="-189423" y="1339616"/>
          <a:ext cx="1262821" cy="8839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89423" y="1339616"/>
        <a:ext cx="1262821" cy="883975"/>
      </dsp:txXfrm>
    </dsp:sp>
    <dsp:sp modelId="{7646AD03-A513-4E99-BCBF-987CA5739689}">
      <dsp:nvSpPr>
        <dsp:cNvPr id="0" name=""/>
        <dsp:cNvSpPr/>
      </dsp:nvSpPr>
      <dsp:spPr>
        <a:xfrm rot="5400000">
          <a:off x="2567603" y="-533435"/>
          <a:ext cx="820834" cy="4188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</dsp:txBody>
      <dsp:txXfrm rot="5400000">
        <a:off x="2567603" y="-533435"/>
        <a:ext cx="820834" cy="4188090"/>
      </dsp:txXfrm>
    </dsp:sp>
    <dsp:sp modelId="{8BD41DD0-7510-4333-9756-D939D582BED4}">
      <dsp:nvSpPr>
        <dsp:cNvPr id="0" name=""/>
        <dsp:cNvSpPr/>
      </dsp:nvSpPr>
      <dsp:spPr>
        <a:xfrm rot="5400000">
          <a:off x="-189423" y="2486958"/>
          <a:ext cx="1262821" cy="8839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89423" y="2486958"/>
        <a:ext cx="1262821" cy="883975"/>
      </dsp:txXfrm>
    </dsp:sp>
    <dsp:sp modelId="{33C8C9F3-CD12-4CF1-A2D0-15024492E200}">
      <dsp:nvSpPr>
        <dsp:cNvPr id="0" name=""/>
        <dsp:cNvSpPr/>
      </dsp:nvSpPr>
      <dsp:spPr>
        <a:xfrm rot="5400000">
          <a:off x="2567603" y="613906"/>
          <a:ext cx="820834" cy="4188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500" kern="1200" dirty="0"/>
        </a:p>
      </dsp:txBody>
      <dsp:txXfrm rot="5400000">
        <a:off x="2567603" y="613906"/>
        <a:ext cx="820834" cy="4188090"/>
      </dsp:txXfrm>
    </dsp:sp>
    <dsp:sp modelId="{929784B1-EBC1-47D7-91F9-FBA28A6827BA}">
      <dsp:nvSpPr>
        <dsp:cNvPr id="0" name=""/>
        <dsp:cNvSpPr/>
      </dsp:nvSpPr>
      <dsp:spPr>
        <a:xfrm rot="5400000">
          <a:off x="-189423" y="3634300"/>
          <a:ext cx="1262821" cy="8839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89423" y="3634300"/>
        <a:ext cx="1262821" cy="883975"/>
      </dsp:txXfrm>
    </dsp:sp>
    <dsp:sp modelId="{B85F9F29-485E-4529-8BC5-FD4DE48C870A}">
      <dsp:nvSpPr>
        <dsp:cNvPr id="0" name=""/>
        <dsp:cNvSpPr/>
      </dsp:nvSpPr>
      <dsp:spPr>
        <a:xfrm rot="5400000">
          <a:off x="2567603" y="1761248"/>
          <a:ext cx="820834" cy="4188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67E4C-94AE-4A6D-9E3E-A2AC9E4D6BA9}">
      <dsp:nvSpPr>
        <dsp:cNvPr id="0" name=""/>
        <dsp:cNvSpPr/>
      </dsp:nvSpPr>
      <dsp:spPr>
        <a:xfrm rot="5400000">
          <a:off x="-189423" y="4781642"/>
          <a:ext cx="1262821" cy="88397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89423" y="4781642"/>
        <a:ext cx="1262821" cy="883975"/>
      </dsp:txXfrm>
    </dsp:sp>
    <dsp:sp modelId="{63B87419-510E-4BBC-A7F2-EADC351DB649}">
      <dsp:nvSpPr>
        <dsp:cNvPr id="0" name=""/>
        <dsp:cNvSpPr/>
      </dsp:nvSpPr>
      <dsp:spPr>
        <a:xfrm rot="5400000">
          <a:off x="2567603" y="2908591"/>
          <a:ext cx="820834" cy="41880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665FC8-D9E2-4593-A017-3AC8FD0F5C07}">
      <dsp:nvSpPr>
        <dsp:cNvPr id="0" name=""/>
        <dsp:cNvSpPr/>
      </dsp:nvSpPr>
      <dsp:spPr>
        <a:xfrm rot="5400000">
          <a:off x="-124642" y="126242"/>
          <a:ext cx="830951" cy="581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24642" y="126242"/>
        <a:ext cx="830951" cy="581666"/>
      </dsp:txXfrm>
    </dsp:sp>
    <dsp:sp modelId="{732F6639-4B22-4A71-9EA0-F82FE5FA9C07}">
      <dsp:nvSpPr>
        <dsp:cNvPr id="0" name=""/>
        <dsp:cNvSpPr/>
      </dsp:nvSpPr>
      <dsp:spPr>
        <a:xfrm rot="5400000">
          <a:off x="2913996" y="-2332330"/>
          <a:ext cx="540118" cy="5204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5400000">
        <a:off x="2913996" y="-2332330"/>
        <a:ext cx="540118" cy="5204779"/>
      </dsp:txXfrm>
    </dsp:sp>
    <dsp:sp modelId="{742A1FBA-1BF3-4CD4-B0EA-8D5E7AEE396C}">
      <dsp:nvSpPr>
        <dsp:cNvPr id="0" name=""/>
        <dsp:cNvSpPr/>
      </dsp:nvSpPr>
      <dsp:spPr>
        <a:xfrm rot="5400000">
          <a:off x="-124642" y="884741"/>
          <a:ext cx="830951" cy="581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2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24642" y="884741"/>
        <a:ext cx="830951" cy="581666"/>
      </dsp:txXfrm>
    </dsp:sp>
    <dsp:sp modelId="{7646AD03-A513-4E99-BCBF-987CA5739689}">
      <dsp:nvSpPr>
        <dsp:cNvPr id="0" name=""/>
        <dsp:cNvSpPr/>
      </dsp:nvSpPr>
      <dsp:spPr>
        <a:xfrm rot="5400000">
          <a:off x="2913996" y="-1572232"/>
          <a:ext cx="540118" cy="5204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5400000">
        <a:off x="2913996" y="-1572232"/>
        <a:ext cx="540118" cy="5204779"/>
      </dsp:txXfrm>
    </dsp:sp>
    <dsp:sp modelId="{8BD41DD0-7510-4333-9756-D939D582BED4}">
      <dsp:nvSpPr>
        <dsp:cNvPr id="0" name=""/>
        <dsp:cNvSpPr/>
      </dsp:nvSpPr>
      <dsp:spPr>
        <a:xfrm rot="5400000">
          <a:off x="-124642" y="1643240"/>
          <a:ext cx="830951" cy="581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24642" y="1643240"/>
        <a:ext cx="830951" cy="581666"/>
      </dsp:txXfrm>
    </dsp:sp>
    <dsp:sp modelId="{33C8C9F3-CD12-4CF1-A2D0-15024492E200}">
      <dsp:nvSpPr>
        <dsp:cNvPr id="0" name=""/>
        <dsp:cNvSpPr/>
      </dsp:nvSpPr>
      <dsp:spPr>
        <a:xfrm rot="5400000">
          <a:off x="2913996" y="-813732"/>
          <a:ext cx="540118" cy="5204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</dsp:txBody>
      <dsp:txXfrm rot="5400000">
        <a:off x="2913996" y="-813732"/>
        <a:ext cx="540118" cy="5204779"/>
      </dsp:txXfrm>
    </dsp:sp>
    <dsp:sp modelId="{929784B1-EBC1-47D7-91F9-FBA28A6827BA}">
      <dsp:nvSpPr>
        <dsp:cNvPr id="0" name=""/>
        <dsp:cNvSpPr/>
      </dsp:nvSpPr>
      <dsp:spPr>
        <a:xfrm rot="5400000">
          <a:off x="-124642" y="2401739"/>
          <a:ext cx="830951" cy="581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4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24642" y="2401739"/>
        <a:ext cx="830951" cy="581666"/>
      </dsp:txXfrm>
    </dsp:sp>
    <dsp:sp modelId="{B85F9F29-485E-4529-8BC5-FD4DE48C870A}">
      <dsp:nvSpPr>
        <dsp:cNvPr id="0" name=""/>
        <dsp:cNvSpPr/>
      </dsp:nvSpPr>
      <dsp:spPr>
        <a:xfrm rot="5400000">
          <a:off x="2913996" y="-55233"/>
          <a:ext cx="540118" cy="5204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067E4C-94AE-4A6D-9E3E-A2AC9E4D6BA9}">
      <dsp:nvSpPr>
        <dsp:cNvPr id="0" name=""/>
        <dsp:cNvSpPr/>
      </dsp:nvSpPr>
      <dsp:spPr>
        <a:xfrm rot="5400000">
          <a:off x="-124642" y="3160238"/>
          <a:ext cx="830951" cy="581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5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24642" y="3160238"/>
        <a:ext cx="830951" cy="581666"/>
      </dsp:txXfrm>
    </dsp:sp>
    <dsp:sp modelId="{63B87419-510E-4BBC-A7F2-EADC351DB649}">
      <dsp:nvSpPr>
        <dsp:cNvPr id="0" name=""/>
        <dsp:cNvSpPr/>
      </dsp:nvSpPr>
      <dsp:spPr>
        <a:xfrm rot="5400000">
          <a:off x="2913996" y="703265"/>
          <a:ext cx="540118" cy="5204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5F8719-4294-41EF-AF34-D954E13BB6D2}">
      <dsp:nvSpPr>
        <dsp:cNvPr id="0" name=""/>
        <dsp:cNvSpPr/>
      </dsp:nvSpPr>
      <dsp:spPr>
        <a:xfrm rot="5400000">
          <a:off x="-124642" y="3918737"/>
          <a:ext cx="830951" cy="581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6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24642" y="3918737"/>
        <a:ext cx="830951" cy="581666"/>
      </dsp:txXfrm>
    </dsp:sp>
    <dsp:sp modelId="{BF2DE86E-44EB-4BB9-98B1-47282F8EEB53}">
      <dsp:nvSpPr>
        <dsp:cNvPr id="0" name=""/>
        <dsp:cNvSpPr/>
      </dsp:nvSpPr>
      <dsp:spPr>
        <a:xfrm rot="5400000">
          <a:off x="2913996" y="1461764"/>
          <a:ext cx="540118" cy="5204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7EB1AB-B704-4F26-A12A-3246FACA07F1}">
      <dsp:nvSpPr>
        <dsp:cNvPr id="0" name=""/>
        <dsp:cNvSpPr/>
      </dsp:nvSpPr>
      <dsp:spPr>
        <a:xfrm rot="5400000">
          <a:off x="-124642" y="4677236"/>
          <a:ext cx="830951" cy="581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7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24642" y="4677236"/>
        <a:ext cx="830951" cy="581666"/>
      </dsp:txXfrm>
    </dsp:sp>
    <dsp:sp modelId="{DFC63D20-77FE-46FA-A172-45F85FC7768C}">
      <dsp:nvSpPr>
        <dsp:cNvPr id="0" name=""/>
        <dsp:cNvSpPr/>
      </dsp:nvSpPr>
      <dsp:spPr>
        <a:xfrm rot="5400000">
          <a:off x="2913996" y="2220263"/>
          <a:ext cx="540118" cy="5204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706CCA-C60D-4AA4-86B9-9BA4EB906A83}">
      <dsp:nvSpPr>
        <dsp:cNvPr id="0" name=""/>
        <dsp:cNvSpPr/>
      </dsp:nvSpPr>
      <dsp:spPr>
        <a:xfrm rot="5400000">
          <a:off x="-124642" y="5435735"/>
          <a:ext cx="830951" cy="58166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</a:t>
          </a:r>
          <a:endParaRPr lang="ru-RU" sz="17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-124642" y="5435735"/>
        <a:ext cx="830951" cy="581666"/>
      </dsp:txXfrm>
    </dsp:sp>
    <dsp:sp modelId="{690189F0-0605-476F-B44C-698A83AE448F}">
      <dsp:nvSpPr>
        <dsp:cNvPr id="0" name=""/>
        <dsp:cNvSpPr/>
      </dsp:nvSpPr>
      <dsp:spPr>
        <a:xfrm rot="5400000">
          <a:off x="2913996" y="2978762"/>
          <a:ext cx="540118" cy="520477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A003E9-2C42-4006-9FA8-092DE507FC2D}">
      <dsp:nvSpPr>
        <dsp:cNvPr id="0" name=""/>
        <dsp:cNvSpPr/>
      </dsp:nvSpPr>
      <dsp:spPr>
        <a:xfrm>
          <a:off x="0" y="0"/>
          <a:ext cx="8686800" cy="83820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 А К Т Ы: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8686800" cy="838200"/>
      </dsp:txXfrm>
    </dsp:sp>
    <dsp:sp modelId="{061B627F-3574-4688-893B-3749B6924986}">
      <dsp:nvSpPr>
        <dsp:cNvPr id="0" name=""/>
        <dsp:cNvSpPr/>
      </dsp:nvSpPr>
      <dsp:spPr>
        <a:xfrm>
          <a:off x="0" y="838200"/>
          <a:ext cx="2171700" cy="1760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?</a:t>
          </a:r>
          <a:endParaRPr lang="ru-RU" sz="6500" kern="1200" dirty="0"/>
        </a:p>
      </dsp:txBody>
      <dsp:txXfrm>
        <a:off x="0" y="838200"/>
        <a:ext cx="2171700" cy="1760220"/>
      </dsp:txXfrm>
    </dsp:sp>
    <dsp:sp modelId="{DA1A03D0-DEC5-47CD-AFEC-0889299E9513}">
      <dsp:nvSpPr>
        <dsp:cNvPr id="0" name=""/>
        <dsp:cNvSpPr/>
      </dsp:nvSpPr>
      <dsp:spPr>
        <a:xfrm>
          <a:off x="2171700" y="838200"/>
          <a:ext cx="2171700" cy="1760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?</a:t>
          </a:r>
          <a:endParaRPr lang="ru-RU" sz="6500" kern="1200" dirty="0"/>
        </a:p>
      </dsp:txBody>
      <dsp:txXfrm>
        <a:off x="2171700" y="838200"/>
        <a:ext cx="2171700" cy="1760220"/>
      </dsp:txXfrm>
    </dsp:sp>
    <dsp:sp modelId="{6B6891AC-C00E-46C0-8F59-5826CD08FD9E}">
      <dsp:nvSpPr>
        <dsp:cNvPr id="0" name=""/>
        <dsp:cNvSpPr/>
      </dsp:nvSpPr>
      <dsp:spPr>
        <a:xfrm>
          <a:off x="4343400" y="838200"/>
          <a:ext cx="2171700" cy="1760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?</a:t>
          </a:r>
          <a:endParaRPr lang="ru-RU" sz="6500" kern="1200" dirty="0"/>
        </a:p>
      </dsp:txBody>
      <dsp:txXfrm>
        <a:off x="4343400" y="838200"/>
        <a:ext cx="2171700" cy="1760220"/>
      </dsp:txXfrm>
    </dsp:sp>
    <dsp:sp modelId="{3DA32B44-CE0E-42A8-9D17-0E3AE40EE305}">
      <dsp:nvSpPr>
        <dsp:cNvPr id="0" name=""/>
        <dsp:cNvSpPr/>
      </dsp:nvSpPr>
      <dsp:spPr>
        <a:xfrm>
          <a:off x="6515100" y="838200"/>
          <a:ext cx="2171700" cy="17602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?</a:t>
          </a:r>
          <a:endParaRPr lang="ru-RU" sz="6500" kern="1200" dirty="0"/>
        </a:p>
      </dsp:txBody>
      <dsp:txXfrm>
        <a:off x="6515100" y="838200"/>
        <a:ext cx="2171700" cy="1760220"/>
      </dsp:txXfrm>
    </dsp:sp>
    <dsp:sp modelId="{45FC0F1B-E090-4E63-ACD6-B04632D30244}">
      <dsp:nvSpPr>
        <dsp:cNvPr id="0" name=""/>
        <dsp:cNvSpPr/>
      </dsp:nvSpPr>
      <dsp:spPr>
        <a:xfrm>
          <a:off x="0" y="2598420"/>
          <a:ext cx="8686800" cy="195580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FA003E9-2C42-4006-9FA8-092DE507FC2D}">
      <dsp:nvSpPr>
        <dsp:cNvPr id="0" name=""/>
        <dsp:cNvSpPr/>
      </dsp:nvSpPr>
      <dsp:spPr>
        <a:xfrm>
          <a:off x="0" y="0"/>
          <a:ext cx="9429784" cy="126444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Ф А К Т Ы:</a:t>
          </a:r>
          <a:endParaRPr lang="ru-RU" sz="4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0"/>
        <a:ext cx="9429784" cy="1264445"/>
      </dsp:txXfrm>
    </dsp:sp>
    <dsp:sp modelId="{061B627F-3574-4688-893B-3749B6924986}">
      <dsp:nvSpPr>
        <dsp:cNvPr id="0" name=""/>
        <dsp:cNvSpPr/>
      </dsp:nvSpPr>
      <dsp:spPr>
        <a:xfrm>
          <a:off x="0" y="1239671"/>
          <a:ext cx="2357446" cy="265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 </a:t>
          </a: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внутренней торговли. </a:t>
          </a:r>
          <a:endParaRPr lang="ru-RU" sz="2400" kern="1200" dirty="0"/>
        </a:p>
      </dsp:txBody>
      <dsp:txXfrm>
        <a:off x="0" y="1239671"/>
        <a:ext cx="2357446" cy="2655335"/>
      </dsp:txXfrm>
    </dsp:sp>
    <dsp:sp modelId="{DA1A03D0-DEC5-47CD-AFEC-0889299E9513}">
      <dsp:nvSpPr>
        <dsp:cNvPr id="0" name=""/>
        <dsp:cNvSpPr/>
      </dsp:nvSpPr>
      <dsp:spPr>
        <a:xfrm>
          <a:off x="2357446" y="1264445"/>
          <a:ext cx="2357446" cy="265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развитие мировой торговли и создание международных торговых компаний. </a:t>
          </a:r>
          <a:endParaRPr lang="ru-RU" sz="2400" kern="1200" dirty="0"/>
        </a:p>
      </dsp:txBody>
      <dsp:txXfrm>
        <a:off x="2357446" y="1264445"/>
        <a:ext cx="2357446" cy="2655335"/>
      </dsp:txXfrm>
    </dsp:sp>
    <dsp:sp modelId="{6B6891AC-C00E-46C0-8F59-5826CD08FD9E}">
      <dsp:nvSpPr>
        <dsp:cNvPr id="0" name=""/>
        <dsp:cNvSpPr/>
      </dsp:nvSpPr>
      <dsp:spPr>
        <a:xfrm>
          <a:off x="4714892" y="1264445"/>
          <a:ext cx="2357446" cy="265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создание бирж.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u="sng" kern="12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БИРЖА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см. </a:t>
          </a:r>
          <a:r>
            <a:rPr lang="en-US" sz="2000" b="1" kern="12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&amp;4</a:t>
          </a:r>
          <a:r>
            <a:rPr lang="ru-RU" sz="2000" b="1" kern="12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п.3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rPr>
            <a:t>+словарь с.292</a:t>
          </a:r>
          <a:endParaRPr lang="ru-RU" sz="2000" kern="1200" dirty="0">
            <a:solidFill>
              <a:srgbClr val="C00000"/>
            </a:solidFill>
            <a:latin typeface="Arial Narrow" pitchFamily="34" charset="0"/>
          </a:endParaRPr>
        </a:p>
      </dsp:txBody>
      <dsp:txXfrm>
        <a:off x="4714892" y="1264445"/>
        <a:ext cx="2357446" cy="2655335"/>
      </dsp:txXfrm>
    </dsp:sp>
    <dsp:sp modelId="{3DA32B44-CE0E-42A8-9D17-0E3AE40EE305}">
      <dsp:nvSpPr>
        <dsp:cNvPr id="0" name=""/>
        <dsp:cNvSpPr/>
      </dsp:nvSpPr>
      <dsp:spPr>
        <a:xfrm>
          <a:off x="7072337" y="1285873"/>
          <a:ext cx="2357446" cy="26553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76200" dist="50800" dir="5400000" rotWithShape="0">
            <a:srgbClr val="4E3B30">
              <a:alpha val="60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рост роли </a:t>
          </a:r>
          <a:r>
            <a:rPr lang="ru-RU" sz="2400" b="1" u="sng" kern="120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банк</a:t>
          </a:r>
          <a:r>
            <a:rPr lang="ru-RU" sz="2400" b="1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ов и развитие банковского дела. </a:t>
          </a:r>
          <a:endParaRPr lang="ru-RU" sz="2400" kern="1200" dirty="0"/>
        </a:p>
      </dsp:txBody>
      <dsp:txXfrm>
        <a:off x="7072337" y="1285873"/>
        <a:ext cx="2357446" cy="2655335"/>
      </dsp:txXfrm>
    </dsp:sp>
    <dsp:sp modelId="{45FC0F1B-E090-4E63-ACD6-B04632D30244}">
      <dsp:nvSpPr>
        <dsp:cNvPr id="0" name=""/>
        <dsp:cNvSpPr/>
      </dsp:nvSpPr>
      <dsp:spPr>
        <a:xfrm>
          <a:off x="0" y="3919780"/>
          <a:ext cx="9429784" cy="29503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>
          <a:bevelT w="80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59FE2-41E8-40DE-A939-3E42C9A6C2E4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01713" y="728663"/>
            <a:ext cx="4854575" cy="3641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612601"/>
            <a:ext cx="5486400" cy="436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223516"/>
            <a:ext cx="2971800" cy="485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07B22-3B78-4904-9741-ED072FD408B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07B22-3B78-4904-9741-ED072FD408B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07B22-3B78-4904-9741-ED072FD408B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07B22-3B78-4904-9741-ED072FD408B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B07B22-3B78-4904-9741-ED072FD408B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F43E-1F31-4F59-95CB-CBEAF4A5F1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510F2F-124D-48A1-9000-696B882EB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F43E-1F31-4F59-95CB-CBEAF4A5F1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0F2F-124D-48A1-9000-696B882EB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F43E-1F31-4F59-95CB-CBEAF4A5F1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0F2F-124D-48A1-9000-696B882EB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2133600"/>
            <a:ext cx="3810000" cy="426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2133600"/>
            <a:ext cx="38100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858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9921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99213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6E83FC60-B484-4F51-9CD7-3B158BB184E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F43E-1F31-4F59-95CB-CBEAF4A5F1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4510F2F-124D-48A1-9000-696B882EB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F43E-1F31-4F59-95CB-CBEAF4A5F1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0F2F-124D-48A1-9000-696B882EBB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F43E-1F31-4F59-95CB-CBEAF4A5F1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0F2F-124D-48A1-9000-696B882EB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F43E-1F31-4F59-95CB-CBEAF4A5F1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4510F2F-124D-48A1-9000-696B882EBB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F43E-1F31-4F59-95CB-CBEAF4A5F1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0F2F-124D-48A1-9000-696B882EB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F43E-1F31-4F59-95CB-CBEAF4A5F1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0F2F-124D-48A1-9000-696B882EB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F43E-1F31-4F59-95CB-CBEAF4A5F1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0F2F-124D-48A1-9000-696B882EBB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9F43E-1F31-4F59-95CB-CBEAF4A5F1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10F2F-124D-48A1-9000-696B882EBB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D79F43E-1F31-4F59-95CB-CBEAF4A5F1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510F2F-124D-48A1-9000-696B882EBB0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>
    <p:cover dir="r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image" Target="../media/image5.gif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image" Target="../media/image6.gif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gif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8572560" cy="1285884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u="sng" dirty="0" smtClean="0">
                <a:solidFill>
                  <a:schemeClr val="bg1"/>
                </a:solidFill>
              </a:rPr>
              <a:t>УРОК 5.</a:t>
            </a:r>
            <a:r>
              <a:rPr lang="ru-RU" sz="3200" b="1" dirty="0" smtClean="0">
                <a:solidFill>
                  <a:schemeClr val="bg1"/>
                </a:solidFill>
              </a:rPr>
              <a:t>     </a:t>
            </a:r>
            <a:r>
              <a:rPr lang="ru-RU" sz="3200" b="1" u="sng" dirty="0" smtClean="0">
                <a:solidFill>
                  <a:schemeClr val="bg1"/>
                </a:solidFill>
              </a:rPr>
              <a:t>История 7 к л а с </a:t>
            </a:r>
            <a:r>
              <a:rPr lang="ru-RU" sz="3200" b="1" u="sng" dirty="0" err="1" smtClean="0">
                <a:solidFill>
                  <a:schemeClr val="bg1"/>
                </a:solidFill>
              </a:rPr>
              <a:t>с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rgbClr val="FFFF00"/>
                </a:solidFill>
              </a:rPr>
              <a:t>«</a:t>
            </a:r>
            <a:r>
              <a:rPr lang="ru-RU" sz="3200" u="sng" dirty="0" smtClean="0">
                <a:solidFill>
                  <a:srgbClr val="FFFF00"/>
                </a:solidFill>
              </a:rPr>
              <a:t>Новое время</a:t>
            </a:r>
            <a:r>
              <a:rPr lang="ru-RU" sz="3200" b="1" u="sng" dirty="0" smtClean="0">
                <a:solidFill>
                  <a:srgbClr val="FFFF00"/>
                </a:solidFill>
              </a:rPr>
              <a:t>».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785926"/>
            <a:ext cx="8572560" cy="42473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Зарождение капиталистических отношений. 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Начало процесса модернизации в Европе XVI-XVII вв.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1538" y="6143644"/>
            <a:ext cx="7000924" cy="584775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  <a:softEdge rad="31750"/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Учитель МКОУ СОШ с УИОП </a:t>
            </a:r>
            <a:r>
              <a:rPr lang="ru-RU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пгт</a:t>
            </a: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 Нагорск Кировской области:</a:t>
            </a:r>
          </a:p>
          <a:p>
            <a:pPr algn="ctr">
              <a:lnSpc>
                <a:spcPct val="80000"/>
              </a:lnSpc>
            </a:pPr>
            <a:r>
              <a:rPr lang="ru-RU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Татьяна Аркадьевна Рычкова</a:t>
            </a:r>
            <a:endParaRPr lang="ru-RU" sz="2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85720" y="1214422"/>
            <a:ext cx="2643206" cy="52322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7AFE2843-B7C4-4537-B920-191AAEC175D9}" type="datetime1">
              <a:rPr lang="ru-RU" sz="2800" b="1" spc="150">
                <a:ln w="11430"/>
                <a:solidFill>
                  <a:srgbClr val="F8F8F8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itchFamily="34" charset="0"/>
              </a:rPr>
              <a:pPr algn="ctr">
                <a:defRPr/>
              </a:pPr>
              <a:t>11.05.2014</a:t>
            </a:fld>
            <a:endParaRPr lang="ru-RU" sz="2800" b="1" spc="150" dirty="0">
              <a:ln w="11430"/>
              <a:solidFill>
                <a:srgbClr val="F8F8F8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686800" cy="838200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Развитие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рыночной экономики</a:t>
            </a:r>
            <a:b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3786190"/>
          <a:ext cx="8686800" cy="279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14282" y="928670"/>
            <a:ext cx="8786874" cy="267765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sz="28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Рыночная экономика </a:t>
            </a:r>
            <a:r>
              <a:rPr lang="ru-RU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 система хозяйственных отношений между товаропроизводителями, поставщиками и потребителями (покупателями), основанная на процессе купли-продажи, экономической свободы и заинтересованности в получении прибыли.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857232"/>
            <a:ext cx="8786874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доказывало, что в европейских странах в раннее новое время развивалась рыночная экономика ?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См. </a:t>
            </a:r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&amp;4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п.1-3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0" name="Содержимое 3"/>
          <p:cNvGraphicFramePr>
            <a:graphicFrameLocks/>
          </p:cNvGraphicFramePr>
          <p:nvPr/>
        </p:nvGraphicFramePr>
        <p:xfrm>
          <a:off x="-285784" y="2643182"/>
          <a:ext cx="9429784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8" name="Picture 4" descr="ag00317_"/>
          <p:cNvPicPr>
            <a:picLocks noChangeAspect="1" noChangeArrowheads="1" noCrop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 flipH="1">
            <a:off x="7643834" y="1571612"/>
            <a:ext cx="1285870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3" descr="ag00029_"/>
          <p:cNvPicPr>
            <a:picLocks noChangeAspect="1" noChangeArrowheads="1" noCrop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142844" y="5572140"/>
            <a:ext cx="1357290" cy="107157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6" grpId="0" animBg="1"/>
      <p:bldP spid="6" grpId="1" animBg="1"/>
      <p:bldP spid="7" grpId="0" animBg="1"/>
      <p:bldGraphic spid="10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8358246" cy="785794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Переход от ремесла к мануфактуре. Предприятие нового типа – капиталистическая мануфактура.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0" y="928670"/>
            <a:ext cx="9144000" cy="1214446"/>
          </a:xfrm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Выполним познавательное задание  р.т. 1 №15 с.12-13</a:t>
            </a:r>
          </a:p>
        </p:txBody>
      </p:sp>
      <p:pic>
        <p:nvPicPr>
          <p:cNvPr id="6" name="Содержимое 5" descr="000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lum bright="-20000" contrast="20000"/>
          </a:blip>
          <a:stretch>
            <a:fillRect/>
          </a:stretch>
        </p:blipFill>
        <p:spPr>
          <a:xfrm>
            <a:off x="142844" y="1428736"/>
            <a:ext cx="8786874" cy="5286412"/>
          </a:xfrm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 descr="0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142844" y="1444752"/>
            <a:ext cx="8854852" cy="5198958"/>
          </a:xfrm>
          <a:prstGeom prst="rect">
            <a:avLst/>
          </a:prstGeom>
          <a:ln w="38100">
            <a:solidFill>
              <a:schemeClr val="accent1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8" name="Содержимое 8" descr="1.jpg"/>
          <p:cNvPicPr>
            <a:picLocks noChangeAspect="1"/>
          </p:cNvPicPr>
          <p:nvPr/>
        </p:nvPicPr>
        <p:blipFill>
          <a:blip r:embed="rId4" cstate="email">
            <a:lum bright="-20000" contrast="30000"/>
          </a:blip>
          <a:stretch>
            <a:fillRect/>
          </a:stretch>
        </p:blipFill>
        <p:spPr>
          <a:xfrm>
            <a:off x="214282" y="1571612"/>
            <a:ext cx="8715436" cy="4857784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00.jpg"/>
          <p:cNvPicPr>
            <a:picLocks noChangeAspect="1"/>
          </p:cNvPicPr>
          <p:nvPr/>
        </p:nvPicPr>
        <p:blipFill>
          <a:blip r:embed="rId5" cstate="email">
            <a:lum bright="-20000" contrast="20000"/>
          </a:blip>
          <a:stretch>
            <a:fillRect/>
          </a:stretch>
        </p:blipFill>
        <p:spPr>
          <a:xfrm>
            <a:off x="142844" y="1428736"/>
            <a:ext cx="8858312" cy="5286412"/>
          </a:xfrm>
          <a:prstGeom prst="rect">
            <a:avLst/>
          </a:prstGeom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9" name="Picture 4" descr="ag00317_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flipH="1">
            <a:off x="8215338" y="0"/>
            <a:ext cx="785818" cy="928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42844" y="0"/>
            <a:ext cx="8858312" cy="984228"/>
          </a:xfr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Дайте определение понятия «МАНУФАКТУРА» и назовите её основные признаки (см. </a:t>
            </a:r>
            <a:r>
              <a:rPr 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&amp;4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п.4 или словарь с.295)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5" name="Содержимое 4" descr="Manufacture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142844" y="1071546"/>
            <a:ext cx="8858312" cy="5643602"/>
          </a:xfrm>
          <a:prstGeom prst="rect">
            <a:avLst/>
          </a:prstGeom>
          <a:ln w="57150">
            <a:solidFill>
              <a:schemeClr val="accent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Текст 2"/>
          <p:cNvSpPr txBox="1">
            <a:spLocks/>
          </p:cNvSpPr>
          <p:nvPr/>
        </p:nvSpPr>
        <p:spPr>
          <a:xfrm>
            <a:off x="0" y="0"/>
            <a:ext cx="9144000" cy="1500174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lvl="0" algn="ctr">
              <a:lnSpc>
                <a:spcPct val="80000"/>
              </a:lnSpc>
              <a:buClr>
                <a:schemeClr val="accent1"/>
              </a:buClr>
              <a:buSzPct val="70000"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Выполните познавательное задание: прочитайте</a:t>
            </a:r>
            <a:r>
              <a:rPr kumimoji="0" lang="ru-RU" sz="2800" b="1" i="0" u="none" strike="noStrike" kern="120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itchFamily="34" charset="0"/>
                <a:ea typeface="+mn-ea"/>
                <a:cs typeface="+mn-cs"/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отрывок из «Баллады о знаменитом суконщике Джеке из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Ньюбери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»(1597г) Томаса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Делони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и ответьте на ??                (см. учеб. с.44 -45 раздел «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Свидельство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эпохи»)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pic>
        <p:nvPicPr>
          <p:cNvPr id="9" name="Рисунок 8" descr="00.jpg"/>
          <p:cNvPicPr>
            <a:picLocks noChangeAspect="1"/>
          </p:cNvPicPr>
          <p:nvPr/>
        </p:nvPicPr>
        <p:blipFill>
          <a:blip r:embed="rId3" cstate="email">
            <a:lum bright="-20000" contrast="20000"/>
          </a:blip>
          <a:stretch>
            <a:fillRect/>
          </a:stretch>
        </p:blipFill>
        <p:spPr>
          <a:xfrm>
            <a:off x="142844" y="1428736"/>
            <a:ext cx="8858312" cy="5286412"/>
          </a:xfrm>
          <a:prstGeom prst="rect">
            <a:avLst/>
          </a:prstGeom>
          <a:ln w="57150">
            <a:solidFill>
              <a:schemeClr val="accent1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Picture 4" descr="ag00317_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flipH="1">
            <a:off x="8215338" y="214290"/>
            <a:ext cx="928662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0668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Мануфактуры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4549775"/>
            <a:ext cx="9109075" cy="2263775"/>
          </a:xfrm>
          <a:ln w="57150"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 anchorCtr="0"/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tx1"/>
                </a:solidFill>
              </a:rPr>
              <a:t>С 16 в. в Европе появляются мануфактуры- </a:t>
            </a:r>
            <a:r>
              <a:rPr lang="ru-RU" sz="2400" dirty="0" smtClean="0">
                <a:solidFill>
                  <a:schemeClr val="tx1"/>
                </a:solidFill>
              </a:rPr>
              <a:t>предприятия </a:t>
            </a:r>
            <a:r>
              <a:rPr lang="ru-RU" sz="2400" dirty="0">
                <a:solidFill>
                  <a:schemeClr val="tx1"/>
                </a:solidFill>
              </a:rPr>
              <a:t>использовавшие ручной труд, хотя на них применялась и техника.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solidFill>
                  <a:schemeClr val="tx1"/>
                </a:solidFill>
              </a:rPr>
              <a:t>Мануфактуры возникали прежде всего в </a:t>
            </a:r>
            <a:r>
              <a:rPr lang="ru-RU" sz="2400" dirty="0" smtClean="0">
                <a:solidFill>
                  <a:schemeClr val="tx1"/>
                </a:solidFill>
              </a:rPr>
              <a:t>сельской </a:t>
            </a:r>
            <a:r>
              <a:rPr lang="ru-RU" sz="2400" dirty="0">
                <a:solidFill>
                  <a:schemeClr val="tx1"/>
                </a:solidFill>
              </a:rPr>
              <a:t>местности, т.к. в городах господствовали цеха</a:t>
            </a:r>
            <a:r>
              <a:rPr lang="ru-RU" sz="2400" dirty="0">
                <a:solidFill>
                  <a:srgbClr val="FFCC00"/>
                </a:solidFill>
              </a:rPr>
              <a:t>.</a:t>
            </a:r>
          </a:p>
        </p:txBody>
      </p:sp>
      <p:pic>
        <p:nvPicPr>
          <p:cNvPr id="33801" name="Picture 9" descr="Рисунок1"/>
          <p:cNvPicPr>
            <a:picLocks noChangeAspect="1" noChangeArrowheads="1"/>
          </p:cNvPicPr>
          <p:nvPr/>
        </p:nvPicPr>
        <p:blipFill>
          <a:blip r:embed="rId2" cstate="email">
            <a:lum bright="12000" contrast="24000"/>
          </a:blip>
          <a:srcRect/>
          <a:stretch>
            <a:fillRect/>
          </a:stretch>
        </p:blipFill>
        <p:spPr bwMode="auto">
          <a:xfrm>
            <a:off x="3851275" y="1343025"/>
            <a:ext cx="5113338" cy="319722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33802" name="Text Box 10"/>
          <p:cNvSpPr txBox="1">
            <a:spLocks noChangeArrowheads="1"/>
          </p:cNvSpPr>
          <p:nvPr/>
        </p:nvSpPr>
        <p:spPr bwMode="auto">
          <a:xfrm>
            <a:off x="285720" y="2420938"/>
            <a:ext cx="3500462" cy="12003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tx1"/>
                </a:solidFill>
              </a:rPr>
              <a:t>Железоделательная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мануфактура.</a:t>
            </a:r>
          </a:p>
          <a:p>
            <a:pPr algn="ctr"/>
            <a:r>
              <a:rPr lang="ru-RU" sz="2400" b="1" dirty="0">
                <a:solidFill>
                  <a:schemeClr val="tx1"/>
                </a:solidFill>
              </a:rPr>
              <a:t>Гравюра 17 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8839200" cy="1066800"/>
          </a:xfr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Мануфактуры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5410200" y="1752600"/>
            <a:ext cx="3429000" cy="4305300"/>
            <a:chOff x="144" y="1104"/>
            <a:chExt cx="2160" cy="2712"/>
          </a:xfrm>
        </p:grpSpPr>
        <p:sp>
          <p:nvSpPr>
            <p:cNvPr id="48144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846" y="3456"/>
              <a:ext cx="756" cy="36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 cap="sq">
                    <a:solidFill>
                      <a:schemeClr val="bg2"/>
                    </a:solidFill>
                    <a:round/>
                    <a:headEnd type="none" w="sm" len="sm"/>
                    <a:tailEnd type="none" w="sm" len="sm"/>
                  </a:ln>
                  <a:gradFill rotWithShape="0">
                    <a:gsLst>
                      <a:gs pos="0">
                        <a:srgbClr val="FFFF00"/>
                      </a:gs>
                      <a:gs pos="100000">
                        <a:srgbClr val="FF9933"/>
                      </a:gs>
                    </a:gsLst>
                    <a:path path="rect">
                      <a:fillToRect l="50000" t="50000" r="50000" b="50000"/>
                    </a:path>
                  </a:gradFill>
                  <a:effectLst>
                    <a:outerShdw dist="35921" dir="2700000" algn="ctr" rotWithShape="0">
                      <a:srgbClr val="C0C0C0"/>
                    </a:outerShdw>
                  </a:effectLst>
                  <a:latin typeface="Impact"/>
                </a:rPr>
                <a:t>товар</a:t>
              </a:r>
            </a:p>
          </p:txBody>
        </p:sp>
        <p:sp>
          <p:nvSpPr>
            <p:cNvPr id="48145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44" y="1104"/>
              <a:ext cx="2160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Arial"/>
                  <a:cs typeface="Arial"/>
                </a:rPr>
                <a:t>централизованная</a:t>
              </a:r>
            </a:p>
          </p:txBody>
        </p:sp>
        <p:sp>
          <p:nvSpPr>
            <p:cNvPr id="48146" name="AutoShape 18"/>
            <p:cNvSpPr>
              <a:spLocks noChangeArrowheads="1"/>
            </p:cNvSpPr>
            <p:nvPr/>
          </p:nvSpPr>
          <p:spPr bwMode="auto">
            <a:xfrm>
              <a:off x="1071" y="2688"/>
              <a:ext cx="306" cy="615"/>
            </a:xfrm>
            <a:prstGeom prst="downArrow">
              <a:avLst>
                <a:gd name="adj1" fmla="val 50000"/>
                <a:gd name="adj2" fmla="val 50245"/>
              </a:avLst>
            </a:prstGeom>
            <a:solidFill>
              <a:srgbClr val="FFCC00"/>
            </a:solidFill>
            <a:ln w="12700" cap="sq">
              <a:solidFill>
                <a:srgbClr val="A5002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48148" name="Picture 20" descr="bd05168_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24" y="1392"/>
              <a:ext cx="1237" cy="1255"/>
            </a:xfrm>
            <a:prstGeom prst="rect">
              <a:avLst/>
            </a:prstGeom>
            <a:noFill/>
          </p:spPr>
        </p:pic>
      </p:grpSp>
      <p:grpSp>
        <p:nvGrpSpPr>
          <p:cNvPr id="3" name="Group 33"/>
          <p:cNvGrpSpPr>
            <a:grpSpLocks/>
          </p:cNvGrpSpPr>
          <p:nvPr/>
        </p:nvGrpSpPr>
        <p:grpSpPr bwMode="auto">
          <a:xfrm>
            <a:off x="0" y="1752600"/>
            <a:ext cx="5410200" cy="4876800"/>
            <a:chOff x="2256" y="1104"/>
            <a:chExt cx="3408" cy="3072"/>
          </a:xfrm>
        </p:grpSpPr>
        <p:sp>
          <p:nvSpPr>
            <p:cNvPr id="48147" name="WordArt 19"/>
            <p:cNvSpPr>
              <a:spLocks noChangeArrowheads="1" noChangeShapeType="1" noTextEdit="1"/>
            </p:cNvSpPr>
            <p:nvPr/>
          </p:nvSpPr>
          <p:spPr bwMode="auto">
            <a:xfrm>
              <a:off x="3132" y="1104"/>
              <a:ext cx="166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FFFF"/>
                  </a:solidFill>
                  <a:latin typeface="Arial"/>
                  <a:cs typeface="Arial"/>
                </a:rPr>
                <a:t>рассеянная</a:t>
              </a:r>
            </a:p>
          </p:txBody>
        </p:sp>
        <p:pic>
          <p:nvPicPr>
            <p:cNvPr id="48149" name="Picture 21" descr="bd05195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48" y="1536"/>
              <a:ext cx="715" cy="587"/>
            </a:xfrm>
            <a:prstGeom prst="rect">
              <a:avLst/>
            </a:prstGeom>
            <a:noFill/>
          </p:spPr>
        </p:pic>
        <p:pic>
          <p:nvPicPr>
            <p:cNvPr id="48150" name="Picture 22" descr="bd05195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448" y="3589"/>
              <a:ext cx="715" cy="587"/>
            </a:xfrm>
            <a:prstGeom prst="rect">
              <a:avLst/>
            </a:prstGeom>
            <a:noFill/>
          </p:spPr>
        </p:pic>
        <p:pic>
          <p:nvPicPr>
            <p:cNvPr id="48151" name="Picture 23" descr="bd05195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00" y="3589"/>
              <a:ext cx="715" cy="587"/>
            </a:xfrm>
            <a:prstGeom prst="rect">
              <a:avLst/>
            </a:prstGeom>
            <a:noFill/>
          </p:spPr>
        </p:pic>
        <p:pic>
          <p:nvPicPr>
            <p:cNvPr id="48152" name="Picture 24" descr="bd05195_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800" y="1536"/>
              <a:ext cx="715" cy="587"/>
            </a:xfrm>
            <a:prstGeom prst="rect">
              <a:avLst/>
            </a:prstGeom>
            <a:noFill/>
          </p:spPr>
        </p:pic>
        <p:pic>
          <p:nvPicPr>
            <p:cNvPr id="48153" name="Picture 25" descr="PE01460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504" y="2208"/>
              <a:ext cx="888" cy="1104"/>
            </a:xfrm>
            <a:prstGeom prst="rect">
              <a:avLst/>
            </a:prstGeom>
            <a:noFill/>
          </p:spPr>
        </p:pic>
        <p:sp>
          <p:nvSpPr>
            <p:cNvPr id="48154" name="AutoShape 26"/>
            <p:cNvSpPr>
              <a:spLocks noChangeArrowheads="1"/>
            </p:cNvSpPr>
            <p:nvPr/>
          </p:nvSpPr>
          <p:spPr bwMode="auto">
            <a:xfrm>
              <a:off x="3600" y="3360"/>
              <a:ext cx="765" cy="537"/>
            </a:xfrm>
            <a:custGeom>
              <a:avLst/>
              <a:gdLst>
                <a:gd name="G0" fmla="+- 6480 0 0"/>
                <a:gd name="G1" fmla="+- 8640 0 0"/>
                <a:gd name="G2" fmla="+- 6171 0 0"/>
                <a:gd name="G3" fmla="+- 21600 0 6480"/>
                <a:gd name="G4" fmla="+- 21600 0 8640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5429 h 21600"/>
                <a:gd name="T4" fmla="*/ 10800 w 21600"/>
                <a:gd name="T5" fmla="*/ 18514 h 21600"/>
                <a:gd name="T6" fmla="*/ 21600 w 21600"/>
                <a:gd name="T7" fmla="*/ 1542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solidFill>
              <a:srgbClr val="FFCC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55" name="AutoShape 27"/>
            <p:cNvSpPr>
              <a:spLocks noChangeArrowheads="1"/>
            </p:cNvSpPr>
            <p:nvPr/>
          </p:nvSpPr>
          <p:spPr bwMode="auto">
            <a:xfrm flipV="1">
              <a:off x="3600" y="1632"/>
              <a:ext cx="765" cy="537"/>
            </a:xfrm>
            <a:custGeom>
              <a:avLst/>
              <a:gdLst>
                <a:gd name="G0" fmla="+- 6480 0 0"/>
                <a:gd name="G1" fmla="+- 8640 0 0"/>
                <a:gd name="G2" fmla="+- 6171 0 0"/>
                <a:gd name="G3" fmla="+- 21600 0 6480"/>
                <a:gd name="G4" fmla="+- 21600 0 8640"/>
                <a:gd name="G5" fmla="*/ G0 21600 G3"/>
                <a:gd name="G6" fmla="*/ G1 21600 G3"/>
                <a:gd name="G7" fmla="*/ G2 G3 21600"/>
                <a:gd name="G8" fmla="*/ 10800 21600 G3"/>
                <a:gd name="G9" fmla="*/ G4 21600 G3"/>
                <a:gd name="G10" fmla="+- 21600 0 G7"/>
                <a:gd name="G11" fmla="+- G5 0 G8"/>
                <a:gd name="G12" fmla="+- G6 0 G8"/>
                <a:gd name="G13" fmla="*/ G12 G7 G11"/>
                <a:gd name="G14" fmla="+- 21600 0 G13"/>
                <a:gd name="G15" fmla="+- G0 0 10800"/>
                <a:gd name="G16" fmla="+- G1 0 10800"/>
                <a:gd name="G17" fmla="*/ G2 G16 G15"/>
                <a:gd name="T0" fmla="*/ 10800 w 21600"/>
                <a:gd name="T1" fmla="*/ 0 h 21600"/>
                <a:gd name="T2" fmla="*/ 0 w 21600"/>
                <a:gd name="T3" fmla="*/ 15429 h 21600"/>
                <a:gd name="T4" fmla="*/ 10800 w 21600"/>
                <a:gd name="T5" fmla="*/ 18514 h 21600"/>
                <a:gd name="T6" fmla="*/ 21600 w 21600"/>
                <a:gd name="T7" fmla="*/ 15429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G13 w 21600"/>
                <a:gd name="T13" fmla="*/ G6 h 21600"/>
                <a:gd name="T14" fmla="*/ G14 w 21600"/>
                <a:gd name="T15" fmla="*/ G9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0800" y="0"/>
                  </a:moveTo>
                  <a:lnTo>
                    <a:pt x="6480" y="6171"/>
                  </a:lnTo>
                  <a:lnTo>
                    <a:pt x="8640" y="6171"/>
                  </a:lnTo>
                  <a:lnTo>
                    <a:pt x="8640" y="12343"/>
                  </a:lnTo>
                  <a:lnTo>
                    <a:pt x="4320" y="12343"/>
                  </a:lnTo>
                  <a:lnTo>
                    <a:pt x="4320" y="9257"/>
                  </a:lnTo>
                  <a:lnTo>
                    <a:pt x="0" y="15429"/>
                  </a:lnTo>
                  <a:lnTo>
                    <a:pt x="4320" y="21600"/>
                  </a:lnTo>
                  <a:lnTo>
                    <a:pt x="4320" y="18514"/>
                  </a:lnTo>
                  <a:lnTo>
                    <a:pt x="17280" y="18514"/>
                  </a:lnTo>
                  <a:lnTo>
                    <a:pt x="17280" y="21600"/>
                  </a:lnTo>
                  <a:lnTo>
                    <a:pt x="21600" y="15429"/>
                  </a:lnTo>
                  <a:lnTo>
                    <a:pt x="17280" y="9257"/>
                  </a:lnTo>
                  <a:lnTo>
                    <a:pt x="17280" y="12343"/>
                  </a:lnTo>
                  <a:lnTo>
                    <a:pt x="12960" y="12343"/>
                  </a:lnTo>
                  <a:lnTo>
                    <a:pt x="12960" y="6171"/>
                  </a:lnTo>
                  <a:lnTo>
                    <a:pt x="15120" y="6171"/>
                  </a:lnTo>
                  <a:close/>
                </a:path>
              </a:pathLst>
            </a:custGeom>
            <a:solidFill>
              <a:srgbClr val="FFCC00"/>
            </a:solidFill>
            <a:ln w="12700" cap="sq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8156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2400" y="2646"/>
              <a:ext cx="828" cy="33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3399"/>
                  </a:solidFill>
                  <a:latin typeface="Arial"/>
                  <a:cs typeface="Arial"/>
                </a:rPr>
                <a:t>сырьё</a:t>
              </a:r>
            </a:p>
          </p:txBody>
        </p:sp>
        <p:sp>
          <p:nvSpPr>
            <p:cNvPr id="48157" name="Line 29"/>
            <p:cNvSpPr>
              <a:spLocks noChangeShapeType="1"/>
            </p:cNvSpPr>
            <p:nvPr/>
          </p:nvSpPr>
          <p:spPr bwMode="auto">
            <a:xfrm>
              <a:off x="2256" y="2976"/>
              <a:ext cx="1056" cy="0"/>
            </a:xfrm>
            <a:prstGeom prst="line">
              <a:avLst/>
            </a:prstGeom>
            <a:noFill/>
            <a:ln w="76200" cap="sq">
              <a:solidFill>
                <a:srgbClr val="FF3399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48158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4704" y="2688"/>
              <a:ext cx="828" cy="33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b="1" kern="10">
                  <a:ln w="9525" cap="sq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solidFill>
                    <a:srgbClr val="FFCC00"/>
                  </a:solidFill>
                  <a:latin typeface="Arial"/>
                  <a:cs typeface="Arial"/>
                </a:rPr>
                <a:t>товар</a:t>
              </a:r>
            </a:p>
          </p:txBody>
        </p:sp>
        <p:sp>
          <p:nvSpPr>
            <p:cNvPr id="48159" name="Line 31"/>
            <p:cNvSpPr>
              <a:spLocks noChangeShapeType="1"/>
            </p:cNvSpPr>
            <p:nvPr/>
          </p:nvSpPr>
          <p:spPr bwMode="auto">
            <a:xfrm>
              <a:off x="4608" y="3072"/>
              <a:ext cx="1056" cy="0"/>
            </a:xfrm>
            <a:prstGeom prst="line">
              <a:avLst/>
            </a:prstGeom>
            <a:noFill/>
            <a:ln w="76200" cap="sq">
              <a:solidFill>
                <a:srgbClr val="FFCC00"/>
              </a:solidFill>
              <a:round/>
              <a:headEnd type="triangle" w="med" len="med"/>
              <a:tailEnd type="none" w="sm" len="sm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pic>
        <p:nvPicPr>
          <p:cNvPr id="22" name="Picture 23" descr="ag00029_"/>
          <p:cNvPicPr>
            <a:picLocks noChangeAspect="1" noChangeArrowheads="1" noCrop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8" y="285728"/>
            <a:ext cx="1433506" cy="928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Домашнее задание: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47800"/>
            <a:ext cx="8858312" cy="4800600"/>
          </a:xfrm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ru-RU" sz="4800" b="1" dirty="0" smtClean="0"/>
              <a:t>&amp;4</a:t>
            </a:r>
            <a:endParaRPr lang="ru-RU" sz="4800" dirty="0" smtClean="0"/>
          </a:p>
          <a:p>
            <a:pPr lvl="0"/>
            <a:r>
              <a:rPr lang="ru-RU" sz="4800" b="1" dirty="0" smtClean="0"/>
              <a:t>?6 с.44</a:t>
            </a:r>
            <a:endParaRPr lang="ru-RU" sz="4800" dirty="0" smtClean="0"/>
          </a:p>
          <a:p>
            <a:pPr lvl="0"/>
            <a:r>
              <a:rPr lang="ru-RU" sz="4800" b="1" dirty="0" smtClean="0"/>
              <a:t>р.т.1 №17,21 с.15-17;</a:t>
            </a:r>
            <a:endParaRPr lang="ru-RU" sz="4800" dirty="0" smtClean="0"/>
          </a:p>
          <a:p>
            <a:pPr lvl="0"/>
            <a:r>
              <a:rPr lang="ru-RU" sz="4800" b="1" dirty="0" smtClean="0"/>
              <a:t>выучить понятия по уроку.</a:t>
            </a:r>
            <a:endParaRPr lang="ru-RU" sz="4800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Picture 23" descr="ag00029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857884" y="1500174"/>
            <a:ext cx="2214578" cy="164307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10600" cy="882650"/>
          </a:xfrm>
        </p:spPr>
        <p:txBody>
          <a:bodyPr/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Повторим пройденное: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857232"/>
            <a:ext cx="4361994" cy="639762"/>
          </a:xfrm>
        </p:spPr>
        <p:txBody>
          <a:bodyPr>
            <a:noAutofit/>
          </a:bodyPr>
          <a:lstStyle/>
          <a:p>
            <a:pPr algn="r"/>
            <a:r>
              <a:rPr lang="ru-RU" sz="28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по группам с рабочей тетрадью:</a:t>
            </a:r>
            <a:endParaRPr lang="ru-RU" sz="28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1357298"/>
            <a:ext cx="3786214" cy="369332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22" name="Содержимое 21" descr="тетрадь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lum bright="-10000" contrast="30000"/>
          </a:blip>
          <a:stretch>
            <a:fillRect/>
          </a:stretch>
        </p:blipFill>
        <p:spPr>
          <a:xfrm>
            <a:off x="285720" y="1857364"/>
            <a:ext cx="3857652" cy="47275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1" name="Скругленная прямоугольная выноска 20"/>
          <p:cNvSpPr/>
          <p:nvPr/>
        </p:nvSpPr>
        <p:spPr>
          <a:xfrm>
            <a:off x="5357818" y="785794"/>
            <a:ext cx="2714644" cy="714380"/>
          </a:xfrm>
          <a:prstGeom prst="wedgeRoundRectCallout">
            <a:avLst>
              <a:gd name="adj1" fmla="val -72562"/>
              <a:gd name="adj2" fmla="val -13521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1</a:t>
            </a:r>
            <a:r>
              <a:rPr lang="ru-RU" sz="40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и </a:t>
            </a:r>
            <a:r>
              <a:rPr lang="ru-RU" sz="44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2 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группа</a:t>
            </a:r>
            <a:endParaRPr lang="ru-RU" sz="28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3" name="Текст 2"/>
          <p:cNvSpPr>
            <a:spLocks noGrp="1"/>
          </p:cNvSpPr>
          <p:nvPr>
            <p:ph type="body" idx="2"/>
          </p:nvPr>
        </p:nvSpPr>
        <p:spPr>
          <a:xfrm>
            <a:off x="4071934" y="2500306"/>
            <a:ext cx="4857752" cy="3000396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Разгадайте кроссворд и дайте определение получившемуся понятию 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Р.Т. 1 №10 с.10-11</a:t>
            </a: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10600" cy="882650"/>
          </a:xfrm>
        </p:spPr>
        <p:txBody>
          <a:bodyPr/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Повторим пройденное: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785926"/>
            <a:ext cx="4290556" cy="639762"/>
          </a:xfrm>
        </p:spPr>
        <p:txBody>
          <a:bodyPr>
            <a:normAutofit/>
          </a:bodyPr>
          <a:lstStyle/>
          <a:p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Фронтальный опрос:</a:t>
            </a:r>
            <a:endParaRPr lang="ru-RU" sz="2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1759" y="428604"/>
            <a:ext cx="4292241" cy="639762"/>
          </a:xfrm>
        </p:spPr>
        <p:txBody>
          <a:bodyPr>
            <a:normAutofit/>
          </a:bodyPr>
          <a:lstStyle/>
          <a:p>
            <a:pPr algn="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Алгоритм ответа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0" y="2500306"/>
            <a:ext cx="4147712" cy="3941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lvl="0" indent="-457200">
              <a:buNone/>
            </a:pPr>
            <a:r>
              <a:rPr lang="ru-RU" sz="28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 Почему географические открытия </a:t>
            </a:r>
            <a:r>
              <a:rPr lang="en-US" sz="28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</a:t>
            </a:r>
            <a:r>
              <a:rPr lang="ru-RU" sz="28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</a:t>
            </a:r>
            <a:r>
              <a:rPr lang="en-US" sz="28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XVII </a:t>
            </a:r>
            <a:r>
              <a:rPr lang="ru-RU" sz="28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вв. в мировой истории названы Великими?</a:t>
            </a:r>
          </a:p>
          <a:p>
            <a:pPr marL="457200" indent="-45720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071934" y="1000108"/>
          <a:ext cx="5072066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43504" y="1357298"/>
            <a:ext cx="3786214" cy="369332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9" name="Diagram group"/>
          <p:cNvGrpSpPr/>
          <p:nvPr/>
        </p:nvGrpSpPr>
        <p:grpSpPr>
          <a:xfrm>
            <a:off x="4786314" y="1000108"/>
            <a:ext cx="4572032" cy="830844"/>
            <a:chOff x="894755" y="3"/>
            <a:chExt cx="4605938" cy="830844"/>
          </a:xfrm>
          <a:scene3d>
            <a:camera prst="obliqueBottomLeft" zoom="91000"/>
            <a:lightRig rig="threePt" dir="t">
              <a:rot lat="0" lon="0" rev="20640000"/>
            </a:lightRig>
          </a:scene3d>
        </p:grpSpPr>
        <p:grpSp>
          <p:nvGrpSpPr>
            <p:cNvPr id="10" name="Группа 9"/>
            <p:cNvGrpSpPr/>
            <p:nvPr/>
          </p:nvGrpSpPr>
          <p:grpSpPr>
            <a:xfrm>
              <a:off x="894755" y="3"/>
              <a:ext cx="4605938" cy="830844"/>
              <a:chOff x="894755" y="3"/>
              <a:chExt cx="4605938" cy="830844"/>
            </a:xfrm>
          </p:grpSpPr>
          <p:sp>
            <p:nvSpPr>
              <p:cNvPr id="11" name="Прямоугольник с двумя скругленными соседними углами 10"/>
              <p:cNvSpPr/>
              <p:nvPr/>
            </p:nvSpPr>
            <p:spPr>
              <a:xfrm rot="5400000">
                <a:off x="2782302" y="-1887544"/>
                <a:ext cx="830844" cy="4605938"/>
              </a:xfrm>
              <a:prstGeom prst="round2SameRect">
                <a:avLst/>
              </a:prstGeom>
              <a:ln>
                <a:noFill/>
              </a:ln>
              <a:sp3d extrusionH="50600">
                <a:bevelT w="101600" h="80600"/>
                <a:bevelB w="80600" h="80600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vert270"/>
              <a:lstStyle/>
              <a:p>
                <a:r>
                  <a:rPr lang="ru-RU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открыты новые материки</a:t>
                </a:r>
                <a:endParaRPr lang="ru-RU" sz="2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894755" y="40561"/>
                <a:ext cx="4565380" cy="749728"/>
              </a:xfrm>
              <a:prstGeom prst="rect">
                <a:avLst/>
              </a:prstGeom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ru-RU" sz="2500" kern="1200" dirty="0"/>
              </a:p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500" kern="1200" dirty="0"/>
              </a:p>
            </p:txBody>
          </p:sp>
        </p:grpSp>
      </p:grpSp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>
            <a:off x="6656908" y="272522"/>
            <a:ext cx="830844" cy="4572032"/>
          </a:xfrm>
          <a:prstGeom prst="round2SameRect">
            <a:avLst/>
          </a:prstGeom>
          <a:ln>
            <a:noFill/>
          </a:ln>
          <a:scene3d>
            <a:camera prst="obliqueBottomLeft" zoom="91000"/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положено начало освоения океанских путей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5400000">
            <a:off x="6656908" y="1415530"/>
            <a:ext cx="830844" cy="4572032"/>
          </a:xfrm>
          <a:prstGeom prst="round2SameRect">
            <a:avLst/>
          </a:prstGeom>
          <a:ln>
            <a:noFill/>
          </a:ln>
          <a:scene3d>
            <a:camera prst="obliqueBottomLeft" zoom="91000"/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окончательно доказано, что земля имеет форму шара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5400000">
            <a:off x="6656908" y="2558538"/>
            <a:ext cx="830844" cy="4572032"/>
          </a:xfrm>
          <a:prstGeom prst="round2SameRect">
            <a:avLst/>
          </a:prstGeom>
          <a:ln>
            <a:noFill/>
          </a:ln>
          <a:scene3d>
            <a:camera prst="obliqueBottomLeft" zoom="91000"/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европейцы получили доступ к азиатским богатствам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 rot="5400000">
            <a:off x="6656908" y="3701546"/>
            <a:ext cx="830844" cy="4572032"/>
          </a:xfrm>
          <a:prstGeom prst="round2SameRect">
            <a:avLst/>
          </a:prstGeom>
          <a:ln>
            <a:noFill/>
          </a:ln>
          <a:scene3d>
            <a:camera prst="obliqueBottomLeft" zoom="91000"/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нарушена изоляция двух миров: «Восток» и «Запад»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714348" y="928670"/>
            <a:ext cx="2714644" cy="714380"/>
          </a:xfrm>
          <a:prstGeom prst="wedgeRoundRectCallout">
            <a:avLst>
              <a:gd name="adj1" fmla="val -12813"/>
              <a:gd name="adj2" fmla="val 80955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3-6 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группы</a:t>
            </a:r>
            <a:endParaRPr lang="ru-RU" sz="28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10600" cy="882650"/>
          </a:xfrm>
        </p:spPr>
        <p:txBody>
          <a:bodyPr/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Повторим пройденное: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Фронтальный опрос:</a:t>
            </a:r>
            <a:endParaRPr lang="ru-RU" sz="2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1759" y="428604"/>
            <a:ext cx="4292241" cy="639762"/>
          </a:xfrm>
        </p:spPr>
        <p:txBody>
          <a:bodyPr>
            <a:normAutofit/>
          </a:bodyPr>
          <a:lstStyle/>
          <a:p>
            <a:pPr algn="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Алгоритм ответа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42844" y="1214422"/>
            <a:ext cx="3786214" cy="3941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indent="-457200">
              <a:buNone/>
            </a:pPr>
            <a:r>
              <a:rPr lang="ru-RU" sz="28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</a:t>
            </a:r>
            <a:r>
              <a:rPr lang="ru-RU" sz="2800" dirty="0" smtClean="0"/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Каковы последствия встречи двух миров ( « Запад» и «Восток») для стран Азии и Америки?</a:t>
            </a:r>
          </a:p>
          <a:p>
            <a:pPr marL="457200" lvl="0" indent="-457200">
              <a:buNone/>
            </a:pPr>
            <a:endParaRPr lang="ru-RU" sz="2800" b="1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4071934" y="1000108"/>
          <a:ext cx="5072066" cy="585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43504" y="1357298"/>
            <a:ext cx="3786214" cy="369332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6" name="Diagram group"/>
          <p:cNvGrpSpPr/>
          <p:nvPr/>
        </p:nvGrpSpPr>
        <p:grpSpPr>
          <a:xfrm>
            <a:off x="4786314" y="1000108"/>
            <a:ext cx="4572032" cy="830844"/>
            <a:chOff x="894755" y="3"/>
            <a:chExt cx="4605938" cy="830844"/>
          </a:xfrm>
          <a:scene3d>
            <a:camera prst="obliqueBottomLeft" zoom="91000"/>
            <a:lightRig rig="threePt" dir="t">
              <a:rot lat="0" lon="0" rev="20640000"/>
            </a:lightRig>
          </a:scene3d>
        </p:grpSpPr>
        <p:grpSp>
          <p:nvGrpSpPr>
            <p:cNvPr id="9" name="Группа 9"/>
            <p:cNvGrpSpPr/>
            <p:nvPr/>
          </p:nvGrpSpPr>
          <p:grpSpPr>
            <a:xfrm>
              <a:off x="894755" y="3"/>
              <a:ext cx="4605938" cy="830844"/>
              <a:chOff x="894755" y="3"/>
              <a:chExt cx="4605938" cy="830844"/>
            </a:xfrm>
          </p:grpSpPr>
          <p:sp>
            <p:nvSpPr>
              <p:cNvPr id="11" name="Прямоугольник с двумя скругленными соседними углами 10"/>
              <p:cNvSpPr/>
              <p:nvPr/>
            </p:nvSpPr>
            <p:spPr>
              <a:xfrm rot="5400000">
                <a:off x="2782302" y="-1887544"/>
                <a:ext cx="830844" cy="4605938"/>
              </a:xfrm>
              <a:prstGeom prst="round2SameRect">
                <a:avLst/>
              </a:prstGeom>
              <a:ln>
                <a:noFill/>
              </a:ln>
              <a:sp3d extrusionH="50600">
                <a:bevelT w="101600" h="80600"/>
                <a:bevelB w="80600" h="80600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vert270"/>
              <a:lstStyle/>
              <a:p>
                <a:pPr algn="ctr"/>
                <a:r>
                  <a:rPr lang="ru-RU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 </a:t>
                </a:r>
                <a:r>
                  <a:rPr lang="ru-RU" sz="2400" b="1" dirty="0" smtClean="0">
                    <a:solidFill>
                      <a:srgbClr val="FF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конкиста</a:t>
                </a:r>
                <a:r>
                  <a:rPr lang="ru-RU" sz="2400" b="1" dirty="0" smtClean="0">
                    <a:solidFill>
                      <a:schemeClr val="tx2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– начало их завоевания</a:t>
                </a:r>
                <a:endParaRPr lang="ru-RU" sz="2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894755" y="40561"/>
                <a:ext cx="4565380" cy="749728"/>
              </a:xfrm>
              <a:prstGeom prst="rect">
                <a:avLst/>
              </a:prstGeom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ru-RU" sz="2500" kern="1200" dirty="0"/>
              </a:p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500" kern="1200" dirty="0"/>
              </a:p>
            </p:txBody>
          </p:sp>
        </p:grpSp>
      </p:grpSp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>
            <a:off x="6656908" y="272522"/>
            <a:ext cx="830844" cy="4572032"/>
          </a:xfrm>
          <a:prstGeom prst="round2SameRect">
            <a:avLst/>
          </a:prstGeom>
          <a:ln>
            <a:noFill/>
          </a:ln>
          <a:scene3d>
            <a:camera prst="obliqueBottomLeft" zoom="91000"/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колонизация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5400000">
            <a:off x="6656908" y="1415530"/>
            <a:ext cx="830844" cy="4572032"/>
          </a:xfrm>
          <a:prstGeom prst="round2SameRect">
            <a:avLst/>
          </a:prstGeom>
          <a:ln>
            <a:noFill/>
          </a:ln>
          <a:scene3d>
            <a:camera prst="obliqueBottomLeft" zoom="91000"/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превращение стран Азии и Америки в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колонии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5400000">
            <a:off x="6656908" y="2558538"/>
            <a:ext cx="830844" cy="4572032"/>
          </a:xfrm>
          <a:prstGeom prst="round2SameRect">
            <a:avLst/>
          </a:prstGeom>
          <a:ln>
            <a:noFill/>
          </a:ln>
          <a:scene3d>
            <a:camera prst="obliqueBottomLeft" zoom="91000"/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уничтожение их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цивилизационных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основ</a:t>
            </a:r>
            <a:endParaRPr lang="ru-RU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 rot="5400000">
            <a:off x="6656908" y="3701546"/>
            <a:ext cx="830844" cy="4572032"/>
          </a:xfrm>
          <a:prstGeom prst="round2SameRect">
            <a:avLst/>
          </a:prstGeom>
          <a:ln>
            <a:noFill/>
          </a:ln>
          <a:scene3d>
            <a:camera prst="obliqueBottomLeft" zoom="91000"/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отставание в развитии стран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«Восток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«Запад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857224" y="4071942"/>
            <a:ext cx="2714644" cy="1285884"/>
          </a:xfrm>
          <a:prstGeom prst="wedgeRoundRectCallout">
            <a:avLst>
              <a:gd name="adj1" fmla="val 62575"/>
              <a:gd name="adj2" fmla="val -3993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понятия поясняйте</a:t>
            </a:r>
            <a:endParaRPr lang="ru-RU" sz="28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610600" cy="882650"/>
          </a:xfrm>
        </p:spPr>
        <p:txBody>
          <a:bodyPr/>
          <a:lstStyle/>
          <a:p>
            <a:r>
              <a:rPr lang="ru-RU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Повторим пройденное: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Фронтальный опрос:</a:t>
            </a:r>
            <a:endParaRPr lang="ru-RU" sz="2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851759" y="0"/>
            <a:ext cx="4292241" cy="639762"/>
          </a:xfrm>
        </p:spPr>
        <p:txBody>
          <a:bodyPr>
            <a:normAutofit/>
          </a:bodyPr>
          <a:lstStyle/>
          <a:p>
            <a:pPr algn="r"/>
            <a:r>
              <a:rPr lang="ru-RU" sz="2400" b="1" cap="none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Алгоритм ответа</a:t>
            </a:r>
            <a:endParaRPr lang="ru-RU" sz="2400" b="1" cap="none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42844" y="1214422"/>
            <a:ext cx="3214710" cy="3941763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457200" lvl="0" indent="-457200">
              <a:buNone/>
            </a:pPr>
            <a:r>
              <a:rPr lang="ru-RU" sz="28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3)</a:t>
            </a:r>
            <a:r>
              <a:rPr lang="ru-RU" sz="2800" dirty="0" smtClean="0"/>
              <a:t>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Назовите последствия Великих географических открытий для стран Европы.</a:t>
            </a:r>
          </a:p>
          <a:p>
            <a:pPr marL="457200" indent="-457200">
              <a:buNone/>
            </a:pPr>
            <a:endPara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lvl="0" indent="-457200">
              <a:buNone/>
            </a:pPr>
            <a:endParaRPr lang="ru-RU" sz="2800" b="1" dirty="0" smtClean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457200" indent="-457200">
              <a:buNone/>
            </a:pP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4"/>
          </p:nvPr>
        </p:nvGraphicFramePr>
        <p:xfrm>
          <a:off x="3357554" y="714356"/>
          <a:ext cx="5786446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43504" y="1357298"/>
            <a:ext cx="3786214" cy="369332"/>
          </a:xfrm>
          <a:prstGeom prst="rect">
            <a:avLst/>
          </a:prstGeom>
          <a:noFill/>
          <a:scene3d>
            <a:camera prst="perspectiveHeroicExtremeRightFacing"/>
            <a:lightRig rig="threePt" dir="t"/>
          </a:scene3d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pSp>
        <p:nvGrpSpPr>
          <p:cNvPr id="6" name="Diagram group"/>
          <p:cNvGrpSpPr/>
          <p:nvPr/>
        </p:nvGrpSpPr>
        <p:grpSpPr>
          <a:xfrm>
            <a:off x="3714744" y="642918"/>
            <a:ext cx="5715040" cy="642942"/>
            <a:chOff x="894755" y="3"/>
            <a:chExt cx="4605938" cy="830844"/>
          </a:xfrm>
          <a:scene3d>
            <a:camera prst="obliqueBottomLeft" zoom="91000"/>
            <a:lightRig rig="threePt" dir="t">
              <a:rot lat="0" lon="0" rev="20640000"/>
            </a:lightRig>
          </a:scene3d>
        </p:grpSpPr>
        <p:grpSp>
          <p:nvGrpSpPr>
            <p:cNvPr id="9" name="Группа 9"/>
            <p:cNvGrpSpPr/>
            <p:nvPr/>
          </p:nvGrpSpPr>
          <p:grpSpPr>
            <a:xfrm>
              <a:off x="894755" y="3"/>
              <a:ext cx="4605938" cy="830844"/>
              <a:chOff x="894755" y="3"/>
              <a:chExt cx="4605938" cy="830844"/>
            </a:xfrm>
          </p:grpSpPr>
          <p:sp>
            <p:nvSpPr>
              <p:cNvPr id="11" name="Прямоугольник с двумя скругленными соседними углами 10"/>
              <p:cNvSpPr/>
              <p:nvPr/>
            </p:nvSpPr>
            <p:spPr>
              <a:xfrm rot="5400000">
                <a:off x="2782302" y="-1887544"/>
                <a:ext cx="830844" cy="4605938"/>
              </a:xfrm>
              <a:prstGeom prst="round2SameRect">
                <a:avLst/>
              </a:prstGeom>
              <a:ln>
                <a:noFill/>
              </a:ln>
              <a:sp3d extrusionH="50600">
                <a:bevelT w="101600" h="80600"/>
                <a:bevelB w="80600" h="80600"/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vert="vert270"/>
              <a:lstStyle/>
              <a:p>
                <a:pPr algn="ctr">
                  <a:lnSpc>
                    <a:spcPct val="70000"/>
                  </a:lnSpc>
                </a:pPr>
                <a:r>
                  <a:rPr lang="ru-RU" sz="2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 созданы условия для развития наук: географии, астрономии, истории</a:t>
                </a:r>
                <a:endParaRPr lang="ru-RU" sz="2400" b="1" dirty="0">
                  <a:solidFill>
                    <a:schemeClr val="tx2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2" name="Прямоугольник 11"/>
              <p:cNvSpPr/>
              <p:nvPr/>
            </p:nvSpPr>
            <p:spPr>
              <a:xfrm>
                <a:off x="894755" y="40561"/>
                <a:ext cx="4565380" cy="749728"/>
              </a:xfrm>
              <a:prstGeom prst="rect">
                <a:avLst/>
              </a:prstGeom>
              <a:ln>
                <a:noFill/>
              </a:ln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77800" tIns="15875" rIns="15875" bIns="15875" numCol="1" spcCol="1270" anchor="ctr" anchorCtr="0">
                <a:noAutofit/>
              </a:bodyPr>
              <a:lstStyle/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ru-RU" sz="2500" kern="1200" dirty="0"/>
              </a:p>
              <a:p>
                <a:pPr marL="228600" lvl="1" indent="-228600" algn="l" defTabSz="111125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ru-RU" sz="2500" kern="1200" dirty="0"/>
              </a:p>
            </p:txBody>
          </p:sp>
        </p:grpSp>
      </p:grpSp>
      <p:sp>
        <p:nvSpPr>
          <p:cNvPr id="14" name="Прямоугольник с двумя скругленными соседними углами 13"/>
          <p:cNvSpPr/>
          <p:nvPr/>
        </p:nvSpPr>
        <p:spPr>
          <a:xfrm rot="5400000">
            <a:off x="6286512" y="-1143032"/>
            <a:ext cx="571504" cy="5715040"/>
          </a:xfrm>
          <a:prstGeom prst="round2SameRect">
            <a:avLst/>
          </a:prstGeom>
          <a:ln>
            <a:noFill/>
          </a:ln>
          <a:scene3d>
            <a:camera prst="obliqueBottomLeft" zoom="91000"/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складывается единый мировой рынок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с двумя скругленными соседними углами 14"/>
          <p:cNvSpPr/>
          <p:nvPr/>
        </p:nvSpPr>
        <p:spPr>
          <a:xfrm rot="5400000">
            <a:off x="6250793" y="-321495"/>
            <a:ext cx="642942" cy="5715040"/>
          </a:xfrm>
          <a:prstGeom prst="round2SameRect">
            <a:avLst/>
          </a:prstGeom>
          <a:ln>
            <a:noFill/>
          </a:ln>
          <a:scene3d>
            <a:camera prst="obliqueBottomLeft" zoom="91000"/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algn="ctr">
              <a:lnSpc>
                <a:spcPct val="60000"/>
              </a:lnSpc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торговые пути переместились из морей в океаны и сместились торговые центры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с двумя скругленными соседними углами 15"/>
          <p:cNvSpPr/>
          <p:nvPr/>
        </p:nvSpPr>
        <p:spPr>
          <a:xfrm rot="5400000">
            <a:off x="6250793" y="392885"/>
            <a:ext cx="642942" cy="5715040"/>
          </a:xfrm>
          <a:prstGeom prst="round2SameRect">
            <a:avLst/>
          </a:prstGeom>
          <a:ln>
            <a:noFill/>
          </a:ln>
          <a:scene3d>
            <a:camera prst="obliqueBottomLeft" zoom="91000"/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положено начало созданию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колониальных империй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с двумя скругленными соседними углами 16"/>
          <p:cNvSpPr/>
          <p:nvPr/>
        </p:nvSpPr>
        <p:spPr>
          <a:xfrm rot="5400000">
            <a:off x="6250793" y="1178703"/>
            <a:ext cx="642942" cy="5715040"/>
          </a:xfrm>
          <a:prstGeom prst="round2SameRect">
            <a:avLst/>
          </a:prstGeom>
          <a:ln>
            <a:noFill/>
          </a:ln>
          <a:scene3d>
            <a:camera prst="obliqueBottomLeft" zoom="91000"/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оживилась </a:t>
            </a:r>
            <a:r>
              <a:rPr lang="ru-RU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предпримательская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деятельность  (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предпринимательство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Скругленная прямоугольная выноска 18"/>
          <p:cNvSpPr/>
          <p:nvPr/>
        </p:nvSpPr>
        <p:spPr>
          <a:xfrm>
            <a:off x="285720" y="4643446"/>
            <a:ext cx="2714644" cy="1285884"/>
          </a:xfrm>
          <a:prstGeom prst="wedgeRoundRectCallout">
            <a:avLst>
              <a:gd name="adj1" fmla="val 62575"/>
              <a:gd name="adj2" fmla="val -39933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понятия поясняйте</a:t>
            </a:r>
            <a:endParaRPr lang="ru-RU" sz="28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8" name="Прямоугольник с двумя скругленными соседними углами 17"/>
          <p:cNvSpPr/>
          <p:nvPr/>
        </p:nvSpPr>
        <p:spPr>
          <a:xfrm rot="5400000">
            <a:off x="6250793" y="1893083"/>
            <a:ext cx="642942" cy="5715040"/>
          </a:xfrm>
          <a:prstGeom prst="round2SameRect">
            <a:avLst/>
          </a:prstGeom>
          <a:ln>
            <a:noFill/>
          </a:ln>
          <a:scene3d>
            <a:camera prst="obliqueBottomLeft" zoom="91000"/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произошла </a:t>
            </a: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«революция цен»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угольник с двумя скругленными соседними углами 19"/>
          <p:cNvSpPr/>
          <p:nvPr/>
        </p:nvSpPr>
        <p:spPr>
          <a:xfrm rot="5400000">
            <a:off x="6250793" y="2678901"/>
            <a:ext cx="642942" cy="5715040"/>
          </a:xfrm>
          <a:prstGeom prst="round2SameRect">
            <a:avLst/>
          </a:prstGeom>
          <a:ln>
            <a:noFill/>
          </a:ln>
          <a:scene3d>
            <a:camera prst="obliqueBottomLeft" zoom="91000"/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капитализм</a:t>
            </a: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стал динамично развиваться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Прямоугольник с двумя скругленными соседними углами 20"/>
          <p:cNvSpPr/>
          <p:nvPr/>
        </p:nvSpPr>
        <p:spPr>
          <a:xfrm rot="5400000">
            <a:off x="6250793" y="3464719"/>
            <a:ext cx="642942" cy="5715040"/>
          </a:xfrm>
          <a:prstGeom prst="round2SameRect">
            <a:avLst/>
          </a:prstGeom>
          <a:ln>
            <a:noFill/>
          </a:ln>
          <a:scene3d>
            <a:camera prst="obliqueBottomLeft" zoom="91000"/>
            <a:lightRig rig="threePt" dir="t">
              <a:rot lat="0" lon="0" rev="20640000"/>
            </a:lightRig>
          </a:scene3d>
          <a:sp3d extrusionH="50600">
            <a:bevelT w="101600" h="80600"/>
            <a:bevelB w="80600" h="80600"/>
          </a:sp3d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vert="vert270"/>
          <a:lstStyle/>
          <a:p>
            <a:pPr algn="ctr">
              <a:lnSpc>
                <a:spcPct val="70000"/>
              </a:lnSpc>
            </a:pP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изменилась и повседневная пища европейцев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9" grpId="0" animBg="1"/>
      <p:bldP spid="18" grpId="0" animBg="1"/>
      <p:bldP spid="20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 txBox="1">
            <a:spLocks/>
          </p:cNvSpPr>
          <p:nvPr/>
        </p:nvSpPr>
        <p:spPr>
          <a:xfrm>
            <a:off x="0" y="0"/>
            <a:ext cx="4290556" cy="63976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картой</a:t>
            </a:r>
            <a:r>
              <a:rPr kumimoji="0" lang="ru-RU" sz="24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kumimoji="0" lang="ru-RU" sz="2400" b="1" i="0" u="none" strike="noStrike" kern="1200" cap="none" spc="0" normalizeH="0" baseline="0" noProof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Рисунок 5" descr="vgo.jpg"/>
          <p:cNvPicPr>
            <a:picLocks noChangeAspect="1"/>
          </p:cNvPicPr>
          <p:nvPr/>
        </p:nvPicPr>
        <p:blipFill>
          <a:blip r:embed="rId2" cstate="email">
            <a:lum bright="-20000" contrast="40000"/>
          </a:blip>
          <a:stretch>
            <a:fillRect/>
          </a:stretch>
        </p:blipFill>
        <p:spPr>
          <a:xfrm>
            <a:off x="0" y="500042"/>
            <a:ext cx="9144000" cy="4500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ая прямоугольная выноска 6"/>
          <p:cNvSpPr/>
          <p:nvPr/>
        </p:nvSpPr>
        <p:spPr>
          <a:xfrm>
            <a:off x="3071802" y="0"/>
            <a:ext cx="5929354" cy="500066"/>
          </a:xfrm>
          <a:prstGeom prst="wedgeRoundRectCallout">
            <a:avLst>
              <a:gd name="adj1" fmla="val -20223"/>
              <a:gd name="adj2" fmla="val 73384"/>
              <a:gd name="adj3" fmla="val 1666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См. атлас «История средних веков» с.14-15</a:t>
            </a:r>
            <a:endParaRPr lang="ru-RU" sz="2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26" y="5042118"/>
            <a:ext cx="8786874" cy="18158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80000"/>
              </a:lnSpc>
            </a:pPr>
            <a:r>
              <a:rPr lang="ru-RU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Покажите на карге и объясните :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1)</a:t>
            </a:r>
            <a:r>
              <a:rPr lang="ru-RU" sz="2800" b="1" u="sng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Какое открытие совершил</a:t>
            </a:r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Бартоломеу</a:t>
            </a:r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8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Диаш</a:t>
            </a:r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</a:p>
          <a:p>
            <a:pPr>
              <a:lnSpc>
                <a:spcPct val="80000"/>
              </a:lnSpc>
            </a:pPr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2) ……………………………………….Христофор Колумб?</a:t>
            </a:r>
          </a:p>
          <a:p>
            <a:pPr lvl="0">
              <a:lnSpc>
                <a:spcPct val="80000"/>
              </a:lnSpc>
            </a:pPr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3)………………………………………..</a:t>
            </a:r>
            <a:r>
              <a:rPr lang="ru-RU" sz="28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Васко</a:t>
            </a:r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да Гама?</a:t>
            </a:r>
          </a:p>
          <a:p>
            <a:pPr lvl="0">
              <a:lnSpc>
                <a:spcPct val="80000"/>
              </a:lnSpc>
            </a:pPr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4)………………………………………..</a:t>
            </a:r>
            <a:r>
              <a:rPr lang="ru-RU" sz="2800" b="1" dirty="0" err="1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Фернанд</a:t>
            </a:r>
            <a:r>
              <a:rPr lang="ru-RU" sz="28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Магеллан?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949785"/>
            <a:ext cx="9144000" cy="190821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lnSpc>
                <a:spcPct val="70000"/>
              </a:lnSpc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2400" b="1" u="sng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Покажите и назовите </a:t>
            </a:r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</a:p>
          <a:p>
            <a:pPr marL="514350" lvl="0" indent="-514350">
              <a:lnSpc>
                <a:spcPct val="70000"/>
              </a:lnSpc>
              <a:buFont typeface="+mj-lt"/>
              <a:buAutoNum type="arabicParenR"/>
            </a:pPr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Страны метрополии.</a:t>
            </a:r>
          </a:p>
          <a:p>
            <a:pPr marL="514350" lvl="0" indent="-514350">
              <a:lnSpc>
                <a:spcPct val="70000"/>
              </a:lnSpc>
              <a:buFont typeface="+mj-lt"/>
              <a:buAutoNum type="arabicParenR"/>
            </a:pPr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Португалию и её колонии.</a:t>
            </a:r>
          </a:p>
          <a:p>
            <a:pPr marL="514350" lvl="0" indent="-514350">
              <a:lnSpc>
                <a:spcPct val="70000"/>
              </a:lnSpc>
              <a:buFont typeface="+mj-lt"/>
              <a:buAutoNum type="arabicParenR"/>
            </a:pPr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Испанию и её колонии.</a:t>
            </a:r>
          </a:p>
          <a:p>
            <a:pPr marL="514350" lvl="0" indent="-514350">
              <a:lnSpc>
                <a:spcPct val="70000"/>
              </a:lnSpc>
              <a:buFont typeface="+mj-lt"/>
              <a:buAutoNum type="arabicParenR"/>
            </a:pPr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Голландию и её колонии.</a:t>
            </a:r>
          </a:p>
          <a:p>
            <a:pPr marL="514350" lvl="0" indent="-514350">
              <a:lnSpc>
                <a:spcPct val="70000"/>
              </a:lnSpc>
              <a:buFont typeface="+mj-lt"/>
              <a:buAutoNum type="arabicParenR"/>
            </a:pPr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Англию и её колонии.</a:t>
            </a:r>
          </a:p>
          <a:p>
            <a:pPr marL="514350" lvl="0" indent="-514350">
              <a:lnSpc>
                <a:spcPct val="70000"/>
              </a:lnSpc>
              <a:buFont typeface="+mj-lt"/>
              <a:buAutoNum type="arabicParenR"/>
            </a:pPr>
            <a:r>
              <a:rPr lang="ru-RU" sz="2400" b="1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Францию и её колонии.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643438" y="5286388"/>
            <a:ext cx="4071998" cy="785818"/>
          </a:xfrm>
          <a:prstGeom prst="wedgeRoundRectCallout">
            <a:avLst>
              <a:gd name="adj1" fmla="val -80325"/>
              <a:gd name="adj2" fmla="val -3693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дополнительный вопрос:</a:t>
            </a:r>
          </a:p>
          <a:p>
            <a:pPr algn="ctr"/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Что такое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метрополия?</a:t>
            </a:r>
          </a:p>
          <a:p>
            <a:pPr algn="ctr"/>
            <a:endParaRPr lang="ru-RU" sz="28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4643438" y="5286388"/>
            <a:ext cx="4071998" cy="785818"/>
          </a:xfrm>
          <a:prstGeom prst="wedgeRoundRectCallout">
            <a:avLst>
              <a:gd name="adj1" fmla="val -63216"/>
              <a:gd name="adj2" fmla="val -507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дополнительный вопрос:</a:t>
            </a:r>
          </a:p>
          <a:p>
            <a:pPr algn="ctr"/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Что такое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колония?</a:t>
            </a:r>
          </a:p>
          <a:p>
            <a:pPr algn="ctr"/>
            <a:endParaRPr lang="ru-RU" sz="28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4357686" y="5572140"/>
            <a:ext cx="4071998" cy="785818"/>
          </a:xfrm>
          <a:prstGeom prst="wedgeRoundRectCallout">
            <a:avLst>
              <a:gd name="adj1" fmla="val -63216"/>
              <a:gd name="adj2" fmla="val -507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дополнительный вопрос:</a:t>
            </a:r>
          </a:p>
          <a:p>
            <a:pPr algn="ctr"/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Что такое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колонизация?</a:t>
            </a:r>
          </a:p>
          <a:p>
            <a:pPr algn="ctr"/>
            <a:endParaRPr lang="ru-RU" sz="28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500562" y="5357826"/>
            <a:ext cx="4500594" cy="1143008"/>
          </a:xfrm>
          <a:prstGeom prst="wedgeRoundRectCallout">
            <a:avLst>
              <a:gd name="adj1" fmla="val -63853"/>
              <a:gd name="adj2" fmla="val 1648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дополнительный вопрос:</a:t>
            </a:r>
          </a:p>
          <a:p>
            <a:pPr algn="ctr"/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Что такое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колониальная система?</a:t>
            </a:r>
          </a:p>
          <a:p>
            <a:pPr algn="ctr"/>
            <a:endParaRPr lang="ru-RU" sz="28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4429124" y="5929330"/>
            <a:ext cx="4071998" cy="785818"/>
          </a:xfrm>
          <a:prstGeom prst="wedgeRoundRectCallout">
            <a:avLst>
              <a:gd name="adj1" fmla="val -72840"/>
              <a:gd name="adj2" fmla="val 878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дополнительный вопрос:</a:t>
            </a:r>
          </a:p>
          <a:p>
            <a:pPr algn="ctr"/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Что такое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колония?</a:t>
            </a:r>
          </a:p>
          <a:p>
            <a:pPr algn="ctr"/>
            <a:endParaRPr lang="ru-RU" sz="28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4429124" y="5929330"/>
            <a:ext cx="4071998" cy="785818"/>
          </a:xfrm>
          <a:prstGeom prst="wedgeRoundRectCallout">
            <a:avLst>
              <a:gd name="adj1" fmla="val -66959"/>
              <a:gd name="adj2" fmla="val 36487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дополнительный вопрос:</a:t>
            </a:r>
          </a:p>
          <a:p>
            <a:pPr algn="ctr"/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Что такое </a:t>
            </a:r>
            <a:r>
              <a:rPr lang="ru-RU" sz="2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метрополия?</a:t>
            </a:r>
          </a:p>
          <a:p>
            <a:pPr algn="ctr"/>
            <a:endParaRPr lang="ru-RU" sz="28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7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857232"/>
            <a:ext cx="8572560" cy="642942"/>
          </a:xfr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ru-RU" sz="3200" b="1" dirty="0" smtClean="0"/>
              <a:t>Тема урока: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785926"/>
            <a:ext cx="8572560" cy="42473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Зарождение капиталистических отношений. </a:t>
            </a:r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Начало процесса модернизации в Европе XVI-XVII вв.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0"/>
            <a:ext cx="8610600" cy="88265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all" spc="0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новый материал:</a:t>
            </a:r>
            <a:endParaRPr kumimoji="0" lang="ru-RU" sz="3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0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План урока: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928670"/>
            <a:ext cx="8858312" cy="5643602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endParaRPr lang="ru-RU" sz="4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Рождение </a:t>
            </a:r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капитализм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</a:t>
            </a:r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рыночной экономики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городов и развитие внутренней торговли.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Развитие мировой торговли и создание международных торговых компаний.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Создание бирж.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Рост роли банков и развитие банковского дела. </a:t>
            </a:r>
          </a:p>
          <a:p>
            <a:pPr marL="514350" lvl="0" indent="-514350">
              <a:spcBef>
                <a:spcPts val="0"/>
              </a:spcBef>
              <a:buFont typeface="+mj-lt"/>
              <a:buAutoNum type="arabicPeriod"/>
            </a:pP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Переход от ремесла к мануфактуре. Предприятие нового типа – капиталистическая </a:t>
            </a:r>
            <a:r>
              <a:rPr lang="ru-RU" sz="4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мануфактура</a:t>
            </a:r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514350" lvl="0" indent="-514350">
              <a:buFont typeface="+mj-lt"/>
              <a:buAutoNum type="arabicPeriod"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96646" lvl="0" indent="-514350">
              <a:buNone/>
            </a:pP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3" descr="ag00029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429520" y="142852"/>
            <a:ext cx="1433506" cy="92869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Рождение </a:t>
            </a: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капитализм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214282" y="1785926"/>
            <a:ext cx="8715436" cy="228601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  <a:outerShdw blurRad="50800" dist="20000" dir="5400000" rotWithShape="0">
              <a:srgbClr val="000000">
                <a:alpha val="42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ВЫПИШИТЕ В ТЕТРАДЬ ПОНЯТИЕ «КАПИТАЛИЗМ» </a:t>
            </a: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(см. учеб. словарь с.294)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4" name="Picture 23" descr="ag00029_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072330" y="2786058"/>
            <a:ext cx="1719258" cy="121444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894</TotalTime>
  <Words>761</Words>
  <Application>Microsoft Office PowerPoint</Application>
  <PresentationFormat>Экран (4:3)</PresentationFormat>
  <Paragraphs>151</Paragraphs>
  <Slides>15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Трек</vt:lpstr>
      <vt:lpstr>УРОК 5.     История 7 к л а с с «Новое время».</vt:lpstr>
      <vt:lpstr>Повторим пройденное:</vt:lpstr>
      <vt:lpstr>Повторим пройденное:</vt:lpstr>
      <vt:lpstr>Повторим пройденное:</vt:lpstr>
      <vt:lpstr>Повторим пройденное:</vt:lpstr>
      <vt:lpstr>Слайд 6</vt:lpstr>
      <vt:lpstr>Тема урока:</vt:lpstr>
      <vt:lpstr>План урока:</vt:lpstr>
      <vt:lpstr>1. Рождение капитализма.  </vt:lpstr>
      <vt:lpstr>2. Развитие рыночной экономики </vt:lpstr>
      <vt:lpstr>7. Переход от ремесла к мануфактуре. Предприятие нового типа – капиталистическая мануфактура. </vt:lpstr>
      <vt:lpstr>Слайд 12</vt:lpstr>
      <vt:lpstr>Мануфактуры.</vt:lpstr>
      <vt:lpstr>Мануфактуры.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Zver</dc:creator>
  <cp:lastModifiedBy>re</cp:lastModifiedBy>
  <cp:revision>131</cp:revision>
  <dcterms:created xsi:type="dcterms:W3CDTF">2010-09-07T15:55:01Z</dcterms:created>
  <dcterms:modified xsi:type="dcterms:W3CDTF">2014-05-11T15:00:24Z</dcterms:modified>
</cp:coreProperties>
</file>