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D867-BCFE-4347-BB70-F50C2464109C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64E29-B756-4728-B625-BD2955A7EF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D5A5-9385-4438-80D8-0E31DD561AA4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CA90B-130A-4026-821C-0F95A3DD51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17509-D30B-4462-8E5E-E2AFEF20FED1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D7969-BC4D-4469-86E2-E10D5E4A31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E5510-B303-4D99-AB14-A00D4A763A18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99B2955-D36D-49D1-BBEC-3CD0CB890C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40CE3-8CF7-4C4D-BA18-A56F059807A0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4562A-8298-410A-A9D9-64E54EC785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B0104-B650-447E-A834-F613D2C59F5B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FEF9BC05-94A1-43CC-A7E7-C5E5F5E36C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420E4-D91D-46B6-94B5-163255CC5A15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9B8BF-36C5-4EDF-8B8C-18DBE7658A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B9A0C-FB17-4A1A-8D34-F7E04AD562D1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5EB0D-802F-4084-ACA4-682742F1B7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5EE67-3EDF-4833-80F9-8E2E97192829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23B09-8989-4EAE-8A9D-BC08049CCD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1E8A8-1911-4E38-8EB2-52E28F92AEE2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08725-BD1D-4C17-B9E8-186131B451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AED0-872C-4E67-A77B-1198FD12B2CF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1A3B-ED36-4B03-B24C-0B1F11D7D3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CD91CB-6258-43E4-B30F-FA9C7D79315B}" type="datetimeFigureOut">
              <a:rPr lang="ru-RU"/>
              <a:pPr>
                <a:defRPr/>
              </a:pPr>
              <a:t>11.05.2014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7F7F7F"/>
                </a:solidFill>
              </a:defRPr>
            </a:lvl1pPr>
          </a:lstStyle>
          <a:p>
            <a:fld id="{3B16852A-8D0A-4E21-9730-E988D90F13E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1" r:id="rId2"/>
    <p:sldLayoutId id="2147483840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41" r:id="rId9"/>
    <p:sldLayoutId id="2147483837" r:id="rId10"/>
    <p:sldLayoutId id="2147483838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296" y="1084744"/>
            <a:ext cx="7772400" cy="3784416"/>
          </a:xfrm>
        </p:spPr>
        <p:txBody>
          <a:bodyPr>
            <a:normAutofit fontScale="90000"/>
          </a:bodyPr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/>
              <a:t>Тема: «Производная суммы, разности, произведения и частного функций»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5928" y="404664"/>
            <a:ext cx="8208912" cy="2246769"/>
          </a:xfrm>
          <a:prstGeom prst="rect">
            <a:avLst/>
          </a:prstGeom>
          <a:blipFill rotWithShape="0">
            <a:blip r:embed="rId2" cstate="print"/>
            <a:stretch>
              <a:fillRect t="-2426" r="-1038"/>
            </a:stretch>
          </a:blip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0180" y="3218280"/>
            <a:ext cx="7560840" cy="815736"/>
          </a:xfrm>
          <a:prstGeom prst="rect">
            <a:avLst/>
          </a:prstGeom>
          <a:blipFill rotWithShape="0">
            <a:blip r:embed="rId3" cstate="print"/>
            <a:stretch>
              <a:fillRect b="-1641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0952" y="404664"/>
            <a:ext cx="7848600" cy="2246769"/>
          </a:xfrm>
          <a:prstGeom prst="rect">
            <a:avLst/>
          </a:prstGeom>
          <a:blipFill rotWithShape="0">
            <a:blip r:embed="rId2" cstate="print"/>
            <a:stretch>
              <a:fillRect t="-2426"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0952" y="3160507"/>
            <a:ext cx="7982232" cy="712375"/>
          </a:xfrm>
          <a:prstGeom prst="rect">
            <a:avLst/>
          </a:prstGeom>
          <a:blipFill rotWithShape="0">
            <a:blip r:embed="rId3" cstate="print"/>
            <a:stretch>
              <a:fillRect l="-1222" b="-33333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332656"/>
            <a:ext cx="8352928" cy="3171317"/>
          </a:xfrm>
          <a:prstGeom prst="rect">
            <a:avLst/>
          </a:prstGeom>
          <a:blipFill rotWithShape="0">
            <a:blip r:embed="rId2" cstate="print"/>
            <a:stretch>
              <a:fillRect t="-1916"/>
            </a:stretch>
          </a:blip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1128" y="3789040"/>
            <a:ext cx="8640960" cy="1043234"/>
          </a:xfrm>
          <a:prstGeom prst="rect">
            <a:avLst/>
          </a:prstGeom>
          <a:blipFill rotWithShape="0">
            <a:blip r:embed="rId3" cstate="print"/>
            <a:stretch>
              <a:fillRect l="-112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13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Trebuchet MS</vt:lpstr>
      <vt:lpstr>Arial</vt:lpstr>
      <vt:lpstr>Georgia</vt:lpstr>
      <vt:lpstr>Calibri</vt:lpstr>
      <vt:lpstr>Воздушный поток</vt:lpstr>
      <vt:lpstr>Тема: «Производная суммы, разности, произведения и частного функций» 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«Производная суммы, разности, произведения и частного функций»</dc:title>
  <dc:creator>АИС</dc:creator>
  <cp:lastModifiedBy>re</cp:lastModifiedBy>
  <cp:revision>12</cp:revision>
  <dcterms:created xsi:type="dcterms:W3CDTF">2013-11-29T06:50:22Z</dcterms:created>
  <dcterms:modified xsi:type="dcterms:W3CDTF">2014-05-11T11:34:41Z</dcterms:modified>
</cp:coreProperties>
</file>