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08" r:id="rId2"/>
    <p:sldId id="311" r:id="rId3"/>
    <p:sldId id="312" r:id="rId4"/>
    <p:sldId id="313" r:id="rId5"/>
    <p:sldId id="315" r:id="rId6"/>
    <p:sldId id="316" r:id="rId7"/>
    <p:sldId id="336" r:id="rId8"/>
    <p:sldId id="317" r:id="rId9"/>
    <p:sldId id="33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339"/>
    <a:srgbClr val="3399FF"/>
    <a:srgbClr val="0000FF"/>
    <a:srgbClr val="006600"/>
    <a:srgbClr val="800000"/>
    <a:srgbClr val="00CC00"/>
    <a:srgbClr val="FF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103" autoAdjust="0"/>
  </p:normalViewPr>
  <p:slideViewPr>
    <p:cSldViewPr>
      <p:cViewPr varScale="1">
        <p:scale>
          <a:sx n="44" d="100"/>
          <a:sy n="44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C1462E-C0B4-4B4F-989D-A870759C01C0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9A415-4315-49E5-A83D-DA60C8224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14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013B7-37D4-412B-9881-F8C6B84E96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34F4F-DF79-49A6-AB1E-B2865E4123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1D0A7-BACD-4EF3-920B-73F9362D010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060B092-69EF-4549-8F6F-06369D927D37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3F7A1-6964-4566-99DB-0F064120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7859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653C-1055-4785-8381-8909B46245DA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4CE1-12D0-4524-B1E3-FEFAE8B44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1715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5978-477C-47A1-81E6-897E7204518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38E1-DD7C-417C-AC4A-1A43EBACD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89977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7DF9-C981-49CE-B5AD-F10D36BAD049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ADEF-3529-4106-A14A-4DE0E0AD0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0405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EDBC-349A-4A23-828E-19BF71007709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C8571-5778-4ED0-B03E-A0FA10FAD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07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853F-4891-4B21-96BA-806D55EAE815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5DC0-C046-48C1-AB9D-F00EBEFE6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90527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D1B1-C3FF-43D6-8AC0-4EBF7A5FC1E5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62C0-A84A-4B24-8B85-EBF3EFD75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92625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0600-D026-45BA-841B-C76FF5C5ADFA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0144-328B-46AC-822E-2CA12FC40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65797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8B65-B59A-400F-8D90-901059827D37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F9E-D115-4DA5-B2EE-84AF8CF1C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27448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9978-765D-4BA6-9D3C-9E94F02187A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DEAD-23EB-44B0-99CA-EF9AB3CE9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514819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5CFC-1F73-4FA7-909E-CD6A0EB603D9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228A-E1DA-4D2D-8611-500FEC84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31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EA2F31-949A-4DB8-8500-9402CBD7D84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1757B-DD6B-4CE5-9820-6B923283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8;&#1086;&#1090;\Desktop\&#1076;&#1083;&#1103;%20&#1079;&#1072;&#1085;&#1103;&#1090;&#1080;&#1081;\&#1092;&#1072;&#1085;&#1092;&#1072;&#1088;&#1099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8;&#1086;&#1090;\Desktop\&#1076;&#1083;&#1103;%20&#1079;&#1072;&#1085;&#1103;&#1090;&#1080;&#1081;\&#1092;&#1072;&#1085;&#1092;&#1072;&#1088;&#1099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214438"/>
            <a:ext cx="8715375" cy="1214437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Ежегодная премия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000375"/>
            <a:ext cx="8715375" cy="1214438"/>
          </a:xfrm>
          <a:prstGeom prst="rect">
            <a:avLst/>
          </a:prstGeom>
        </p:spPr>
        <p:txBody>
          <a:bodyPr lIns="45720" rIns="24688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«Пламенное сердце»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«Крутые девчонки успевающие всё» </a:t>
            </a:r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/>
            <a:r>
              <a:rPr lang="ru-RU" sz="44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508500"/>
            <a:ext cx="3429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Минькова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Наталья Владимировна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младший воспитатель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38" y="1628775"/>
            <a:ext cx="4500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Егорову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Елену Александровну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младший воспитатель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10626"/>
            <a:ext cx="2605968" cy="32425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2286000" y="5643563"/>
            <a:ext cx="45005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Третьякова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Надежда Ивановна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143248"/>
            <a:ext cx="2795456" cy="31236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3214688" y="6457950"/>
            <a:ext cx="2593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младший воспитатель</a:t>
            </a:r>
          </a:p>
        </p:txBody>
      </p:sp>
      <p:pic>
        <p:nvPicPr>
          <p:cNvPr id="22539" name="Picture 11" descr="C:\Users\Оля\Desktop\над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2660650"/>
            <a:ext cx="201612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«Поддержка и опора»</a:t>
            </a:r>
          </a:p>
          <a:p>
            <a:pPr algn="ctr"/>
            <a:r>
              <a:rPr lang="ru-RU" sz="36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/>
            <a:r>
              <a:rPr lang="ru-RU" sz="44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000375" y="1857375"/>
            <a:ext cx="3714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Тимченко </a:t>
            </a:r>
          </a:p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Людмилу Николаевну</a:t>
            </a:r>
          </a:p>
          <a:p>
            <a:pPr algn="ctr" eaLnBrk="1" hangingPunct="1"/>
            <a:endParaRPr lang="ru-RU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-214313" y="3786188"/>
            <a:ext cx="400050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Шепелюк</a:t>
            </a:r>
          </a:p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Анна Александровна</a:t>
            </a:r>
          </a:p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младший воспитатель</a:t>
            </a:r>
          </a:p>
          <a:p>
            <a:pPr algn="ctr" eaLnBrk="1" hangingPunct="1"/>
            <a:endParaRPr lang="ru-RU" sz="280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4337" name="Picture 1" descr="D:\нина\все дети\DSCN22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357298"/>
            <a:ext cx="2316373" cy="2484729"/>
          </a:xfrm>
          <a:prstGeom prst="rect">
            <a:avLst/>
          </a:prstGeom>
          <a:noFill/>
          <a:effectLst>
            <a:innerShdw blurRad="876300">
              <a:schemeClr val="accent3">
                <a:lumMod val="50000"/>
              </a:schemeClr>
            </a:innerShdw>
          </a:effectLst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38" y="3143250"/>
            <a:ext cx="2570162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1" name="Прямоугольник 12"/>
          <p:cNvSpPr>
            <a:spLocks noChangeArrowheads="1"/>
          </p:cNvSpPr>
          <p:nvPr/>
        </p:nvSpPr>
        <p:spPr bwMode="auto">
          <a:xfrm>
            <a:off x="3214688" y="2714625"/>
            <a:ext cx="355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младший воспитатель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3212976"/>
            <a:ext cx="2376264" cy="285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91175" y="6072188"/>
            <a:ext cx="35528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младший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23564" name="TextBox 9"/>
          <p:cNvSpPr txBox="1">
            <a:spLocks noChangeArrowheads="1"/>
          </p:cNvSpPr>
          <p:nvPr/>
        </p:nvSpPr>
        <p:spPr bwMode="auto">
          <a:xfrm>
            <a:off x="5143500" y="5286375"/>
            <a:ext cx="4714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Казаева</a:t>
            </a:r>
          </a:p>
          <a:p>
            <a:pPr algn="ctr" eaLnBrk="1" hangingPunct="1"/>
            <a:r>
              <a:rPr lang="ru-RU" sz="32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Светлана Петровна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«Мисс Грация»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1500" y="3429000"/>
            <a:ext cx="59293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Коренькову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Наталью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Владимировну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инструктор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 физической культуре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357430"/>
            <a:ext cx="3721100" cy="4089400"/>
          </a:xfrm>
          <a:prstGeom prst="rect">
            <a:avLst/>
          </a:prstGeom>
          <a:ln>
            <a:headEnd/>
            <a:tailEnd/>
          </a:ln>
          <a:effectLst>
            <a:innerShdw blurRad="787400">
              <a:schemeClr val="accent3">
                <a:lumMod val="50000"/>
              </a:scheme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http://www.buratinki.ru/images_products/00009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2598205" cy="1917476"/>
          </a:xfrm>
          <a:prstGeom prst="rect">
            <a:avLst/>
          </a:prstGeom>
          <a:noFill/>
          <a:effectLst>
            <a:innerShdw blurRad="698500">
              <a:schemeClr val="accent3">
                <a:lumMod val="50000"/>
              </a:schemeClr>
            </a:innerShdw>
          </a:effectLst>
        </p:spPr>
      </p:pic>
      <p:pic>
        <p:nvPicPr>
          <p:cNvPr id="24583" name="Picture 6" descr="http://img.sotmarket.ru/standart/img/detskie_tovary/sportivnye_tovary/detskie_myachi/mjachi_cheboksary/f03_mjachi_cheboksary_d150_140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786313"/>
            <a:ext cx="18573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42875" y="0"/>
            <a:ext cx="9001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/>
            <a:r>
              <a:rPr lang="ru-RU" sz="44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«Острый язычок»</a:t>
            </a:r>
          </a:p>
          <a:p>
            <a:pPr algn="ctr"/>
            <a:r>
              <a:rPr lang="ru-RU" sz="36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/>
            <a:r>
              <a:rPr lang="ru-RU" sz="44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-642938" y="3500438"/>
            <a:ext cx="5929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Петрову </a:t>
            </a:r>
          </a:p>
          <a:p>
            <a:pPr algn="ctr" eaLnBrk="1" hangingPunct="1"/>
            <a:r>
              <a:rPr lang="ru-RU" sz="36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Инну Васильевну</a:t>
            </a:r>
          </a:p>
          <a:p>
            <a:pPr algn="ctr" eaLnBrk="1" hangingPunct="1"/>
            <a:r>
              <a:rPr lang="ru-RU" sz="2800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логопед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14554"/>
            <a:ext cx="3815582" cy="4139435"/>
          </a:xfrm>
          <a:prstGeom prst="rect">
            <a:avLst/>
          </a:prstGeom>
          <a:ln>
            <a:headEnd/>
            <a:tailEnd/>
          </a:ln>
          <a:effectLst>
            <a:innerShdw blurRad="393700">
              <a:srgbClr val="006600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500174"/>
            <a:ext cx="2329877" cy="2098815"/>
          </a:xfrm>
          <a:prstGeom prst="rect">
            <a:avLst/>
          </a:prstGeom>
          <a:ln>
            <a:headEnd/>
            <a:tailEnd/>
          </a:ln>
          <a:effectLst>
            <a:innerShdw blurRad="4699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/>
            <a:r>
              <a:rPr lang="ru-RU" sz="4400" b="1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</a:t>
            </a:r>
            <a:r>
              <a:rPr lang="ru-RU" sz="4000" b="1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Молодо не зелено</a:t>
            </a:r>
            <a:r>
              <a:rPr lang="ru-RU" sz="4400" b="1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/>
            <a:r>
              <a:rPr lang="ru-RU" sz="4400" b="1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14313" y="5286375"/>
            <a:ext cx="37861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Шмидт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Елену Викторовну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313" y="5286375"/>
            <a:ext cx="4143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Матюшенко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Лидию Анатольевну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38" y="5500688"/>
            <a:ext cx="4143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Дикую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Ирину Николаевну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3297201" cy="3065457"/>
          </a:xfrm>
          <a:prstGeom prst="rect">
            <a:avLst/>
          </a:prstGeom>
          <a:ln>
            <a:headEnd/>
            <a:tailEnd/>
          </a:ln>
          <a:effectLst>
            <a:innerShdw blurRad="8128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143116"/>
            <a:ext cx="3187849" cy="3379563"/>
          </a:xfrm>
          <a:prstGeom prst="rect">
            <a:avLst/>
          </a:prstGeom>
          <a:ln>
            <a:headEnd/>
            <a:tailEnd/>
          </a:ln>
          <a:effectLst>
            <a:innerShdw blurRad="393700" dist="88900" dir="29400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785926"/>
            <a:ext cx="3500462" cy="3457503"/>
          </a:xfrm>
          <a:prstGeom prst="rect">
            <a:avLst/>
          </a:prstGeom>
          <a:ln>
            <a:headEnd/>
            <a:tailEnd/>
          </a:ln>
          <a:effectLst>
            <a:innerShdw blurRad="584200">
              <a:schemeClr val="accent3">
                <a:lumMod val="50000"/>
              </a:scheme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Педагогический дебют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4000500"/>
            <a:ext cx="521493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Попович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Татьяну Владимировну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3500462" cy="4775066"/>
          </a:xfrm>
          <a:prstGeom prst="rect">
            <a:avLst/>
          </a:prstGeom>
          <a:ln>
            <a:headEnd/>
            <a:tailEnd/>
          </a:ln>
          <a:effectLst>
            <a:innerShdw blurRad="558800">
              <a:srgbClr val="006600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314" name="Picture 2" descr="http://www.nn.ru/data/forum/images/2012-08/54250196-85eedc24c0a07b265f9fffc877cbb49a_h-1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2068" y="1371153"/>
            <a:ext cx="1550767" cy="2523438"/>
          </a:xfrm>
          <a:prstGeom prst="rect">
            <a:avLst/>
          </a:prstGeom>
          <a:noFill/>
          <a:effectLst>
            <a:innerShdw blurRad="1270000">
              <a:schemeClr val="accent3">
                <a:lumMod val="50000"/>
              </a:schemeClr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</a:t>
            </a: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пути к успеху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1357313"/>
            <a:ext cx="3643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Кротову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Нину Аркадьевну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0" y="5429250"/>
            <a:ext cx="35718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Серебрякову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Елену Юрьевну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857364"/>
            <a:ext cx="351183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270000">
              <a:schemeClr val="accent3">
                <a:lumMod val="50000"/>
              </a:schemeClr>
            </a:inn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912282"/>
            <a:ext cx="3500462" cy="37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0">
              <a:schemeClr val="accent3">
                <a:lumMod val="50000"/>
              </a:schemeClr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Самый творческий педагог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1500188"/>
            <a:ext cx="3571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Росликову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Оксану Владимировну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38" y="5572125"/>
            <a:ext cx="32146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Зубцову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Татьяну Юрьевну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97282" name="Picture 2" descr="http://uld2.mycdn.me/getImage?photoId=541124146705&amp;photoType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496"/>
            <a:ext cx="2643206" cy="3780227"/>
          </a:xfrm>
          <a:prstGeom prst="rect">
            <a:avLst/>
          </a:prstGeom>
          <a:effectLst>
            <a:innerShdw blurRad="1270000">
              <a:schemeClr val="accent3">
                <a:lumMod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928802"/>
            <a:ext cx="301872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990600">
              <a:schemeClr val="accent3">
                <a:lumMod val="50000"/>
              </a:schemeClr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Зажги свою звезду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125" y="3000375"/>
            <a:ext cx="47148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Ильина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Жанна Федоровна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785938"/>
            <a:ext cx="3924300" cy="431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26" name="Picture 3" descr="http://wiki-sibiriada.ru/images/c/c8/55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143500"/>
            <a:ext cx="5041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Отдаю сердце детям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28750"/>
            <a:ext cx="4143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Малева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Анна Сергеевна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3" y="5214938"/>
            <a:ext cx="46434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Царенкова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Валентина Анатольевна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799419"/>
            <a:ext cx="3786214" cy="38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47700">
              <a:schemeClr val="accent3">
                <a:lumMod val="50000"/>
              </a:schemeClr>
            </a:inn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785926"/>
            <a:ext cx="3714776" cy="35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17600">
              <a:schemeClr val="accent3">
                <a:lumMod val="50000"/>
              </a:schemeClr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5000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00660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«Чище не бывает»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>
              <a:defRPr/>
            </a:pP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57166"/>
            <a:ext cx="3977865" cy="5786478"/>
          </a:xfrm>
          <a:prstGeom prst="rect">
            <a:avLst/>
          </a:prstGeom>
          <a:ln>
            <a:headEnd/>
            <a:tailEnd/>
          </a:ln>
          <a:effectLst>
            <a:innerShdw blurRad="965200">
              <a:srgbClr val="00B050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42875" y="2571750"/>
            <a:ext cx="4572000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Казачкову </a:t>
            </a:r>
          </a:p>
          <a:p>
            <a:pPr eaLnBrk="0" hangingPunct="0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Татьяну </a:t>
            </a:r>
          </a:p>
          <a:p>
            <a:pPr eaLnBrk="0" hangingPunct="0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Васильевну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кастелянша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Успех года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3" y="1714500"/>
            <a:ext cx="4143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Балабову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Ольгу Юрьевну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3" y="5429250"/>
            <a:ext cx="46434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Кузора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Любовь Анатольевну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воспитатель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785926"/>
            <a:ext cx="3336888" cy="378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Крот\Desktop\о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213508"/>
            <a:ext cx="2643206" cy="364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Чуткое сердце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071813"/>
            <a:ext cx="41433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Караульнову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Ольгу Анатольевну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заведующая ДОУ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785926"/>
            <a:ext cx="4841425" cy="4929197"/>
          </a:xfrm>
          <a:prstGeom prst="rect">
            <a:avLst/>
          </a:prstGeom>
          <a:ln>
            <a:headEnd/>
            <a:tailEnd/>
          </a:ln>
          <a:effectLst>
            <a:innerShdw blurRad="901700">
              <a:schemeClr val="accent3">
                <a:lumMod val="50000"/>
              </a:scheme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14313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Номинация </a:t>
            </a:r>
          </a:p>
          <a:p>
            <a:pPr algn="ctr"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«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Самый активный родитель»</a:t>
            </a:r>
            <a:endParaRPr lang="ru-RU" sz="4000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511333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iki-sibiriada.ru/images/c/c8/55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27575"/>
            <a:ext cx="626427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Конкурс\дИПЛОМЫ\1 СТЕПЕНЬ\МИРОН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42852"/>
            <a:ext cx="2764322" cy="3948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 descr="C:\Users\user\Desktop\4504059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28938" y="1436688"/>
            <a:ext cx="3214687" cy="4643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G:\Конкурс\дИПЛОМЫ\ПОБЕДИТЕЛИ\КУЗОР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0"/>
            <a:ext cx="2706688" cy="383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G:\Конкурс\дИПЛОМЫ\2 СТЕПЕНЬ\ПОПОВИЧ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000372"/>
            <a:ext cx="2622098" cy="3708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G:\Конкурс\дИПЛОМЫ\3 СТЕПЕНЬ\ВОЛЧЕЦКИ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3526740"/>
            <a:ext cx="2355165" cy="3331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500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00660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«Шик, блеск, чистота»</a:t>
            </a:r>
          </a:p>
          <a:p>
            <a:pPr algn="ctr">
              <a:defRPr/>
            </a:pP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представляем</a:t>
            </a:r>
          </a:p>
          <a:p>
            <a:pPr>
              <a:defRPr/>
            </a:pP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9394" y="1428736"/>
            <a:ext cx="404133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003300">
              <a:schemeClr val="accent3">
                <a:lumMod val="75000"/>
              </a:schemeClr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5" y="3143250"/>
            <a:ext cx="4429125" cy="380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Моторину </a:t>
            </a:r>
          </a:p>
          <a:p>
            <a:pPr algn="ctr" eaLnBrk="0" hangingPunct="0">
              <a:defRPr/>
            </a:pPr>
            <a:r>
              <a:rPr lang="ru-RU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Елену Васильевну</a:t>
            </a:r>
          </a:p>
          <a:p>
            <a:pPr algn="ctr" eaLnBrk="0" hangingPunct="0">
              <a:defRPr/>
            </a:pPr>
            <a:endParaRPr lang="ru-RU" sz="9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рабочий по уборке служебных помещений</a:t>
            </a:r>
          </a:p>
          <a:p>
            <a:pPr algn="ctr" eaLnBrk="0" hangingPunct="0">
              <a:defRPr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571744"/>
            <a:ext cx="4226061" cy="40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092200">
              <a:schemeClr val="accent3">
                <a:lumMod val="50000"/>
              </a:schemeClr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50" y="285750"/>
            <a:ext cx="8715375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В номинации </a:t>
            </a:r>
          </a:p>
          <a:p>
            <a:pPr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«Хранитель бюджета»</a:t>
            </a:r>
          </a:p>
          <a:p>
            <a:pPr algn="ctr">
              <a:defRPr/>
            </a:pP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представляем</a:t>
            </a:r>
          </a:p>
          <a:p>
            <a:pPr>
              <a:defRPr/>
            </a:pP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</a:p>
        </p:txBody>
      </p:sp>
      <p:pic>
        <p:nvPicPr>
          <p:cNvPr id="20482" name="Picture 2" descr="http://www.rasdol.ru/wp-content/uploads/2008/04/windowslivewriter108-e2e5artef-6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2071702" cy="2825049"/>
          </a:xfrm>
          <a:prstGeom prst="rect">
            <a:avLst/>
          </a:prstGeom>
          <a:noFill/>
          <a:effectLst>
            <a:innerShdw blurRad="1219200" dist="266700" dir="11760000">
              <a:schemeClr val="accent3">
                <a:lumMod val="50000"/>
              </a:scheme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50" y="4286250"/>
            <a:ext cx="4572000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Киримецкую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Анастасию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Васильевну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главный бухгалтер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43188" y="0"/>
            <a:ext cx="5715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«Зоркий глаз»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        	Караульнова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Геннадия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Николаевича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сторож</a:t>
            </a:r>
          </a:p>
          <a:p>
            <a:pPr>
              <a:defRPr/>
            </a:pP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1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1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r">
              <a:defRPr/>
            </a:pPr>
            <a:r>
              <a:rPr 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</a:t>
            </a:r>
            <a:endParaRPr lang="ru-RU" sz="4400" b="1" dirty="0">
              <a:solidFill>
                <a:srgbClr val="00660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3278373" cy="422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38" y="0"/>
            <a:ext cx="7715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«Второе лицо государства»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pic>
        <p:nvPicPr>
          <p:cNvPr id="86018" name="Picture 2" descr="Тихонова Н.В., заместитель заведующей по АХ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211782"/>
            <a:ext cx="5572164" cy="3139784"/>
          </a:xfrm>
          <a:prstGeom prst="rect">
            <a:avLst/>
          </a:prstGeom>
          <a:effectLst>
            <a:innerShdw blurRad="736600">
              <a:schemeClr val="accent3">
                <a:lumMod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571500" y="1785938"/>
            <a:ext cx="7715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Тихонову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Наталью Викторовну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38" y="0"/>
            <a:ext cx="7715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«Чистый дворик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0" y="2928938"/>
            <a:ext cx="4716463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Дрожжин Дмитрий Владимирович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дворник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3071834" cy="457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38" y="0"/>
            <a:ext cx="82153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«Принцессы супов и борщей»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72063"/>
            <a:ext cx="41433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Курихину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Елену Николаевну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повар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8" y="5357813"/>
            <a:ext cx="4786312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Подлесных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Надежду Михайловну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повар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857364"/>
            <a:ext cx="3098150" cy="344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928802"/>
            <a:ext cx="2786082" cy="329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684213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600" b="1" u="sng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750" y="0"/>
            <a:ext cx="821531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 номинации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«Королева кастрюль и сковородок»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представляем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        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" y="3000375"/>
            <a:ext cx="4214812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ru-RU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Дрожжину Алену Леонидовну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кухонный рабочий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1104" y="2338380"/>
            <a:ext cx="3213091" cy="421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2249</TotalTime>
  <Words>370</Words>
  <Application>Microsoft Office PowerPoint</Application>
  <PresentationFormat>Экран (4:3)</PresentationFormat>
  <Paragraphs>196</Paragraphs>
  <Slides>23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Караваева Галина</dc:creator>
  <cp:lastModifiedBy>re</cp:lastModifiedBy>
  <cp:revision>206</cp:revision>
  <dcterms:created xsi:type="dcterms:W3CDTF">2012-04-10T10:07:23Z</dcterms:created>
  <dcterms:modified xsi:type="dcterms:W3CDTF">2014-05-01T10:00:26Z</dcterms:modified>
</cp:coreProperties>
</file>