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85" r:id="rId3"/>
    <p:sldId id="291" r:id="rId4"/>
    <p:sldId id="286" r:id="rId5"/>
    <p:sldId id="260" r:id="rId6"/>
    <p:sldId id="294" r:id="rId7"/>
    <p:sldId id="276" r:id="rId8"/>
    <p:sldId id="259" r:id="rId9"/>
    <p:sldId id="262" r:id="rId10"/>
    <p:sldId id="269" r:id="rId11"/>
    <p:sldId id="270" r:id="rId12"/>
    <p:sldId id="271" r:id="rId13"/>
    <p:sldId id="278" r:id="rId14"/>
    <p:sldId id="277" r:id="rId15"/>
    <p:sldId id="279" r:id="rId16"/>
    <p:sldId id="273" r:id="rId17"/>
    <p:sldId id="274" r:id="rId18"/>
    <p:sldId id="280" r:id="rId19"/>
    <p:sldId id="282" r:id="rId20"/>
    <p:sldId id="284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FF0000"/>
    <a:srgbClr val="F0FE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B708A-F646-4969-BE52-D7672CAE15EE}" type="doc">
      <dgm:prSet loTypeId="urn:microsoft.com/office/officeart/2005/8/layout/b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C8501F0-BD24-4BDA-A849-9D0AC50611B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Организационный момент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(1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44B506E2-FEE7-493E-BD92-AF3EE0BFA34A}" type="parTrans" cxnId="{2F6AE5E8-904B-44F1-9C33-467C96907FA7}">
      <dgm:prSet/>
      <dgm:spPr/>
      <dgm:t>
        <a:bodyPr/>
        <a:lstStyle/>
        <a:p>
          <a:endParaRPr lang="ru-RU"/>
        </a:p>
      </dgm:t>
    </dgm:pt>
    <dgm:pt modelId="{9B30FA67-B7A8-444C-8852-58FE13976C2E}" type="sibTrans" cxnId="{2F6AE5E8-904B-44F1-9C33-467C96907FA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9D4A8F9-DD04-4D47-B3A5-4308391B9E3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Представление темы урока и мотивация 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(3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F78EBCE5-8586-4064-864F-831D0858FE93}" type="parTrans" cxnId="{A8A488D4-A5CF-45E6-A152-58A67FBB7E7A}">
      <dgm:prSet/>
      <dgm:spPr/>
      <dgm:t>
        <a:bodyPr/>
        <a:lstStyle/>
        <a:p>
          <a:endParaRPr lang="ru-RU"/>
        </a:p>
      </dgm:t>
    </dgm:pt>
    <dgm:pt modelId="{A905069A-FD5C-4960-9896-FD322725A393}" type="sibTrans" cxnId="{A8A488D4-A5CF-45E6-A152-58A67FBB7E7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C892EB2-FC96-443D-8450-2377733F9CB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Актуализация опорных знаний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(3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3F594A71-313A-462B-AF41-4F2DD7A55E63}" type="parTrans" cxnId="{84B02CDC-F36E-496C-A07B-4D5367AA23EC}">
      <dgm:prSet/>
      <dgm:spPr/>
      <dgm:t>
        <a:bodyPr/>
        <a:lstStyle/>
        <a:p>
          <a:endParaRPr lang="ru-RU"/>
        </a:p>
      </dgm:t>
    </dgm:pt>
    <dgm:pt modelId="{E84E2132-B3E1-4AEC-8701-0171CEAF3662}" type="sibTrans" cxnId="{84B02CDC-F36E-496C-A07B-4D5367AA23E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A7E8663-0D7E-427A-801C-51767A5814D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Сообщения обучающихся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( 20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6AC0FD92-D8EA-4B1C-8F02-5DC362B3026D}" type="parTrans" cxnId="{C68AD973-49A1-4666-A3E9-AB0DB3BD30DA}">
      <dgm:prSet/>
      <dgm:spPr/>
      <dgm:t>
        <a:bodyPr/>
        <a:lstStyle/>
        <a:p>
          <a:endParaRPr lang="ru-RU"/>
        </a:p>
      </dgm:t>
    </dgm:pt>
    <dgm:pt modelId="{C13CF515-FA60-43DC-B062-BC3131C08BA5}" type="sibTrans" cxnId="{C68AD973-49A1-4666-A3E9-AB0DB3BD30D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4A47BF1-1E86-4484-9522-0B446620D2B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Практическая работа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(12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A6A9F568-4099-4942-97FB-3F840CCC416B}" type="parTrans" cxnId="{110389E9-92BC-4902-9F26-2DCED3BF2969}">
      <dgm:prSet/>
      <dgm:spPr/>
      <dgm:t>
        <a:bodyPr/>
        <a:lstStyle/>
        <a:p>
          <a:endParaRPr lang="ru-RU"/>
        </a:p>
      </dgm:t>
    </dgm:pt>
    <dgm:pt modelId="{ADD265D3-21D9-4D9A-BFC3-A5194D27FE68}" type="sibTrans" cxnId="{110389E9-92BC-4902-9F26-2DCED3BF296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DFA39B3-921E-4265-8713-F9CC2F97A24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Анализ работ, выставление</a:t>
          </a:r>
          <a:r>
            <a:rPr lang="ru-RU" dirty="0" smtClean="0"/>
            <a:t> 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баллов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(3 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F8472B6E-7221-477E-B65A-CBD4D84DC9D6}" type="parTrans" cxnId="{2BA18A67-431B-413E-9EB4-3811E0EF809B}">
      <dgm:prSet/>
      <dgm:spPr/>
      <dgm:t>
        <a:bodyPr/>
        <a:lstStyle/>
        <a:p>
          <a:endParaRPr lang="ru-RU"/>
        </a:p>
      </dgm:t>
    </dgm:pt>
    <dgm:pt modelId="{25F7B988-2016-42E5-B4E7-89354EDBC9C5}" type="sibTrans" cxnId="{2BA18A67-431B-413E-9EB4-3811E0EF809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FDD594C-EE43-46EC-8509-1975A92D829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Итоги урока</a:t>
          </a:r>
        </a:p>
        <a:p>
          <a:r>
            <a:rPr lang="ru-RU" smtClean="0">
              <a:solidFill>
                <a:schemeClr val="accent6">
                  <a:lumMod val="75000"/>
                </a:schemeClr>
              </a:solidFill>
            </a:rPr>
            <a:t>(3 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мин)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78D8000A-E46E-4A71-B762-A6BE4436E26D}" type="parTrans" cxnId="{01C91DE9-A457-4E0F-9E1F-91B5DC45ECEF}">
      <dgm:prSet/>
      <dgm:spPr/>
      <dgm:t>
        <a:bodyPr/>
        <a:lstStyle/>
        <a:p>
          <a:endParaRPr lang="ru-RU"/>
        </a:p>
      </dgm:t>
    </dgm:pt>
    <dgm:pt modelId="{FD83B855-CF0D-4CBA-9720-E012A75823A5}" type="sibTrans" cxnId="{01C91DE9-A457-4E0F-9E1F-91B5DC45ECEF}">
      <dgm:prSet/>
      <dgm:spPr/>
      <dgm:t>
        <a:bodyPr/>
        <a:lstStyle/>
        <a:p>
          <a:endParaRPr lang="ru-RU"/>
        </a:p>
      </dgm:t>
    </dgm:pt>
    <dgm:pt modelId="{9A51C344-5618-4C12-A552-0ECCAE7EE86C}" type="pres">
      <dgm:prSet presAssocID="{196B708A-F646-4969-BE52-D7672CAE15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5A3847-D659-488D-92AF-D1CBDC451AED}" type="pres">
      <dgm:prSet presAssocID="{7C8501F0-BD24-4BDA-A849-9D0AC50611BC}" presName="node" presStyleLbl="node1" presStyleIdx="0" presStyleCnt="7" custLinFactNeighborX="431" custLinFactNeighborY="1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32706-9B58-441A-811C-5BC0FAC5B6BD}" type="pres">
      <dgm:prSet presAssocID="{9B30FA67-B7A8-444C-8852-58FE13976C2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B59AFCF-6EE1-47D3-BE4C-9688E4476EF5}" type="pres">
      <dgm:prSet presAssocID="{9B30FA67-B7A8-444C-8852-58FE13976C2E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81706AB8-0E8D-407B-97EA-B8A5E4339C08}" type="pres">
      <dgm:prSet presAssocID="{D9D4A8F9-DD04-4D47-B3A5-4308391B9E33}" presName="node" presStyleLbl="node1" presStyleIdx="1" presStyleCnt="7" custLinFactNeighborX="1160" custLinFactNeighborY="1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1B5E0-B058-45D0-8DBA-924EFA3D6E48}" type="pres">
      <dgm:prSet presAssocID="{A905069A-FD5C-4960-9896-FD322725A39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4E19CF5-8124-41A4-A49D-157366F13F3A}" type="pres">
      <dgm:prSet presAssocID="{A905069A-FD5C-4960-9896-FD322725A393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F00E8821-6734-4B37-A396-5D1851D75161}" type="pres">
      <dgm:prSet presAssocID="{9C892EB2-FC96-443D-8450-2377733F9CBF}" presName="node" presStyleLbl="node1" presStyleIdx="2" presStyleCnt="7" custLinFactNeighborX="1889" custLinFactNeighborY="1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AEDC-F2B5-44D2-B547-6F759971BBA5}" type="pres">
      <dgm:prSet presAssocID="{E84E2132-B3E1-4AEC-8701-0171CEAF366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3F02B92-D534-4DFA-B787-28470CA7B7CA}" type="pres">
      <dgm:prSet presAssocID="{E84E2132-B3E1-4AEC-8701-0171CEAF3662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DFD21613-F294-472B-9849-78BF50540EE7}" type="pres">
      <dgm:prSet presAssocID="{9A7E8663-0D7E-427A-801C-51767A5814D6}" presName="node" presStyleLbl="node1" presStyleIdx="3" presStyleCnt="7" custLinFactNeighborX="431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E23D7-5033-4C20-A296-1700B5E386A6}" type="pres">
      <dgm:prSet presAssocID="{C13CF515-FA60-43DC-B062-BC3131C08BA5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BB9AC06-0B5B-4C02-8EDC-910C4C5EB4BC}" type="pres">
      <dgm:prSet presAssocID="{C13CF515-FA60-43DC-B062-BC3131C08BA5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DD22E2D4-40B7-4EF7-85FC-73E4541E4426}" type="pres">
      <dgm:prSet presAssocID="{B4A47BF1-1E86-4484-9522-0B446620D2B8}" presName="node" presStyleLbl="node1" presStyleIdx="4" presStyleCnt="7" custLinFactNeighborX="1160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ECF22-9557-473E-B4C3-2A8D27DA57E3}" type="pres">
      <dgm:prSet presAssocID="{ADD265D3-21D9-4D9A-BFC3-A5194D27FE6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60C88BA-53C5-4F5C-99A6-0355B477AB6C}" type="pres">
      <dgm:prSet presAssocID="{ADD265D3-21D9-4D9A-BFC3-A5194D27FE68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B3E6071B-A22F-4F8B-8307-D1126422451C}" type="pres">
      <dgm:prSet presAssocID="{DDFA39B3-921E-4265-8713-F9CC2F97A24D}" presName="node" presStyleLbl="node1" presStyleIdx="5" presStyleCnt="7" custLinFactNeighborX="1889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0567-CDBD-40E6-AAAA-75EE75F897B8}" type="pres">
      <dgm:prSet presAssocID="{25F7B988-2016-42E5-B4E7-89354EDBC9C5}" presName="sibTrans" presStyleLbl="sibTrans1D1" presStyleIdx="5" presStyleCnt="6"/>
      <dgm:spPr/>
      <dgm:t>
        <a:bodyPr/>
        <a:lstStyle/>
        <a:p>
          <a:endParaRPr lang="ru-RU"/>
        </a:p>
      </dgm:t>
    </dgm:pt>
    <dgm:pt modelId="{922883B1-326E-4952-9361-79CC29AFE5F4}" type="pres">
      <dgm:prSet presAssocID="{25F7B988-2016-42E5-B4E7-89354EDBC9C5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4AC1BFF7-1316-47CF-B33D-7B3AA6867E95}" type="pres">
      <dgm:prSet presAssocID="{DFDD594C-EE43-46EC-8509-1975A92D8296}" presName="node" presStyleLbl="node1" presStyleIdx="6" presStyleCnt="7" custAng="0" custScaleX="102283" custScaleY="80973" custLinFactX="24160" custLinFactNeighborX="100000" custLinFactNeighborY="-2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E5E8-904B-44F1-9C33-467C96907FA7}" srcId="{196B708A-F646-4969-BE52-D7672CAE15EE}" destId="{7C8501F0-BD24-4BDA-A849-9D0AC50611BC}" srcOrd="0" destOrd="0" parTransId="{44B506E2-FEE7-493E-BD92-AF3EE0BFA34A}" sibTransId="{9B30FA67-B7A8-444C-8852-58FE13976C2E}"/>
    <dgm:cxn modelId="{01C91DE9-A457-4E0F-9E1F-91B5DC45ECEF}" srcId="{196B708A-F646-4969-BE52-D7672CAE15EE}" destId="{DFDD594C-EE43-46EC-8509-1975A92D8296}" srcOrd="6" destOrd="0" parTransId="{78D8000A-E46E-4A71-B762-A6BE4436E26D}" sibTransId="{FD83B855-CF0D-4CBA-9720-E012A75823A5}"/>
    <dgm:cxn modelId="{100077C1-B6C3-47C6-8768-493309E99562}" type="presOf" srcId="{E84E2132-B3E1-4AEC-8701-0171CEAF3662}" destId="{33F02B92-D534-4DFA-B787-28470CA7B7CA}" srcOrd="1" destOrd="0" presId="urn:microsoft.com/office/officeart/2005/8/layout/bProcess3"/>
    <dgm:cxn modelId="{510C0C61-57AC-4DEA-AD90-1632C484E191}" type="presOf" srcId="{196B708A-F646-4969-BE52-D7672CAE15EE}" destId="{9A51C344-5618-4C12-A552-0ECCAE7EE86C}" srcOrd="0" destOrd="0" presId="urn:microsoft.com/office/officeart/2005/8/layout/bProcess3"/>
    <dgm:cxn modelId="{CE615E54-0A55-48D5-8E76-76583EB82074}" type="presOf" srcId="{E84E2132-B3E1-4AEC-8701-0171CEAF3662}" destId="{346BAEDC-F2B5-44D2-B547-6F759971BBA5}" srcOrd="0" destOrd="0" presId="urn:microsoft.com/office/officeart/2005/8/layout/bProcess3"/>
    <dgm:cxn modelId="{84B02CDC-F36E-496C-A07B-4D5367AA23EC}" srcId="{196B708A-F646-4969-BE52-D7672CAE15EE}" destId="{9C892EB2-FC96-443D-8450-2377733F9CBF}" srcOrd="2" destOrd="0" parTransId="{3F594A71-313A-462B-AF41-4F2DD7A55E63}" sibTransId="{E84E2132-B3E1-4AEC-8701-0171CEAF3662}"/>
    <dgm:cxn modelId="{EDA6FEF2-4A48-463E-A31D-90E5EBFB7157}" type="presOf" srcId="{A905069A-FD5C-4960-9896-FD322725A393}" destId="{8451B5E0-B058-45D0-8DBA-924EFA3D6E48}" srcOrd="0" destOrd="0" presId="urn:microsoft.com/office/officeart/2005/8/layout/bProcess3"/>
    <dgm:cxn modelId="{A8A488D4-A5CF-45E6-A152-58A67FBB7E7A}" srcId="{196B708A-F646-4969-BE52-D7672CAE15EE}" destId="{D9D4A8F9-DD04-4D47-B3A5-4308391B9E33}" srcOrd="1" destOrd="0" parTransId="{F78EBCE5-8586-4064-864F-831D0858FE93}" sibTransId="{A905069A-FD5C-4960-9896-FD322725A393}"/>
    <dgm:cxn modelId="{6BF49D89-50E0-4483-A94A-85C923A57B81}" type="presOf" srcId="{25F7B988-2016-42E5-B4E7-89354EDBC9C5}" destId="{30F20567-CDBD-40E6-AAAA-75EE75F897B8}" srcOrd="0" destOrd="0" presId="urn:microsoft.com/office/officeart/2005/8/layout/bProcess3"/>
    <dgm:cxn modelId="{52BE9413-5D0B-4D81-B7B2-F51B562AA811}" type="presOf" srcId="{DDFA39B3-921E-4265-8713-F9CC2F97A24D}" destId="{B3E6071B-A22F-4F8B-8307-D1126422451C}" srcOrd="0" destOrd="0" presId="urn:microsoft.com/office/officeart/2005/8/layout/bProcess3"/>
    <dgm:cxn modelId="{0F1041AA-3E4C-44A8-BB5C-05CD3C3209FE}" type="presOf" srcId="{9B30FA67-B7A8-444C-8852-58FE13976C2E}" destId="{DB59AFCF-6EE1-47D3-BE4C-9688E4476EF5}" srcOrd="1" destOrd="0" presId="urn:microsoft.com/office/officeart/2005/8/layout/bProcess3"/>
    <dgm:cxn modelId="{73634DA5-4FAE-4E4F-B609-FA781EFB2E7E}" type="presOf" srcId="{B4A47BF1-1E86-4484-9522-0B446620D2B8}" destId="{DD22E2D4-40B7-4EF7-85FC-73E4541E4426}" srcOrd="0" destOrd="0" presId="urn:microsoft.com/office/officeart/2005/8/layout/bProcess3"/>
    <dgm:cxn modelId="{630A8E63-0EFD-4F5D-B432-6B0D565DD6D4}" type="presOf" srcId="{9B30FA67-B7A8-444C-8852-58FE13976C2E}" destId="{69232706-9B58-441A-811C-5BC0FAC5B6BD}" srcOrd="0" destOrd="0" presId="urn:microsoft.com/office/officeart/2005/8/layout/bProcess3"/>
    <dgm:cxn modelId="{574F1878-937B-4A64-BB0C-BBB12E10CC1A}" type="presOf" srcId="{9A7E8663-0D7E-427A-801C-51767A5814D6}" destId="{DFD21613-F294-472B-9849-78BF50540EE7}" srcOrd="0" destOrd="0" presId="urn:microsoft.com/office/officeart/2005/8/layout/bProcess3"/>
    <dgm:cxn modelId="{B4ECA1F2-63A5-47AF-87B4-2B9A3F4643D9}" type="presOf" srcId="{D9D4A8F9-DD04-4D47-B3A5-4308391B9E33}" destId="{81706AB8-0E8D-407B-97EA-B8A5E4339C08}" srcOrd="0" destOrd="0" presId="urn:microsoft.com/office/officeart/2005/8/layout/bProcess3"/>
    <dgm:cxn modelId="{4FF0AE21-CAC6-4BD3-B2A7-C87CF9D46798}" type="presOf" srcId="{C13CF515-FA60-43DC-B062-BC3131C08BA5}" destId="{EBB9AC06-0B5B-4C02-8EDC-910C4C5EB4BC}" srcOrd="1" destOrd="0" presId="urn:microsoft.com/office/officeart/2005/8/layout/bProcess3"/>
    <dgm:cxn modelId="{8E0CA029-F815-4602-B68F-8B3D992AC5E7}" type="presOf" srcId="{C13CF515-FA60-43DC-B062-BC3131C08BA5}" destId="{ACBE23D7-5033-4C20-A296-1700B5E386A6}" srcOrd="0" destOrd="0" presId="urn:microsoft.com/office/officeart/2005/8/layout/bProcess3"/>
    <dgm:cxn modelId="{C68AD973-49A1-4666-A3E9-AB0DB3BD30DA}" srcId="{196B708A-F646-4969-BE52-D7672CAE15EE}" destId="{9A7E8663-0D7E-427A-801C-51767A5814D6}" srcOrd="3" destOrd="0" parTransId="{6AC0FD92-D8EA-4B1C-8F02-5DC362B3026D}" sibTransId="{C13CF515-FA60-43DC-B062-BC3131C08BA5}"/>
    <dgm:cxn modelId="{2BA18A67-431B-413E-9EB4-3811E0EF809B}" srcId="{196B708A-F646-4969-BE52-D7672CAE15EE}" destId="{DDFA39B3-921E-4265-8713-F9CC2F97A24D}" srcOrd="5" destOrd="0" parTransId="{F8472B6E-7221-477E-B65A-CBD4D84DC9D6}" sibTransId="{25F7B988-2016-42E5-B4E7-89354EDBC9C5}"/>
    <dgm:cxn modelId="{A2DEF078-CDBD-4739-9857-E06D4C23F1FA}" type="presOf" srcId="{25F7B988-2016-42E5-B4E7-89354EDBC9C5}" destId="{922883B1-326E-4952-9361-79CC29AFE5F4}" srcOrd="1" destOrd="0" presId="urn:microsoft.com/office/officeart/2005/8/layout/bProcess3"/>
    <dgm:cxn modelId="{A860FE3D-113E-419F-A0D3-DDB88F5A02FB}" type="presOf" srcId="{7C8501F0-BD24-4BDA-A849-9D0AC50611BC}" destId="{945A3847-D659-488D-92AF-D1CBDC451AED}" srcOrd="0" destOrd="0" presId="urn:microsoft.com/office/officeart/2005/8/layout/bProcess3"/>
    <dgm:cxn modelId="{9DBB8BD4-7C8B-4110-80FC-A7F48A4C9E75}" type="presOf" srcId="{A905069A-FD5C-4960-9896-FD322725A393}" destId="{24E19CF5-8124-41A4-A49D-157366F13F3A}" srcOrd="1" destOrd="0" presId="urn:microsoft.com/office/officeart/2005/8/layout/bProcess3"/>
    <dgm:cxn modelId="{24E60DD8-6D10-4690-9708-D5AF381CDA22}" type="presOf" srcId="{ADD265D3-21D9-4D9A-BFC3-A5194D27FE68}" destId="{B3CECF22-9557-473E-B4C3-2A8D27DA57E3}" srcOrd="0" destOrd="0" presId="urn:microsoft.com/office/officeart/2005/8/layout/bProcess3"/>
    <dgm:cxn modelId="{E986E0B9-E9D6-4FCA-8BF5-8547F172C2D1}" type="presOf" srcId="{DFDD594C-EE43-46EC-8509-1975A92D8296}" destId="{4AC1BFF7-1316-47CF-B33D-7B3AA6867E95}" srcOrd="0" destOrd="0" presId="urn:microsoft.com/office/officeart/2005/8/layout/bProcess3"/>
    <dgm:cxn modelId="{F24EA856-DD3E-4C5B-A96D-EB3C09B29F05}" type="presOf" srcId="{ADD265D3-21D9-4D9A-BFC3-A5194D27FE68}" destId="{F60C88BA-53C5-4F5C-99A6-0355B477AB6C}" srcOrd="1" destOrd="0" presId="urn:microsoft.com/office/officeart/2005/8/layout/bProcess3"/>
    <dgm:cxn modelId="{110389E9-92BC-4902-9F26-2DCED3BF2969}" srcId="{196B708A-F646-4969-BE52-D7672CAE15EE}" destId="{B4A47BF1-1E86-4484-9522-0B446620D2B8}" srcOrd="4" destOrd="0" parTransId="{A6A9F568-4099-4942-97FB-3F840CCC416B}" sibTransId="{ADD265D3-21D9-4D9A-BFC3-A5194D27FE68}"/>
    <dgm:cxn modelId="{97CEE118-4215-4973-83D9-E1081B502924}" type="presOf" srcId="{9C892EB2-FC96-443D-8450-2377733F9CBF}" destId="{F00E8821-6734-4B37-A396-5D1851D75161}" srcOrd="0" destOrd="0" presId="urn:microsoft.com/office/officeart/2005/8/layout/bProcess3"/>
    <dgm:cxn modelId="{DBF78E2D-0A33-428F-B455-1C21000E1213}" type="presParOf" srcId="{9A51C344-5618-4C12-A552-0ECCAE7EE86C}" destId="{945A3847-D659-488D-92AF-D1CBDC451AED}" srcOrd="0" destOrd="0" presId="urn:microsoft.com/office/officeart/2005/8/layout/bProcess3"/>
    <dgm:cxn modelId="{A3415A64-F2D5-4334-9919-BD53411054F7}" type="presParOf" srcId="{9A51C344-5618-4C12-A552-0ECCAE7EE86C}" destId="{69232706-9B58-441A-811C-5BC0FAC5B6BD}" srcOrd="1" destOrd="0" presId="urn:microsoft.com/office/officeart/2005/8/layout/bProcess3"/>
    <dgm:cxn modelId="{E7153A0B-23B6-4D10-B729-1341ABAB8E29}" type="presParOf" srcId="{69232706-9B58-441A-811C-5BC0FAC5B6BD}" destId="{DB59AFCF-6EE1-47D3-BE4C-9688E4476EF5}" srcOrd="0" destOrd="0" presId="urn:microsoft.com/office/officeart/2005/8/layout/bProcess3"/>
    <dgm:cxn modelId="{976ED092-F506-484C-9568-F4F8648BA032}" type="presParOf" srcId="{9A51C344-5618-4C12-A552-0ECCAE7EE86C}" destId="{81706AB8-0E8D-407B-97EA-B8A5E4339C08}" srcOrd="2" destOrd="0" presId="urn:microsoft.com/office/officeart/2005/8/layout/bProcess3"/>
    <dgm:cxn modelId="{FF43B409-3734-4430-A9B8-90932DCF6F98}" type="presParOf" srcId="{9A51C344-5618-4C12-A552-0ECCAE7EE86C}" destId="{8451B5E0-B058-45D0-8DBA-924EFA3D6E48}" srcOrd="3" destOrd="0" presId="urn:microsoft.com/office/officeart/2005/8/layout/bProcess3"/>
    <dgm:cxn modelId="{723A70EA-8571-4A67-A674-682D7AE466A2}" type="presParOf" srcId="{8451B5E0-B058-45D0-8DBA-924EFA3D6E48}" destId="{24E19CF5-8124-41A4-A49D-157366F13F3A}" srcOrd="0" destOrd="0" presId="urn:microsoft.com/office/officeart/2005/8/layout/bProcess3"/>
    <dgm:cxn modelId="{2F98B982-AD79-42D9-9668-E653833D2722}" type="presParOf" srcId="{9A51C344-5618-4C12-A552-0ECCAE7EE86C}" destId="{F00E8821-6734-4B37-A396-5D1851D75161}" srcOrd="4" destOrd="0" presId="urn:microsoft.com/office/officeart/2005/8/layout/bProcess3"/>
    <dgm:cxn modelId="{5AED8C81-057F-4B5F-A609-E3C4D1C833BD}" type="presParOf" srcId="{9A51C344-5618-4C12-A552-0ECCAE7EE86C}" destId="{346BAEDC-F2B5-44D2-B547-6F759971BBA5}" srcOrd="5" destOrd="0" presId="urn:microsoft.com/office/officeart/2005/8/layout/bProcess3"/>
    <dgm:cxn modelId="{7F0107B0-071B-4A0F-98DF-25956F0253ED}" type="presParOf" srcId="{346BAEDC-F2B5-44D2-B547-6F759971BBA5}" destId="{33F02B92-D534-4DFA-B787-28470CA7B7CA}" srcOrd="0" destOrd="0" presId="urn:microsoft.com/office/officeart/2005/8/layout/bProcess3"/>
    <dgm:cxn modelId="{734AACFA-F7EB-4FD5-A8BF-C77C6117F541}" type="presParOf" srcId="{9A51C344-5618-4C12-A552-0ECCAE7EE86C}" destId="{DFD21613-F294-472B-9849-78BF50540EE7}" srcOrd="6" destOrd="0" presId="urn:microsoft.com/office/officeart/2005/8/layout/bProcess3"/>
    <dgm:cxn modelId="{B3D4703E-6E3A-44F5-8CE8-03311A1D4C60}" type="presParOf" srcId="{9A51C344-5618-4C12-A552-0ECCAE7EE86C}" destId="{ACBE23D7-5033-4C20-A296-1700B5E386A6}" srcOrd="7" destOrd="0" presId="urn:microsoft.com/office/officeart/2005/8/layout/bProcess3"/>
    <dgm:cxn modelId="{D2C23759-E47D-4CFD-AA2C-34A3AC363F49}" type="presParOf" srcId="{ACBE23D7-5033-4C20-A296-1700B5E386A6}" destId="{EBB9AC06-0B5B-4C02-8EDC-910C4C5EB4BC}" srcOrd="0" destOrd="0" presId="urn:microsoft.com/office/officeart/2005/8/layout/bProcess3"/>
    <dgm:cxn modelId="{454EB3C8-EFE3-4097-B55F-27FAB43BD52F}" type="presParOf" srcId="{9A51C344-5618-4C12-A552-0ECCAE7EE86C}" destId="{DD22E2D4-40B7-4EF7-85FC-73E4541E4426}" srcOrd="8" destOrd="0" presId="urn:microsoft.com/office/officeart/2005/8/layout/bProcess3"/>
    <dgm:cxn modelId="{3FEC92B1-3E3C-4D79-AD1D-EE44D40BB187}" type="presParOf" srcId="{9A51C344-5618-4C12-A552-0ECCAE7EE86C}" destId="{B3CECF22-9557-473E-B4C3-2A8D27DA57E3}" srcOrd="9" destOrd="0" presId="urn:microsoft.com/office/officeart/2005/8/layout/bProcess3"/>
    <dgm:cxn modelId="{C41B2FD5-47B8-4798-A8E1-017B1146883A}" type="presParOf" srcId="{B3CECF22-9557-473E-B4C3-2A8D27DA57E3}" destId="{F60C88BA-53C5-4F5C-99A6-0355B477AB6C}" srcOrd="0" destOrd="0" presId="urn:microsoft.com/office/officeart/2005/8/layout/bProcess3"/>
    <dgm:cxn modelId="{B7D10FD3-1B23-41CB-9EC9-266A434F7C5C}" type="presParOf" srcId="{9A51C344-5618-4C12-A552-0ECCAE7EE86C}" destId="{B3E6071B-A22F-4F8B-8307-D1126422451C}" srcOrd="10" destOrd="0" presId="urn:microsoft.com/office/officeart/2005/8/layout/bProcess3"/>
    <dgm:cxn modelId="{357B1642-8A2D-4471-810E-610F61C6AC67}" type="presParOf" srcId="{9A51C344-5618-4C12-A552-0ECCAE7EE86C}" destId="{30F20567-CDBD-40E6-AAAA-75EE75F897B8}" srcOrd="11" destOrd="0" presId="urn:microsoft.com/office/officeart/2005/8/layout/bProcess3"/>
    <dgm:cxn modelId="{BDB42C6B-0FBC-4B1B-83FC-2D4FB1675C6D}" type="presParOf" srcId="{30F20567-CDBD-40E6-AAAA-75EE75F897B8}" destId="{922883B1-326E-4952-9361-79CC29AFE5F4}" srcOrd="0" destOrd="0" presId="urn:microsoft.com/office/officeart/2005/8/layout/bProcess3"/>
    <dgm:cxn modelId="{30A457B3-5443-48B9-BA18-584C652513EF}" type="presParOf" srcId="{9A51C344-5618-4C12-A552-0ECCAE7EE86C}" destId="{4AC1BFF7-1316-47CF-B33D-7B3AA6867E95}" srcOrd="12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E5A95-085F-4779-B7D5-AC4589B5648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A68EE2-242B-4D37-988F-12F6AD6EBFCC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 vert="vert" lIns="396000" tIns="36000" rIns="360000" bIns="108000" anchor="ctr"/>
        <a:lstStyle/>
        <a:p>
          <a:pPr algn="ctr"/>
          <a:r>
            <a:rPr lang="en-US" sz="3600" dirty="0" smtClean="0">
              <a:latin typeface="+mn-lt"/>
            </a:rPr>
            <a:t>I</a:t>
          </a:r>
          <a:r>
            <a:rPr lang="ru-RU" sz="3600" dirty="0" smtClean="0">
              <a:latin typeface="+mn-lt"/>
            </a:rPr>
            <a:t> </a:t>
          </a:r>
          <a:r>
            <a:rPr lang="ru-RU" sz="2400" dirty="0" smtClean="0">
              <a:latin typeface="+mn-lt"/>
            </a:rPr>
            <a:t>ГРУППА</a:t>
          </a:r>
        </a:p>
        <a:p>
          <a:pPr algn="ctr"/>
          <a:r>
            <a:rPr lang="ru-RU" sz="4400" dirty="0" smtClean="0">
              <a:latin typeface="+mn-lt"/>
            </a:rPr>
            <a:t>Геометрическая</a:t>
          </a:r>
          <a:endParaRPr lang="ru-RU" sz="4400" dirty="0">
            <a:latin typeface="+mn-lt"/>
          </a:endParaRPr>
        </a:p>
      </dgm:t>
    </dgm:pt>
    <dgm:pt modelId="{9AD9D81D-8288-44A4-BC0E-5175E120FD7C}" type="sibTrans" cxnId="{B85EEF40-E51A-46EA-A63A-C3858286BE92}">
      <dgm:prSet/>
      <dgm:spPr/>
      <dgm:t>
        <a:bodyPr/>
        <a:lstStyle/>
        <a:p>
          <a:endParaRPr lang="ru-RU"/>
        </a:p>
      </dgm:t>
    </dgm:pt>
    <dgm:pt modelId="{24EC631D-B0E4-406C-A037-E3E624C8AF14}" type="parTrans" cxnId="{B85EEF40-E51A-46EA-A63A-C3858286BE92}">
      <dgm:prSet/>
      <dgm:spPr/>
      <dgm:t>
        <a:bodyPr/>
        <a:lstStyle/>
        <a:p>
          <a:endParaRPr lang="ru-RU"/>
        </a:p>
      </dgm:t>
    </dgm:pt>
    <dgm:pt modelId="{31D4634E-38B3-4D62-A27B-37B8596D3005}" type="pres">
      <dgm:prSet presAssocID="{15EE5A95-085F-4779-B7D5-AC4589B564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EAAC33-A68A-42C5-84E1-EFFB68A818F6}" type="pres">
      <dgm:prSet presAssocID="{29A68EE2-242B-4D37-988F-12F6AD6EBFCC}" presName="linNode" presStyleCnt="0"/>
      <dgm:spPr/>
      <dgm:t>
        <a:bodyPr/>
        <a:lstStyle/>
        <a:p>
          <a:endParaRPr lang="ru-RU"/>
        </a:p>
      </dgm:t>
    </dgm:pt>
    <dgm:pt modelId="{2F8C6C6E-54BA-42BA-867E-B52947266019}" type="pres">
      <dgm:prSet presAssocID="{29A68EE2-242B-4D37-988F-12F6AD6EBFCC}" presName="parentShp" presStyleLbl="node1" presStyleIdx="0" presStyleCnt="1" custAng="16200000" custScaleX="60735" custScaleY="100392" custLinFactNeighborX="-3375" custLinFactNeighborY="-3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23572-2F05-4B74-8D55-1BD247DE3156}" type="pres">
      <dgm:prSet presAssocID="{29A68EE2-242B-4D37-988F-12F6AD6EBFCC}" presName="childShp" presStyleLbl="bgAccFollowNode1" presStyleIdx="0" presStyleCnt="1" custFlipVert="1" custFlipHor="1" custScaleX="1954" custScaleY="3449" custLinFactNeighborX="77845" custLinFactNeighborY="-44870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0"/>
          </a:schemeClr>
        </a:solidFill>
        <a:ln>
          <a:solidFill>
            <a:schemeClr val="accent6">
              <a:lumMod val="60000"/>
              <a:lumOff val="40000"/>
              <a:alpha val="2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87CF8ACD-5580-4778-AADA-18CADD77A275}" type="presOf" srcId="{15EE5A95-085F-4779-B7D5-AC4589B5648D}" destId="{31D4634E-38B3-4D62-A27B-37B8596D3005}" srcOrd="0" destOrd="0" presId="urn:microsoft.com/office/officeart/2005/8/layout/vList6"/>
    <dgm:cxn modelId="{B85EEF40-E51A-46EA-A63A-C3858286BE92}" srcId="{15EE5A95-085F-4779-B7D5-AC4589B5648D}" destId="{29A68EE2-242B-4D37-988F-12F6AD6EBFCC}" srcOrd="0" destOrd="0" parTransId="{24EC631D-B0E4-406C-A037-E3E624C8AF14}" sibTransId="{9AD9D81D-8288-44A4-BC0E-5175E120FD7C}"/>
    <dgm:cxn modelId="{B0F146D1-D072-4BC7-BE98-1F332584954E}" type="presOf" srcId="{29A68EE2-242B-4D37-988F-12F6AD6EBFCC}" destId="{2F8C6C6E-54BA-42BA-867E-B52947266019}" srcOrd="0" destOrd="0" presId="urn:microsoft.com/office/officeart/2005/8/layout/vList6"/>
    <dgm:cxn modelId="{B67ED36E-4389-4D34-A6AB-6C4076EC6612}" type="presParOf" srcId="{31D4634E-38B3-4D62-A27B-37B8596D3005}" destId="{71EAAC33-A68A-42C5-84E1-EFFB68A818F6}" srcOrd="0" destOrd="0" presId="urn:microsoft.com/office/officeart/2005/8/layout/vList6"/>
    <dgm:cxn modelId="{F23609F7-C992-4B8B-88E2-15E955D4AAD2}" type="presParOf" srcId="{71EAAC33-A68A-42C5-84E1-EFFB68A818F6}" destId="{2F8C6C6E-54BA-42BA-867E-B52947266019}" srcOrd="0" destOrd="0" presId="urn:microsoft.com/office/officeart/2005/8/layout/vList6"/>
    <dgm:cxn modelId="{EF0827D7-9E3E-4ADC-AB07-5AC3E1DDEBEB}" type="presParOf" srcId="{71EAAC33-A68A-42C5-84E1-EFFB68A818F6}" destId="{7FB23572-2F05-4B74-8D55-1BD247DE3156}" srcOrd="1" destOrd="0" presId="urn:microsoft.com/office/officeart/2005/8/layout/vList6"/>
  </dgm:cxnLst>
  <dgm:bg>
    <a:solidFill>
      <a:schemeClr val="tx2">
        <a:lumMod val="75000"/>
      </a:schemeClr>
    </a:solidFill>
    <a:effectLst>
      <a:glow rad="228600">
        <a:schemeClr val="accent5">
          <a:satMod val="175000"/>
          <a:alpha val="40000"/>
        </a:schemeClr>
      </a:glow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E5A95-085F-4779-B7D5-AC4589B5648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A68EE2-242B-4D37-988F-12F6AD6EBFCC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 vert="wordArtVert" lIns="0" rIns="360000" anchor="ctr"/>
        <a:lstStyle/>
        <a:p>
          <a:pPr algn="ctr"/>
          <a:r>
            <a:rPr lang="en-US" sz="2800" dirty="0" smtClean="0"/>
            <a:t>II</a:t>
          </a:r>
          <a:r>
            <a:rPr lang="ru-RU" sz="2800" dirty="0" smtClean="0"/>
            <a:t> ГРУППА</a:t>
          </a:r>
          <a:r>
            <a:rPr lang="en-US" sz="2800" dirty="0" smtClean="0"/>
            <a:t> </a:t>
          </a:r>
          <a:r>
            <a:rPr lang="ru-RU" sz="2800" b="1" dirty="0" smtClean="0"/>
            <a:t>ФИЗИЧЕСКАЯ</a:t>
          </a:r>
          <a:r>
            <a:rPr lang="ru-RU" sz="3200" dirty="0" smtClean="0"/>
            <a:t>  </a:t>
          </a:r>
          <a:endParaRPr lang="ru-RU" sz="3200" dirty="0"/>
        </a:p>
      </dgm:t>
    </dgm:pt>
    <dgm:pt modelId="{9AD9D81D-8288-44A4-BC0E-5175E120FD7C}" type="sibTrans" cxnId="{B85EEF40-E51A-46EA-A63A-C3858286BE92}">
      <dgm:prSet/>
      <dgm:spPr/>
      <dgm:t>
        <a:bodyPr/>
        <a:lstStyle/>
        <a:p>
          <a:endParaRPr lang="ru-RU"/>
        </a:p>
      </dgm:t>
    </dgm:pt>
    <dgm:pt modelId="{24EC631D-B0E4-406C-A037-E3E624C8AF14}" type="parTrans" cxnId="{B85EEF40-E51A-46EA-A63A-C3858286BE92}">
      <dgm:prSet/>
      <dgm:spPr/>
      <dgm:t>
        <a:bodyPr/>
        <a:lstStyle/>
        <a:p>
          <a:endParaRPr lang="ru-RU"/>
        </a:p>
      </dgm:t>
    </dgm:pt>
    <dgm:pt modelId="{31D4634E-38B3-4D62-A27B-37B8596D3005}" type="pres">
      <dgm:prSet presAssocID="{15EE5A95-085F-4779-B7D5-AC4589B564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EAAC33-A68A-42C5-84E1-EFFB68A818F6}" type="pres">
      <dgm:prSet presAssocID="{29A68EE2-242B-4D37-988F-12F6AD6EBFCC}" presName="linNode" presStyleCnt="0"/>
      <dgm:spPr/>
      <dgm:t>
        <a:bodyPr/>
        <a:lstStyle/>
        <a:p>
          <a:endParaRPr lang="ru-RU"/>
        </a:p>
      </dgm:t>
    </dgm:pt>
    <dgm:pt modelId="{2F8C6C6E-54BA-42BA-867E-B52947266019}" type="pres">
      <dgm:prSet presAssocID="{29A68EE2-242B-4D37-988F-12F6AD6EBFCC}" presName="parentShp" presStyleLbl="node1" presStyleIdx="0" presStyleCnt="1" custScaleX="60608" custScaleY="95458" custLinFactNeighborX="-60530" custLinFactNeighborY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23572-2F05-4B74-8D55-1BD247DE3156}" type="pres">
      <dgm:prSet presAssocID="{29A68EE2-242B-4D37-988F-12F6AD6EBFCC}" presName="childShp" presStyleLbl="bgAccFollowNode1" presStyleIdx="0" presStyleCnt="1" custFlipVert="1" custFlipHor="1" custScaleX="1954" custScaleY="3449" custLinFactNeighborX="77845" custLinFactNeighborY="-44870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0"/>
          </a:schemeClr>
        </a:solidFill>
        <a:ln>
          <a:solidFill>
            <a:schemeClr val="accent6">
              <a:lumMod val="60000"/>
              <a:lumOff val="40000"/>
              <a:alpha val="2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994CF1DF-35C3-4260-A63D-6E23EBF38BDB}" type="presOf" srcId="{15EE5A95-085F-4779-B7D5-AC4589B5648D}" destId="{31D4634E-38B3-4D62-A27B-37B8596D3005}" srcOrd="0" destOrd="0" presId="urn:microsoft.com/office/officeart/2005/8/layout/vList6"/>
    <dgm:cxn modelId="{5AAD45DD-FCA8-4089-AB34-78ADDAD94503}" type="presOf" srcId="{29A68EE2-242B-4D37-988F-12F6AD6EBFCC}" destId="{2F8C6C6E-54BA-42BA-867E-B52947266019}" srcOrd="0" destOrd="0" presId="urn:microsoft.com/office/officeart/2005/8/layout/vList6"/>
    <dgm:cxn modelId="{B85EEF40-E51A-46EA-A63A-C3858286BE92}" srcId="{15EE5A95-085F-4779-B7D5-AC4589B5648D}" destId="{29A68EE2-242B-4D37-988F-12F6AD6EBFCC}" srcOrd="0" destOrd="0" parTransId="{24EC631D-B0E4-406C-A037-E3E624C8AF14}" sibTransId="{9AD9D81D-8288-44A4-BC0E-5175E120FD7C}"/>
    <dgm:cxn modelId="{F9AFB152-F251-4E18-87D6-EECAF60F1DE6}" type="presParOf" srcId="{31D4634E-38B3-4D62-A27B-37B8596D3005}" destId="{71EAAC33-A68A-42C5-84E1-EFFB68A818F6}" srcOrd="0" destOrd="0" presId="urn:microsoft.com/office/officeart/2005/8/layout/vList6"/>
    <dgm:cxn modelId="{9300FBA1-FB83-4B1E-833E-0C4809FCC491}" type="presParOf" srcId="{71EAAC33-A68A-42C5-84E1-EFFB68A818F6}" destId="{2F8C6C6E-54BA-42BA-867E-B52947266019}" srcOrd="0" destOrd="0" presId="urn:microsoft.com/office/officeart/2005/8/layout/vList6"/>
    <dgm:cxn modelId="{CB51240C-C881-4D79-99F2-004AEA109C68}" type="presParOf" srcId="{71EAAC33-A68A-42C5-84E1-EFFB68A818F6}" destId="{7FB23572-2F05-4B74-8D55-1BD247DE3156}" srcOrd="1" destOrd="0" presId="urn:microsoft.com/office/officeart/2005/8/layout/vList6"/>
  </dgm:cxnLst>
  <dgm:bg>
    <a:solidFill>
      <a:schemeClr val="tx2">
        <a:lumMod val="75000"/>
      </a:schemeClr>
    </a:solidFill>
    <a:effectLst>
      <a:glow rad="228600">
        <a:schemeClr val="accent5">
          <a:satMod val="175000"/>
          <a:alpha val="40000"/>
        </a:schemeClr>
      </a:glo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55D27-8786-4B6C-A9A6-22C82E77ED2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4890F3B-3462-4293-8F73-4163D51F671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C95EDAB5-8DA9-409B-97B3-8DDD32392F1D}" type="parTrans" cxnId="{23647247-2DFC-4A69-8B35-ECEB6B056E38}">
      <dgm:prSet/>
      <dgm:spPr/>
      <dgm:t>
        <a:bodyPr/>
        <a:lstStyle/>
        <a:p>
          <a:endParaRPr lang="ru-RU"/>
        </a:p>
      </dgm:t>
    </dgm:pt>
    <dgm:pt modelId="{7FE802F4-94C5-48F4-AF0A-B7297A58F334}" type="sibTrans" cxnId="{23647247-2DFC-4A69-8B35-ECEB6B056E38}">
      <dgm:prSet/>
      <dgm:spPr/>
      <dgm:t>
        <a:bodyPr/>
        <a:lstStyle/>
        <a:p>
          <a:endParaRPr lang="ru-RU"/>
        </a:p>
      </dgm:t>
    </dgm:pt>
    <dgm:pt modelId="{2E971A5A-3B61-45DE-8BFE-97DD72E476EB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Орнаменты</a:t>
          </a:r>
          <a:endParaRPr lang="ru-RU" dirty="0"/>
        </a:p>
      </dgm:t>
    </dgm:pt>
    <dgm:pt modelId="{00003BA3-3591-4705-93A1-17A71DC8FDF7}" type="parTrans" cxnId="{2AA334F3-9732-448E-B29F-0FB91F982256}">
      <dgm:prSet/>
      <dgm:spPr/>
      <dgm:t>
        <a:bodyPr/>
        <a:lstStyle/>
        <a:p>
          <a:endParaRPr lang="ru-RU"/>
        </a:p>
      </dgm:t>
    </dgm:pt>
    <dgm:pt modelId="{94AA067A-F9FE-474D-8F54-104294762880}" type="sibTrans" cxnId="{2AA334F3-9732-448E-B29F-0FB91F982256}">
      <dgm:prSet/>
      <dgm:spPr/>
      <dgm:t>
        <a:bodyPr/>
        <a:lstStyle/>
        <a:p>
          <a:endParaRPr lang="ru-RU"/>
        </a:p>
      </dgm:t>
    </dgm:pt>
    <dgm:pt modelId="{999F2792-7A1A-4836-BD33-D7191A64E94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Архитектура</a:t>
          </a:r>
          <a:endParaRPr lang="ru-RU" dirty="0"/>
        </a:p>
      </dgm:t>
    </dgm:pt>
    <dgm:pt modelId="{95EED7C3-E2EA-425F-95CF-D6178A124921}" type="parTrans" cxnId="{E0E9AB39-858A-45A9-A3F9-D208120C1164}">
      <dgm:prSet/>
      <dgm:spPr/>
      <dgm:t>
        <a:bodyPr/>
        <a:lstStyle/>
        <a:p>
          <a:endParaRPr lang="ru-RU"/>
        </a:p>
      </dgm:t>
    </dgm:pt>
    <dgm:pt modelId="{D08710BE-15D8-4C6C-A5EA-001EC3C3945B}" type="sibTrans" cxnId="{E0E9AB39-858A-45A9-A3F9-D208120C1164}">
      <dgm:prSet/>
      <dgm:spPr/>
      <dgm:t>
        <a:bodyPr/>
        <a:lstStyle/>
        <a:p>
          <a:endParaRPr lang="ru-RU"/>
        </a:p>
      </dgm:t>
    </dgm:pt>
    <dgm:pt modelId="{8100FF20-5BC2-4BDF-9793-24CCE19DC940}" type="pres">
      <dgm:prSet presAssocID="{26055D27-8786-4B6C-A9A6-22C82E77ED28}" presName="Name0" presStyleCnt="0">
        <dgm:presLayoutVars>
          <dgm:dir/>
          <dgm:resizeHandles val="exact"/>
        </dgm:presLayoutVars>
      </dgm:prSet>
      <dgm:spPr/>
    </dgm:pt>
    <dgm:pt modelId="{DB922782-ABA3-4915-B4FF-885C4FE71496}" type="pres">
      <dgm:prSet presAssocID="{26055D27-8786-4B6C-A9A6-22C82E77ED28}" presName="fgShape" presStyleLbl="fgShp" presStyleIdx="0" presStyleCnt="1"/>
      <dgm:spPr/>
    </dgm:pt>
    <dgm:pt modelId="{A0B5D6E1-ADDE-45E7-9B90-41571F25A3E9}" type="pres">
      <dgm:prSet presAssocID="{26055D27-8786-4B6C-A9A6-22C82E77ED28}" presName="linComp" presStyleCnt="0"/>
      <dgm:spPr/>
    </dgm:pt>
    <dgm:pt modelId="{D06AD522-61B7-43BB-9F06-D00DE3978B86}" type="pres">
      <dgm:prSet presAssocID="{A4890F3B-3462-4293-8F73-4163D51F6719}" presName="compNode" presStyleCnt="0"/>
      <dgm:spPr/>
    </dgm:pt>
    <dgm:pt modelId="{779AFC52-5DE7-41E3-B279-B5CCA75109A1}" type="pres">
      <dgm:prSet presAssocID="{A4890F3B-3462-4293-8F73-4163D51F6719}" presName="bkgdShape" presStyleLbl="node1" presStyleIdx="0" presStyleCnt="3"/>
      <dgm:spPr/>
      <dgm:t>
        <a:bodyPr/>
        <a:lstStyle/>
        <a:p>
          <a:endParaRPr lang="ru-RU"/>
        </a:p>
      </dgm:t>
    </dgm:pt>
    <dgm:pt modelId="{7ACEE7AC-485D-4AB7-969A-B23B558EC711}" type="pres">
      <dgm:prSet presAssocID="{A4890F3B-3462-4293-8F73-4163D51F671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95DFA-E946-41D6-A86B-155CE82BA7C0}" type="pres">
      <dgm:prSet presAssocID="{A4890F3B-3462-4293-8F73-4163D51F6719}" presName="invisiNode" presStyleLbl="node1" presStyleIdx="0" presStyleCnt="3"/>
      <dgm:spPr/>
    </dgm:pt>
    <dgm:pt modelId="{E8787C56-21E0-4C99-85D7-83BB1A0E0161}" type="pres">
      <dgm:prSet presAssocID="{A4890F3B-3462-4293-8F73-4163D51F671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F0A9DD-4A0A-4518-A9D4-1D74602ED4BC}" type="pres">
      <dgm:prSet presAssocID="{7FE802F4-94C5-48F4-AF0A-B7297A58F3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1441A0-B963-469B-9D8E-CE0F98390415}" type="pres">
      <dgm:prSet presAssocID="{2E971A5A-3B61-45DE-8BFE-97DD72E476EB}" presName="compNode" presStyleCnt="0"/>
      <dgm:spPr/>
    </dgm:pt>
    <dgm:pt modelId="{CA641CDE-C5FB-47B0-83E0-4F06FEBFD8F2}" type="pres">
      <dgm:prSet presAssocID="{2E971A5A-3B61-45DE-8BFE-97DD72E476EB}" presName="bkgdShape" presStyleLbl="node1" presStyleIdx="1" presStyleCnt="3"/>
      <dgm:spPr/>
      <dgm:t>
        <a:bodyPr/>
        <a:lstStyle/>
        <a:p>
          <a:endParaRPr lang="ru-RU"/>
        </a:p>
      </dgm:t>
    </dgm:pt>
    <dgm:pt modelId="{E67BA8B6-F489-43BF-A628-2C31C0E084F4}" type="pres">
      <dgm:prSet presAssocID="{2E971A5A-3B61-45DE-8BFE-97DD72E476E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17B1B-2693-4332-BA03-C740F70D0DB9}" type="pres">
      <dgm:prSet presAssocID="{2E971A5A-3B61-45DE-8BFE-97DD72E476EB}" presName="invisiNode" presStyleLbl="node1" presStyleIdx="1" presStyleCnt="3"/>
      <dgm:spPr/>
    </dgm:pt>
    <dgm:pt modelId="{2D596FD3-61BA-46A7-AA3F-CB7699785786}" type="pres">
      <dgm:prSet presAssocID="{2E971A5A-3B61-45DE-8BFE-97DD72E476E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8B549B-CCD0-4D00-BA4D-8C10D9089B6C}" type="pres">
      <dgm:prSet presAssocID="{94AA067A-F9FE-474D-8F54-1042947628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1CF984-A30F-4812-8DCA-9B7632EEA622}" type="pres">
      <dgm:prSet presAssocID="{999F2792-7A1A-4836-BD33-D7191A64E94F}" presName="compNode" presStyleCnt="0"/>
      <dgm:spPr/>
    </dgm:pt>
    <dgm:pt modelId="{CD2DF8B4-BE7C-4587-A155-A7E507D35DD1}" type="pres">
      <dgm:prSet presAssocID="{999F2792-7A1A-4836-BD33-D7191A64E94F}" presName="bkgdShape" presStyleLbl="node1" presStyleIdx="2" presStyleCnt="3" custLinFactNeighborX="-306"/>
      <dgm:spPr/>
      <dgm:t>
        <a:bodyPr/>
        <a:lstStyle/>
        <a:p>
          <a:endParaRPr lang="ru-RU"/>
        </a:p>
      </dgm:t>
    </dgm:pt>
    <dgm:pt modelId="{7DD8C7D8-7693-4BF6-AF7F-1492F046CEC9}" type="pres">
      <dgm:prSet presAssocID="{999F2792-7A1A-4836-BD33-D7191A64E94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D9FFB-A93E-4349-AB2C-1D51EC07E150}" type="pres">
      <dgm:prSet presAssocID="{999F2792-7A1A-4836-BD33-D7191A64E94F}" presName="invisiNode" presStyleLbl="node1" presStyleIdx="2" presStyleCnt="3"/>
      <dgm:spPr/>
    </dgm:pt>
    <dgm:pt modelId="{B1CA2E64-4FF9-4F88-9AD4-589038BE689B}" type="pres">
      <dgm:prSet presAssocID="{999F2792-7A1A-4836-BD33-D7191A64E94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4AB07E-4AF9-4F93-A6BB-5C5D8C750C1D}" type="presOf" srcId="{999F2792-7A1A-4836-BD33-D7191A64E94F}" destId="{CD2DF8B4-BE7C-4587-A155-A7E507D35DD1}" srcOrd="0" destOrd="0" presId="urn:microsoft.com/office/officeart/2005/8/layout/hList7"/>
    <dgm:cxn modelId="{23647247-2DFC-4A69-8B35-ECEB6B056E38}" srcId="{26055D27-8786-4B6C-A9A6-22C82E77ED28}" destId="{A4890F3B-3462-4293-8F73-4163D51F6719}" srcOrd="0" destOrd="0" parTransId="{C95EDAB5-8DA9-409B-97B3-8DDD32392F1D}" sibTransId="{7FE802F4-94C5-48F4-AF0A-B7297A58F334}"/>
    <dgm:cxn modelId="{442DAC9E-9140-4A7F-B8F4-DCDBF3E72089}" type="presOf" srcId="{7FE802F4-94C5-48F4-AF0A-B7297A58F334}" destId="{A3F0A9DD-4A0A-4518-A9D4-1D74602ED4BC}" srcOrd="0" destOrd="0" presId="urn:microsoft.com/office/officeart/2005/8/layout/hList7"/>
    <dgm:cxn modelId="{6D42600C-ADC0-477E-951B-E66882363473}" type="presOf" srcId="{26055D27-8786-4B6C-A9A6-22C82E77ED28}" destId="{8100FF20-5BC2-4BDF-9793-24CCE19DC940}" srcOrd="0" destOrd="0" presId="urn:microsoft.com/office/officeart/2005/8/layout/hList7"/>
    <dgm:cxn modelId="{8A20A155-9B95-4A00-AA11-3A18B8B6929A}" type="presOf" srcId="{2E971A5A-3B61-45DE-8BFE-97DD72E476EB}" destId="{E67BA8B6-F489-43BF-A628-2C31C0E084F4}" srcOrd="1" destOrd="0" presId="urn:microsoft.com/office/officeart/2005/8/layout/hList7"/>
    <dgm:cxn modelId="{4B6950B3-266E-4E39-860D-467AB14FABE3}" type="presOf" srcId="{999F2792-7A1A-4836-BD33-D7191A64E94F}" destId="{7DD8C7D8-7693-4BF6-AF7F-1492F046CEC9}" srcOrd="1" destOrd="0" presId="urn:microsoft.com/office/officeart/2005/8/layout/hList7"/>
    <dgm:cxn modelId="{7993F80C-071C-4D1D-B502-0A30E2955AA1}" type="presOf" srcId="{A4890F3B-3462-4293-8F73-4163D51F6719}" destId="{779AFC52-5DE7-41E3-B279-B5CCA75109A1}" srcOrd="0" destOrd="0" presId="urn:microsoft.com/office/officeart/2005/8/layout/hList7"/>
    <dgm:cxn modelId="{2AA334F3-9732-448E-B29F-0FB91F982256}" srcId="{26055D27-8786-4B6C-A9A6-22C82E77ED28}" destId="{2E971A5A-3B61-45DE-8BFE-97DD72E476EB}" srcOrd="1" destOrd="0" parTransId="{00003BA3-3591-4705-93A1-17A71DC8FDF7}" sibTransId="{94AA067A-F9FE-474D-8F54-104294762880}"/>
    <dgm:cxn modelId="{1C20BBFD-FE75-48C0-86FB-B70B76C7EE20}" type="presOf" srcId="{A4890F3B-3462-4293-8F73-4163D51F6719}" destId="{7ACEE7AC-485D-4AB7-969A-B23B558EC711}" srcOrd="1" destOrd="0" presId="urn:microsoft.com/office/officeart/2005/8/layout/hList7"/>
    <dgm:cxn modelId="{E0E9AB39-858A-45A9-A3F9-D208120C1164}" srcId="{26055D27-8786-4B6C-A9A6-22C82E77ED28}" destId="{999F2792-7A1A-4836-BD33-D7191A64E94F}" srcOrd="2" destOrd="0" parTransId="{95EED7C3-E2EA-425F-95CF-D6178A124921}" sibTransId="{D08710BE-15D8-4C6C-A5EA-001EC3C3945B}"/>
    <dgm:cxn modelId="{3080C6EB-17E8-4C9E-AD2F-4F6B23E6C60A}" type="presOf" srcId="{2E971A5A-3B61-45DE-8BFE-97DD72E476EB}" destId="{CA641CDE-C5FB-47B0-83E0-4F06FEBFD8F2}" srcOrd="0" destOrd="0" presId="urn:microsoft.com/office/officeart/2005/8/layout/hList7"/>
    <dgm:cxn modelId="{9368436A-F86F-4F5E-B7F7-5609CE0D94BF}" type="presOf" srcId="{94AA067A-F9FE-474D-8F54-104294762880}" destId="{598B549B-CCD0-4D00-BA4D-8C10D9089B6C}" srcOrd="0" destOrd="0" presId="urn:microsoft.com/office/officeart/2005/8/layout/hList7"/>
    <dgm:cxn modelId="{61ADA72F-08F9-4CFF-B3B8-367372FCA9E8}" type="presParOf" srcId="{8100FF20-5BC2-4BDF-9793-24CCE19DC940}" destId="{DB922782-ABA3-4915-B4FF-885C4FE71496}" srcOrd="0" destOrd="0" presId="urn:microsoft.com/office/officeart/2005/8/layout/hList7"/>
    <dgm:cxn modelId="{7F8AC33F-FB29-4ED3-8D4E-9A73994A599B}" type="presParOf" srcId="{8100FF20-5BC2-4BDF-9793-24CCE19DC940}" destId="{A0B5D6E1-ADDE-45E7-9B90-41571F25A3E9}" srcOrd="1" destOrd="0" presId="urn:microsoft.com/office/officeart/2005/8/layout/hList7"/>
    <dgm:cxn modelId="{E4B39A24-3B93-4EEE-A4BE-88DF4BC33691}" type="presParOf" srcId="{A0B5D6E1-ADDE-45E7-9B90-41571F25A3E9}" destId="{D06AD522-61B7-43BB-9F06-D00DE3978B86}" srcOrd="0" destOrd="0" presId="urn:microsoft.com/office/officeart/2005/8/layout/hList7"/>
    <dgm:cxn modelId="{B57AC1D4-43AF-4F13-B00F-A69C3195FA73}" type="presParOf" srcId="{D06AD522-61B7-43BB-9F06-D00DE3978B86}" destId="{779AFC52-5DE7-41E3-B279-B5CCA75109A1}" srcOrd="0" destOrd="0" presId="urn:microsoft.com/office/officeart/2005/8/layout/hList7"/>
    <dgm:cxn modelId="{75585935-C86F-4FFF-8076-0AFED98F6A3A}" type="presParOf" srcId="{D06AD522-61B7-43BB-9F06-D00DE3978B86}" destId="{7ACEE7AC-485D-4AB7-969A-B23B558EC711}" srcOrd="1" destOrd="0" presId="urn:microsoft.com/office/officeart/2005/8/layout/hList7"/>
    <dgm:cxn modelId="{3D6784C7-C7EB-4D05-BB6C-FACD6BFE2B76}" type="presParOf" srcId="{D06AD522-61B7-43BB-9F06-D00DE3978B86}" destId="{A8F95DFA-E946-41D6-A86B-155CE82BA7C0}" srcOrd="2" destOrd="0" presId="urn:microsoft.com/office/officeart/2005/8/layout/hList7"/>
    <dgm:cxn modelId="{6FDECE01-1C93-46E0-B803-A977ADE4396F}" type="presParOf" srcId="{D06AD522-61B7-43BB-9F06-D00DE3978B86}" destId="{E8787C56-21E0-4C99-85D7-83BB1A0E0161}" srcOrd="3" destOrd="0" presId="urn:microsoft.com/office/officeart/2005/8/layout/hList7"/>
    <dgm:cxn modelId="{00BB6046-5A10-4062-B5D3-CA096405945F}" type="presParOf" srcId="{A0B5D6E1-ADDE-45E7-9B90-41571F25A3E9}" destId="{A3F0A9DD-4A0A-4518-A9D4-1D74602ED4BC}" srcOrd="1" destOrd="0" presId="urn:microsoft.com/office/officeart/2005/8/layout/hList7"/>
    <dgm:cxn modelId="{A6159730-91AF-45CF-B04F-685BB998A7CD}" type="presParOf" srcId="{A0B5D6E1-ADDE-45E7-9B90-41571F25A3E9}" destId="{391441A0-B963-469B-9D8E-CE0F98390415}" srcOrd="2" destOrd="0" presId="urn:microsoft.com/office/officeart/2005/8/layout/hList7"/>
    <dgm:cxn modelId="{2E4062DA-6D09-4083-8907-B019C2D1FBDE}" type="presParOf" srcId="{391441A0-B963-469B-9D8E-CE0F98390415}" destId="{CA641CDE-C5FB-47B0-83E0-4F06FEBFD8F2}" srcOrd="0" destOrd="0" presId="urn:microsoft.com/office/officeart/2005/8/layout/hList7"/>
    <dgm:cxn modelId="{D1E5EA8B-8556-49F2-83CC-F13007AD4362}" type="presParOf" srcId="{391441A0-B963-469B-9D8E-CE0F98390415}" destId="{E67BA8B6-F489-43BF-A628-2C31C0E084F4}" srcOrd="1" destOrd="0" presId="urn:microsoft.com/office/officeart/2005/8/layout/hList7"/>
    <dgm:cxn modelId="{189C0E55-0B40-47F5-BF8D-44E5D7B9CC33}" type="presParOf" srcId="{391441A0-B963-469B-9D8E-CE0F98390415}" destId="{67917B1B-2693-4332-BA03-C740F70D0DB9}" srcOrd="2" destOrd="0" presId="urn:microsoft.com/office/officeart/2005/8/layout/hList7"/>
    <dgm:cxn modelId="{72DE7256-A5D5-4316-A5F4-B9674B5E3BE3}" type="presParOf" srcId="{391441A0-B963-469B-9D8E-CE0F98390415}" destId="{2D596FD3-61BA-46A7-AA3F-CB7699785786}" srcOrd="3" destOrd="0" presId="urn:microsoft.com/office/officeart/2005/8/layout/hList7"/>
    <dgm:cxn modelId="{CC738F84-8328-423A-96D3-6B0D13A373FD}" type="presParOf" srcId="{A0B5D6E1-ADDE-45E7-9B90-41571F25A3E9}" destId="{598B549B-CCD0-4D00-BA4D-8C10D9089B6C}" srcOrd="3" destOrd="0" presId="urn:microsoft.com/office/officeart/2005/8/layout/hList7"/>
    <dgm:cxn modelId="{C2C2C4CF-E090-48C6-BA43-C2CC6F5F21CE}" type="presParOf" srcId="{A0B5D6E1-ADDE-45E7-9B90-41571F25A3E9}" destId="{621CF984-A30F-4812-8DCA-9B7632EEA622}" srcOrd="4" destOrd="0" presId="urn:microsoft.com/office/officeart/2005/8/layout/hList7"/>
    <dgm:cxn modelId="{C3BBE32C-6FA6-431D-AF3E-DC32D3F77E4A}" type="presParOf" srcId="{621CF984-A30F-4812-8DCA-9B7632EEA622}" destId="{CD2DF8B4-BE7C-4587-A155-A7E507D35DD1}" srcOrd="0" destOrd="0" presId="urn:microsoft.com/office/officeart/2005/8/layout/hList7"/>
    <dgm:cxn modelId="{2331CE2F-64AA-486B-8830-7B4D13A34225}" type="presParOf" srcId="{621CF984-A30F-4812-8DCA-9B7632EEA622}" destId="{7DD8C7D8-7693-4BF6-AF7F-1492F046CEC9}" srcOrd="1" destOrd="0" presId="urn:microsoft.com/office/officeart/2005/8/layout/hList7"/>
    <dgm:cxn modelId="{5F49019B-8D50-4DF6-B051-3D27AC39EFE5}" type="presParOf" srcId="{621CF984-A30F-4812-8DCA-9B7632EEA622}" destId="{8FDD9FFB-A93E-4349-AB2C-1D51EC07E150}" srcOrd="2" destOrd="0" presId="urn:microsoft.com/office/officeart/2005/8/layout/hList7"/>
    <dgm:cxn modelId="{089CEF99-D53C-4E51-BDCB-520E0C73CF26}" type="presParOf" srcId="{621CF984-A30F-4812-8DCA-9B7632EEA622}" destId="{B1CA2E64-4FF9-4F88-9AD4-589038BE689B}" srcOrd="3" destOrd="0" presId="urn:microsoft.com/office/officeart/2005/8/layout/hList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BDD47-C25B-4657-BCF7-D5B50E9D9A0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38683A9-1378-41BF-8049-71B175F2A8A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ADEC9F54-B1D0-4452-846C-06159269862B}" type="parTrans" cxnId="{C07F78F2-B827-4352-A811-0449A5898B02}">
      <dgm:prSet/>
      <dgm:spPr/>
      <dgm:t>
        <a:bodyPr/>
        <a:lstStyle/>
        <a:p>
          <a:endParaRPr lang="ru-RU"/>
        </a:p>
      </dgm:t>
    </dgm:pt>
    <dgm:pt modelId="{BB1EAC39-2DA2-46B8-9019-60B202C09447}" type="sibTrans" cxnId="{C07F78F2-B827-4352-A811-0449A5898B02}">
      <dgm:prSet/>
      <dgm:spPr/>
      <dgm:t>
        <a:bodyPr/>
        <a:lstStyle/>
        <a:p>
          <a:endParaRPr lang="ru-RU"/>
        </a:p>
      </dgm:t>
    </dgm:pt>
    <dgm:pt modelId="{009CDF08-C33F-49DE-BBCF-083C2CEEA8AF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Искусство</a:t>
          </a:r>
          <a:endParaRPr lang="ru-RU" dirty="0"/>
        </a:p>
      </dgm:t>
    </dgm:pt>
    <dgm:pt modelId="{05E6F9CC-8B49-4E44-8D70-24419043224E}" type="parTrans" cxnId="{A2E636F5-CBFA-48EF-91F6-624E3D69D882}">
      <dgm:prSet/>
      <dgm:spPr/>
      <dgm:t>
        <a:bodyPr/>
        <a:lstStyle/>
        <a:p>
          <a:endParaRPr lang="ru-RU"/>
        </a:p>
      </dgm:t>
    </dgm:pt>
    <dgm:pt modelId="{1190DE22-47EA-4B44-A16B-09F394284794}" type="sibTrans" cxnId="{A2E636F5-CBFA-48EF-91F6-624E3D69D882}">
      <dgm:prSet/>
      <dgm:spPr/>
      <dgm:t>
        <a:bodyPr/>
        <a:lstStyle/>
        <a:p>
          <a:endParaRPr lang="ru-RU"/>
        </a:p>
      </dgm:t>
    </dgm:pt>
    <dgm:pt modelId="{F3C58A9D-83B1-4731-9F4E-2E1D03BFAD73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Снежинки</a:t>
          </a:r>
          <a:endParaRPr lang="ru-RU" dirty="0"/>
        </a:p>
      </dgm:t>
    </dgm:pt>
    <dgm:pt modelId="{01E161F7-7315-457B-A473-342C36E622CD}" type="parTrans" cxnId="{690C679E-84B8-4CA2-BCEE-427898576B2F}">
      <dgm:prSet/>
      <dgm:spPr/>
      <dgm:t>
        <a:bodyPr/>
        <a:lstStyle/>
        <a:p>
          <a:endParaRPr lang="ru-RU"/>
        </a:p>
      </dgm:t>
    </dgm:pt>
    <dgm:pt modelId="{90E0E9E0-34C2-41B6-8EA4-AD4AD46DE789}" type="sibTrans" cxnId="{690C679E-84B8-4CA2-BCEE-427898576B2F}">
      <dgm:prSet/>
      <dgm:spPr/>
      <dgm:t>
        <a:bodyPr/>
        <a:lstStyle/>
        <a:p>
          <a:endParaRPr lang="ru-RU"/>
        </a:p>
      </dgm:t>
    </dgm:pt>
    <dgm:pt modelId="{25EFDD0C-3A0C-4879-B5D8-4C1A3D8B3152}" type="pres">
      <dgm:prSet presAssocID="{344BDD47-C25B-4657-BCF7-D5B50E9D9A08}" presName="Name0" presStyleCnt="0">
        <dgm:presLayoutVars>
          <dgm:dir/>
          <dgm:resizeHandles val="exact"/>
        </dgm:presLayoutVars>
      </dgm:prSet>
      <dgm:spPr/>
    </dgm:pt>
    <dgm:pt modelId="{25D8C826-2F53-4861-AAD1-FE1E65BE66BE}" type="pres">
      <dgm:prSet presAssocID="{344BDD47-C25B-4657-BCF7-D5B50E9D9A08}" presName="fgShape" presStyleLbl="fgShp" presStyleIdx="0" presStyleCnt="1"/>
      <dgm:spPr/>
    </dgm:pt>
    <dgm:pt modelId="{7347FFF6-F74E-48B1-8282-CC06610B3C1E}" type="pres">
      <dgm:prSet presAssocID="{344BDD47-C25B-4657-BCF7-D5B50E9D9A08}" presName="linComp" presStyleCnt="0"/>
      <dgm:spPr/>
    </dgm:pt>
    <dgm:pt modelId="{3EFCEE43-8970-4179-800E-857C47C03A8A}" type="pres">
      <dgm:prSet presAssocID="{A38683A9-1378-41BF-8049-71B175F2A8A1}" presName="compNode" presStyleCnt="0"/>
      <dgm:spPr/>
    </dgm:pt>
    <dgm:pt modelId="{7410C441-9EB2-46BF-BC8F-0933FC0ADEE1}" type="pres">
      <dgm:prSet presAssocID="{A38683A9-1378-41BF-8049-71B175F2A8A1}" presName="bkgdShape" presStyleLbl="node1" presStyleIdx="0" presStyleCnt="3"/>
      <dgm:spPr/>
      <dgm:t>
        <a:bodyPr/>
        <a:lstStyle/>
        <a:p>
          <a:endParaRPr lang="ru-RU"/>
        </a:p>
      </dgm:t>
    </dgm:pt>
    <dgm:pt modelId="{4249817D-A9AD-4761-951F-735DA9B57C00}" type="pres">
      <dgm:prSet presAssocID="{A38683A9-1378-41BF-8049-71B175F2A8A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E05DE-0786-408F-BB95-3C95E60C4AB8}" type="pres">
      <dgm:prSet presAssocID="{A38683A9-1378-41BF-8049-71B175F2A8A1}" presName="invisiNode" presStyleLbl="node1" presStyleIdx="0" presStyleCnt="3"/>
      <dgm:spPr/>
    </dgm:pt>
    <dgm:pt modelId="{0F98E1CC-3430-4B8A-9912-BEFFB782C30B}" type="pres">
      <dgm:prSet presAssocID="{A38683A9-1378-41BF-8049-71B175F2A8A1}" presName="imagNode" presStyleLbl="fgImgPlace1" presStyleIdx="0" presStyleCnt="3" custScaleY="972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A4B2C5-CB93-497B-AAED-BE9D16946020}" type="pres">
      <dgm:prSet presAssocID="{BB1EAC39-2DA2-46B8-9019-60B202C094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35577B-415F-48A7-A903-3336B810A466}" type="pres">
      <dgm:prSet presAssocID="{009CDF08-C33F-49DE-BBCF-083C2CEEA8AF}" presName="compNode" presStyleCnt="0"/>
      <dgm:spPr/>
    </dgm:pt>
    <dgm:pt modelId="{A998A7EE-291B-4309-9C59-495619F8FB08}" type="pres">
      <dgm:prSet presAssocID="{009CDF08-C33F-49DE-BBCF-083C2CEEA8AF}" presName="bkgdShape" presStyleLbl="node1" presStyleIdx="1" presStyleCnt="3"/>
      <dgm:spPr/>
      <dgm:t>
        <a:bodyPr/>
        <a:lstStyle/>
        <a:p>
          <a:endParaRPr lang="ru-RU"/>
        </a:p>
      </dgm:t>
    </dgm:pt>
    <dgm:pt modelId="{7544A8CD-15ED-4DB7-B506-845A87FDCFAA}" type="pres">
      <dgm:prSet presAssocID="{009CDF08-C33F-49DE-BBCF-083C2CEEA8A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715C-9E74-4C1C-9601-703B99FBBEEA}" type="pres">
      <dgm:prSet presAssocID="{009CDF08-C33F-49DE-BBCF-083C2CEEA8AF}" presName="invisiNode" presStyleLbl="node1" presStyleIdx="1" presStyleCnt="3"/>
      <dgm:spPr/>
    </dgm:pt>
    <dgm:pt modelId="{675161FE-AD3E-4603-9EE1-C41424DC8315}" type="pres">
      <dgm:prSet presAssocID="{009CDF08-C33F-49DE-BBCF-083C2CEEA8A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4E36F5-2F23-488C-AD93-EEDBE469CF9A}" type="pres">
      <dgm:prSet presAssocID="{1190DE22-47EA-4B44-A16B-09F3942847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DB2523-6DF7-4A1F-A72A-FC468CBD508A}" type="pres">
      <dgm:prSet presAssocID="{F3C58A9D-83B1-4731-9F4E-2E1D03BFAD73}" presName="compNode" presStyleCnt="0"/>
      <dgm:spPr/>
    </dgm:pt>
    <dgm:pt modelId="{27039CD8-21DF-49ED-BAFB-841CCE7B456E}" type="pres">
      <dgm:prSet presAssocID="{F3C58A9D-83B1-4731-9F4E-2E1D03BFAD73}" presName="bkgdShape" presStyleLbl="node1" presStyleIdx="2" presStyleCnt="3"/>
      <dgm:spPr/>
      <dgm:t>
        <a:bodyPr/>
        <a:lstStyle/>
        <a:p>
          <a:endParaRPr lang="ru-RU"/>
        </a:p>
      </dgm:t>
    </dgm:pt>
    <dgm:pt modelId="{6937A36E-842E-484A-9BF2-179610171809}" type="pres">
      <dgm:prSet presAssocID="{F3C58A9D-83B1-4731-9F4E-2E1D03BFAD7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ECD7A-16D5-42EF-937F-4EDB97C7C5F9}" type="pres">
      <dgm:prSet presAssocID="{F3C58A9D-83B1-4731-9F4E-2E1D03BFAD73}" presName="invisiNode" presStyleLbl="node1" presStyleIdx="2" presStyleCnt="3"/>
      <dgm:spPr/>
    </dgm:pt>
    <dgm:pt modelId="{4DE61AAE-153B-4B24-9411-26C18F36ABAD}" type="pres">
      <dgm:prSet presAssocID="{F3C58A9D-83B1-4731-9F4E-2E1D03BFAD7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0FB68CE-2E15-47C6-A1D4-295577B9170F}" type="presOf" srcId="{BB1EAC39-2DA2-46B8-9019-60B202C09447}" destId="{CBA4B2C5-CB93-497B-AAED-BE9D16946020}" srcOrd="0" destOrd="0" presId="urn:microsoft.com/office/officeart/2005/8/layout/hList7"/>
    <dgm:cxn modelId="{9FEBED82-E8FD-432C-AB11-FA1AE2E86DB8}" type="presOf" srcId="{344BDD47-C25B-4657-BCF7-D5B50E9D9A08}" destId="{25EFDD0C-3A0C-4879-B5D8-4C1A3D8B3152}" srcOrd="0" destOrd="0" presId="urn:microsoft.com/office/officeart/2005/8/layout/hList7"/>
    <dgm:cxn modelId="{690C679E-84B8-4CA2-BCEE-427898576B2F}" srcId="{344BDD47-C25B-4657-BCF7-D5B50E9D9A08}" destId="{F3C58A9D-83B1-4731-9F4E-2E1D03BFAD73}" srcOrd="2" destOrd="0" parTransId="{01E161F7-7315-457B-A473-342C36E622CD}" sibTransId="{90E0E9E0-34C2-41B6-8EA4-AD4AD46DE789}"/>
    <dgm:cxn modelId="{58C34070-3F72-494F-A3C7-E96B6EAA9244}" type="presOf" srcId="{F3C58A9D-83B1-4731-9F4E-2E1D03BFAD73}" destId="{6937A36E-842E-484A-9BF2-179610171809}" srcOrd="1" destOrd="0" presId="urn:microsoft.com/office/officeart/2005/8/layout/hList7"/>
    <dgm:cxn modelId="{A2E636F5-CBFA-48EF-91F6-624E3D69D882}" srcId="{344BDD47-C25B-4657-BCF7-D5B50E9D9A08}" destId="{009CDF08-C33F-49DE-BBCF-083C2CEEA8AF}" srcOrd="1" destOrd="0" parTransId="{05E6F9CC-8B49-4E44-8D70-24419043224E}" sibTransId="{1190DE22-47EA-4B44-A16B-09F394284794}"/>
    <dgm:cxn modelId="{A6D2CDDF-9089-4771-8DAE-C45237637AA0}" type="presOf" srcId="{009CDF08-C33F-49DE-BBCF-083C2CEEA8AF}" destId="{A998A7EE-291B-4309-9C59-495619F8FB08}" srcOrd="0" destOrd="0" presId="urn:microsoft.com/office/officeart/2005/8/layout/hList7"/>
    <dgm:cxn modelId="{DF76B499-FB54-4EF0-8E47-7C19F0320C0A}" type="presOf" srcId="{F3C58A9D-83B1-4731-9F4E-2E1D03BFAD73}" destId="{27039CD8-21DF-49ED-BAFB-841CCE7B456E}" srcOrd="0" destOrd="0" presId="urn:microsoft.com/office/officeart/2005/8/layout/hList7"/>
    <dgm:cxn modelId="{4E04341D-46F9-4163-B405-007699E0D5F9}" type="presOf" srcId="{1190DE22-47EA-4B44-A16B-09F394284794}" destId="{864E36F5-2F23-488C-AD93-EEDBE469CF9A}" srcOrd="0" destOrd="0" presId="urn:microsoft.com/office/officeart/2005/8/layout/hList7"/>
    <dgm:cxn modelId="{40698507-6520-4C0C-AEE5-6CD2328A7EE2}" type="presOf" srcId="{009CDF08-C33F-49DE-BBCF-083C2CEEA8AF}" destId="{7544A8CD-15ED-4DB7-B506-845A87FDCFAA}" srcOrd="1" destOrd="0" presId="urn:microsoft.com/office/officeart/2005/8/layout/hList7"/>
    <dgm:cxn modelId="{0AB0B3A3-E280-449A-880B-1D1CFE55D0B9}" type="presOf" srcId="{A38683A9-1378-41BF-8049-71B175F2A8A1}" destId="{7410C441-9EB2-46BF-BC8F-0933FC0ADEE1}" srcOrd="0" destOrd="0" presId="urn:microsoft.com/office/officeart/2005/8/layout/hList7"/>
    <dgm:cxn modelId="{AE83FC79-3B01-452D-9E84-25D33234605A}" type="presOf" srcId="{A38683A9-1378-41BF-8049-71B175F2A8A1}" destId="{4249817D-A9AD-4761-951F-735DA9B57C00}" srcOrd="1" destOrd="0" presId="urn:microsoft.com/office/officeart/2005/8/layout/hList7"/>
    <dgm:cxn modelId="{C07F78F2-B827-4352-A811-0449A5898B02}" srcId="{344BDD47-C25B-4657-BCF7-D5B50E9D9A08}" destId="{A38683A9-1378-41BF-8049-71B175F2A8A1}" srcOrd="0" destOrd="0" parTransId="{ADEC9F54-B1D0-4452-846C-06159269862B}" sibTransId="{BB1EAC39-2DA2-46B8-9019-60B202C09447}"/>
    <dgm:cxn modelId="{3B6B605A-C04E-4748-ABAC-328C2678905F}" type="presParOf" srcId="{25EFDD0C-3A0C-4879-B5D8-4C1A3D8B3152}" destId="{25D8C826-2F53-4861-AAD1-FE1E65BE66BE}" srcOrd="0" destOrd="0" presId="urn:microsoft.com/office/officeart/2005/8/layout/hList7"/>
    <dgm:cxn modelId="{0836860F-1477-4924-96A4-C4AE6845A2EF}" type="presParOf" srcId="{25EFDD0C-3A0C-4879-B5D8-4C1A3D8B3152}" destId="{7347FFF6-F74E-48B1-8282-CC06610B3C1E}" srcOrd="1" destOrd="0" presId="urn:microsoft.com/office/officeart/2005/8/layout/hList7"/>
    <dgm:cxn modelId="{F3D82A17-2767-4084-B9B1-DEAEA5B147DC}" type="presParOf" srcId="{7347FFF6-F74E-48B1-8282-CC06610B3C1E}" destId="{3EFCEE43-8970-4179-800E-857C47C03A8A}" srcOrd="0" destOrd="0" presId="urn:microsoft.com/office/officeart/2005/8/layout/hList7"/>
    <dgm:cxn modelId="{13E0F0FB-43E2-461E-A6D4-B3954A9BAC44}" type="presParOf" srcId="{3EFCEE43-8970-4179-800E-857C47C03A8A}" destId="{7410C441-9EB2-46BF-BC8F-0933FC0ADEE1}" srcOrd="0" destOrd="0" presId="urn:microsoft.com/office/officeart/2005/8/layout/hList7"/>
    <dgm:cxn modelId="{89F52F46-474E-4252-9E07-EAF069C5E932}" type="presParOf" srcId="{3EFCEE43-8970-4179-800E-857C47C03A8A}" destId="{4249817D-A9AD-4761-951F-735DA9B57C00}" srcOrd="1" destOrd="0" presId="urn:microsoft.com/office/officeart/2005/8/layout/hList7"/>
    <dgm:cxn modelId="{5C81F46C-771F-409C-B275-274E93844DF5}" type="presParOf" srcId="{3EFCEE43-8970-4179-800E-857C47C03A8A}" destId="{36CE05DE-0786-408F-BB95-3C95E60C4AB8}" srcOrd="2" destOrd="0" presId="urn:microsoft.com/office/officeart/2005/8/layout/hList7"/>
    <dgm:cxn modelId="{28E2E0B9-0914-43DD-ADDC-1E7F595CBF55}" type="presParOf" srcId="{3EFCEE43-8970-4179-800E-857C47C03A8A}" destId="{0F98E1CC-3430-4B8A-9912-BEFFB782C30B}" srcOrd="3" destOrd="0" presId="urn:microsoft.com/office/officeart/2005/8/layout/hList7"/>
    <dgm:cxn modelId="{B54D3D3B-6D56-4C07-A2AC-95BFDDFEF446}" type="presParOf" srcId="{7347FFF6-F74E-48B1-8282-CC06610B3C1E}" destId="{CBA4B2C5-CB93-497B-AAED-BE9D16946020}" srcOrd="1" destOrd="0" presId="urn:microsoft.com/office/officeart/2005/8/layout/hList7"/>
    <dgm:cxn modelId="{331B0EE5-D7E0-4E32-B13E-2F69E04C05F1}" type="presParOf" srcId="{7347FFF6-F74E-48B1-8282-CC06610B3C1E}" destId="{BC35577B-415F-48A7-A903-3336B810A466}" srcOrd="2" destOrd="0" presId="urn:microsoft.com/office/officeart/2005/8/layout/hList7"/>
    <dgm:cxn modelId="{6B77BE9E-3D65-43B1-972F-2A5B85D7B345}" type="presParOf" srcId="{BC35577B-415F-48A7-A903-3336B810A466}" destId="{A998A7EE-291B-4309-9C59-495619F8FB08}" srcOrd="0" destOrd="0" presId="urn:microsoft.com/office/officeart/2005/8/layout/hList7"/>
    <dgm:cxn modelId="{770AB596-2083-445F-B358-67BA6C6D6B6D}" type="presParOf" srcId="{BC35577B-415F-48A7-A903-3336B810A466}" destId="{7544A8CD-15ED-4DB7-B506-845A87FDCFAA}" srcOrd="1" destOrd="0" presId="urn:microsoft.com/office/officeart/2005/8/layout/hList7"/>
    <dgm:cxn modelId="{781B17D9-6E6C-4FCF-8E9E-B1F8D2F79C82}" type="presParOf" srcId="{BC35577B-415F-48A7-A903-3336B810A466}" destId="{C4BB715C-9E74-4C1C-9601-703B99FBBEEA}" srcOrd="2" destOrd="0" presId="urn:microsoft.com/office/officeart/2005/8/layout/hList7"/>
    <dgm:cxn modelId="{AB873962-EFBC-4E83-BCF4-BA12B66B0FD1}" type="presParOf" srcId="{BC35577B-415F-48A7-A903-3336B810A466}" destId="{675161FE-AD3E-4603-9EE1-C41424DC8315}" srcOrd="3" destOrd="0" presId="urn:microsoft.com/office/officeart/2005/8/layout/hList7"/>
    <dgm:cxn modelId="{F8575357-C463-49D3-9915-1B98770FF6E4}" type="presParOf" srcId="{7347FFF6-F74E-48B1-8282-CC06610B3C1E}" destId="{864E36F5-2F23-488C-AD93-EEDBE469CF9A}" srcOrd="3" destOrd="0" presId="urn:microsoft.com/office/officeart/2005/8/layout/hList7"/>
    <dgm:cxn modelId="{E58A14C4-A84C-4E30-B4B8-6D690582A160}" type="presParOf" srcId="{7347FFF6-F74E-48B1-8282-CC06610B3C1E}" destId="{50DB2523-6DF7-4A1F-A72A-FC468CBD508A}" srcOrd="4" destOrd="0" presId="urn:microsoft.com/office/officeart/2005/8/layout/hList7"/>
    <dgm:cxn modelId="{A7390565-15A7-487D-80CA-8D6CD6125FEF}" type="presParOf" srcId="{50DB2523-6DF7-4A1F-A72A-FC468CBD508A}" destId="{27039CD8-21DF-49ED-BAFB-841CCE7B456E}" srcOrd="0" destOrd="0" presId="urn:microsoft.com/office/officeart/2005/8/layout/hList7"/>
    <dgm:cxn modelId="{9567CDCD-3FC9-40FA-BC98-CEFACC00EBB6}" type="presParOf" srcId="{50DB2523-6DF7-4A1F-A72A-FC468CBD508A}" destId="{6937A36E-842E-484A-9BF2-179610171809}" srcOrd="1" destOrd="0" presId="urn:microsoft.com/office/officeart/2005/8/layout/hList7"/>
    <dgm:cxn modelId="{6D2CF790-8C68-4DA2-847B-EE4E0D97DD11}" type="presParOf" srcId="{50DB2523-6DF7-4A1F-A72A-FC468CBD508A}" destId="{EE5ECD7A-16D5-42EF-937F-4EDB97C7C5F9}" srcOrd="2" destOrd="0" presId="urn:microsoft.com/office/officeart/2005/8/layout/hList7"/>
    <dgm:cxn modelId="{C934819C-BEB8-44E4-839B-0CC5DC32F23B}" type="presParOf" srcId="{50DB2523-6DF7-4A1F-A72A-FC468CBD508A}" destId="{4DE61AAE-153B-4B24-9411-26C18F36ABAD}" srcOrd="3" destOrd="0" presId="urn:microsoft.com/office/officeart/2005/8/layout/hList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685B1-C779-4D6B-9024-4D1641C73BC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4F483-65FB-4B3F-959F-D9C10F723692}">
      <dgm:prSet phldrT="[Текст]"/>
      <dgm:spPr>
        <a:solidFill>
          <a:srgbClr val="92D05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Родина Мцыри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C457C78-D79D-4A15-B7D9-76B3ABB38EA2}" type="parTrans" cxnId="{81DDC34A-7F58-48A1-BCAF-D3286A4C8595}">
      <dgm:prSet/>
      <dgm:spPr/>
      <dgm:t>
        <a:bodyPr/>
        <a:lstStyle/>
        <a:p>
          <a:endParaRPr lang="ru-RU"/>
        </a:p>
      </dgm:t>
    </dgm:pt>
    <dgm:pt modelId="{DD409048-1127-4134-B3AC-2B6B9DC2510A}" type="sibTrans" cxnId="{81DDC34A-7F58-48A1-BCAF-D3286A4C8595}">
      <dgm:prSet/>
      <dgm:spPr/>
      <dgm:t>
        <a:bodyPr/>
        <a:lstStyle/>
        <a:p>
          <a:endParaRPr lang="ru-RU"/>
        </a:p>
      </dgm:t>
    </dgm:pt>
    <dgm:pt modelId="{05A21A58-5DEF-4ED6-862C-430B9B6BB653}">
      <dgm:prSet phldrT="[Текст]" custT="1"/>
      <dgm:spPr>
        <a:solidFill>
          <a:srgbClr val="92D05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4400" b="1" dirty="0" smtClean="0">
              <a:solidFill>
                <a:srgbClr val="7030A0"/>
              </a:solidFill>
            </a:rPr>
            <a:t>Монастырь</a:t>
          </a:r>
          <a:endParaRPr lang="ru-RU" sz="4400" b="1" dirty="0">
            <a:solidFill>
              <a:srgbClr val="7030A0"/>
            </a:solidFill>
          </a:endParaRPr>
        </a:p>
      </dgm:t>
    </dgm:pt>
    <dgm:pt modelId="{8F79AF61-BF5D-439B-AD43-DB051763256B}" type="parTrans" cxnId="{AE2BCCF0-390E-41ED-AC02-4CD8A3398BC8}">
      <dgm:prSet/>
      <dgm:spPr/>
      <dgm:t>
        <a:bodyPr/>
        <a:lstStyle/>
        <a:p>
          <a:endParaRPr lang="ru-RU"/>
        </a:p>
      </dgm:t>
    </dgm:pt>
    <dgm:pt modelId="{BAAFB2FA-BE1D-4FE6-B9B3-BEA7417D070C}" type="sibTrans" cxnId="{AE2BCCF0-390E-41ED-AC02-4CD8A3398BC8}">
      <dgm:prSet/>
      <dgm:spPr/>
      <dgm:t>
        <a:bodyPr/>
        <a:lstStyle/>
        <a:p>
          <a:endParaRPr lang="ru-RU"/>
        </a:p>
      </dgm:t>
    </dgm:pt>
    <dgm:pt modelId="{94E67FF6-EC96-453C-ACD4-D3043F65E430}">
      <dgm:prSet phldrT="[Текст]" custT="1"/>
      <dgm:spPr>
        <a:solidFill>
          <a:srgbClr val="92D05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4000" b="1" dirty="0" smtClean="0">
              <a:solidFill>
                <a:schemeClr val="accent6">
                  <a:lumMod val="50000"/>
                </a:schemeClr>
              </a:solidFill>
            </a:rPr>
            <a:t>Встреча с грузинкой</a:t>
          </a:r>
          <a:endParaRPr lang="ru-RU" sz="4000" b="1" dirty="0">
            <a:solidFill>
              <a:schemeClr val="accent6">
                <a:lumMod val="50000"/>
              </a:schemeClr>
            </a:solidFill>
          </a:endParaRPr>
        </a:p>
      </dgm:t>
    </dgm:pt>
    <dgm:pt modelId="{F8D5EA5F-9135-4913-8C35-C219F9C4DEAC}" type="parTrans" cxnId="{71EEF422-F194-4C88-B251-7CBBA0052872}">
      <dgm:prSet/>
      <dgm:spPr/>
      <dgm:t>
        <a:bodyPr/>
        <a:lstStyle/>
        <a:p>
          <a:endParaRPr lang="ru-RU"/>
        </a:p>
      </dgm:t>
    </dgm:pt>
    <dgm:pt modelId="{60AE133E-18E3-46A3-9590-62C3AFA9BB23}" type="sibTrans" cxnId="{71EEF422-F194-4C88-B251-7CBBA0052872}">
      <dgm:prSet/>
      <dgm:spPr/>
      <dgm:t>
        <a:bodyPr/>
        <a:lstStyle/>
        <a:p>
          <a:endParaRPr lang="ru-RU"/>
        </a:p>
      </dgm:t>
    </dgm:pt>
    <dgm:pt modelId="{D350699F-A2CD-4B88-A6FD-3EC3C3FDAF04}">
      <dgm:prSet phldrT="[Текст]" custT="1"/>
      <dgm:spPr>
        <a:solidFill>
          <a:srgbClr val="92D05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Битва с барсом</a:t>
          </a:r>
          <a:endParaRPr lang="ru-RU" sz="4000" b="1" dirty="0">
            <a:solidFill>
              <a:srgbClr val="7030A0"/>
            </a:solidFill>
          </a:endParaRPr>
        </a:p>
      </dgm:t>
    </dgm:pt>
    <dgm:pt modelId="{AB247826-6E70-45E5-B005-11B766CEDA05}" type="parTrans" cxnId="{D573A00A-6F5E-4A27-8722-CDA5C6059536}">
      <dgm:prSet/>
      <dgm:spPr/>
      <dgm:t>
        <a:bodyPr/>
        <a:lstStyle/>
        <a:p>
          <a:endParaRPr lang="ru-RU"/>
        </a:p>
      </dgm:t>
    </dgm:pt>
    <dgm:pt modelId="{54E2CC03-6CFD-4B29-B68E-60C4FF6C86D5}" type="sibTrans" cxnId="{D573A00A-6F5E-4A27-8722-CDA5C6059536}">
      <dgm:prSet/>
      <dgm:spPr/>
      <dgm:t>
        <a:bodyPr/>
        <a:lstStyle/>
        <a:p>
          <a:endParaRPr lang="ru-RU"/>
        </a:p>
      </dgm:t>
    </dgm:pt>
    <dgm:pt modelId="{1315914C-37A1-4E7F-BF82-DDF4C88D17CF}" type="pres">
      <dgm:prSet presAssocID="{F2E685B1-C779-4D6B-9024-4D1641C73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B1D0C-6111-4CDE-82DF-8E5E2F108EA0}" type="pres">
      <dgm:prSet presAssocID="{5054F483-65FB-4B3F-959F-D9C10F723692}" presName="centerShape" presStyleLbl="node0" presStyleIdx="0" presStyleCnt="1" custScaleX="105676" custScaleY="78444" custLinFactNeighborX="1617" custLinFactNeighborY="-5441"/>
      <dgm:spPr/>
      <dgm:t>
        <a:bodyPr/>
        <a:lstStyle/>
        <a:p>
          <a:endParaRPr lang="ru-RU"/>
        </a:p>
      </dgm:t>
    </dgm:pt>
    <dgm:pt modelId="{2F170B33-1419-4412-9342-9C3ABD46318C}" type="pres">
      <dgm:prSet presAssocID="{05A21A58-5DEF-4ED6-862C-430B9B6BB653}" presName="node" presStyleLbl="node1" presStyleIdx="0" presStyleCnt="3" custScaleX="350781" custScaleY="134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B0D90-31D7-4DEF-93DF-2B966ED7F50E}" type="pres">
      <dgm:prSet presAssocID="{05A21A58-5DEF-4ED6-862C-430B9B6BB653}" presName="dummy" presStyleCnt="0"/>
      <dgm:spPr/>
    </dgm:pt>
    <dgm:pt modelId="{090F0BC8-0446-4141-A8F5-684A32ACAEE9}" type="pres">
      <dgm:prSet presAssocID="{BAAFB2FA-BE1D-4FE6-B9B3-BEA7417D070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8AD348A-5A15-4946-A132-26CE5459DA72}" type="pres">
      <dgm:prSet presAssocID="{94E67FF6-EC96-453C-ACD4-D3043F65E430}" presName="node" presStyleLbl="node1" presStyleIdx="1" presStyleCnt="3" custScaleX="284450" custScaleY="207214" custRadScaleRad="144178" custRadScaleInc="-20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4A4C0-4797-442C-9B57-605D1BA58BB2}" type="pres">
      <dgm:prSet presAssocID="{94E67FF6-EC96-453C-ACD4-D3043F65E430}" presName="dummy" presStyleCnt="0"/>
      <dgm:spPr/>
    </dgm:pt>
    <dgm:pt modelId="{BCC8F93B-3AC0-4B5A-ADE0-CB0E4E8DCAF7}" type="pres">
      <dgm:prSet presAssocID="{60AE133E-18E3-46A3-9590-62C3AFA9BB23}" presName="sibTrans" presStyleLbl="sibTrans2D1" presStyleIdx="1" presStyleCnt="3" custScaleX="99374" custScaleY="63605"/>
      <dgm:spPr/>
      <dgm:t>
        <a:bodyPr/>
        <a:lstStyle/>
        <a:p>
          <a:endParaRPr lang="ru-RU"/>
        </a:p>
      </dgm:t>
    </dgm:pt>
    <dgm:pt modelId="{74D76089-2E7F-4F3D-A15C-740E45E4EA48}" type="pres">
      <dgm:prSet presAssocID="{D350699F-A2CD-4B88-A6FD-3EC3C3FDAF04}" presName="node" presStyleLbl="node1" presStyleIdx="2" presStyleCnt="3" custScaleX="288964" custScaleY="210269" custRadScaleRad="131224" custRadScaleInc="1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3801-AEF3-4884-94DD-8B8AAB79D54F}" type="pres">
      <dgm:prSet presAssocID="{D350699F-A2CD-4B88-A6FD-3EC3C3FDAF04}" presName="dummy" presStyleCnt="0"/>
      <dgm:spPr/>
    </dgm:pt>
    <dgm:pt modelId="{3C7CB05E-5521-4A8F-80C4-22BDC1F64771}" type="pres">
      <dgm:prSet presAssocID="{54E2CC03-6CFD-4B29-B68E-60C4FF6C86D5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C5ACD1-4694-42A5-8B87-F217B4324446}" type="presOf" srcId="{94E67FF6-EC96-453C-ACD4-D3043F65E430}" destId="{38AD348A-5A15-4946-A132-26CE5459DA72}" srcOrd="0" destOrd="0" presId="urn:microsoft.com/office/officeart/2005/8/layout/radial6"/>
    <dgm:cxn modelId="{97DFBAD5-FD8A-4BF7-A3BB-5534DF255CD6}" type="presOf" srcId="{D350699F-A2CD-4B88-A6FD-3EC3C3FDAF04}" destId="{74D76089-2E7F-4F3D-A15C-740E45E4EA48}" srcOrd="0" destOrd="0" presId="urn:microsoft.com/office/officeart/2005/8/layout/radial6"/>
    <dgm:cxn modelId="{0C0B2218-8038-4972-A743-30678C86B015}" type="presOf" srcId="{54E2CC03-6CFD-4B29-B68E-60C4FF6C86D5}" destId="{3C7CB05E-5521-4A8F-80C4-22BDC1F64771}" srcOrd="0" destOrd="0" presId="urn:microsoft.com/office/officeart/2005/8/layout/radial6"/>
    <dgm:cxn modelId="{AE2BCCF0-390E-41ED-AC02-4CD8A3398BC8}" srcId="{5054F483-65FB-4B3F-959F-D9C10F723692}" destId="{05A21A58-5DEF-4ED6-862C-430B9B6BB653}" srcOrd="0" destOrd="0" parTransId="{8F79AF61-BF5D-439B-AD43-DB051763256B}" sibTransId="{BAAFB2FA-BE1D-4FE6-B9B3-BEA7417D070C}"/>
    <dgm:cxn modelId="{7AA2EC31-2E28-4099-93D8-E0AD35BF719C}" type="presOf" srcId="{BAAFB2FA-BE1D-4FE6-B9B3-BEA7417D070C}" destId="{090F0BC8-0446-4141-A8F5-684A32ACAEE9}" srcOrd="0" destOrd="0" presId="urn:microsoft.com/office/officeart/2005/8/layout/radial6"/>
    <dgm:cxn modelId="{B50C1878-41CF-4F48-8FC0-938DD1AFE2C5}" type="presOf" srcId="{5054F483-65FB-4B3F-959F-D9C10F723692}" destId="{F12B1D0C-6111-4CDE-82DF-8E5E2F108EA0}" srcOrd="0" destOrd="0" presId="urn:microsoft.com/office/officeart/2005/8/layout/radial6"/>
    <dgm:cxn modelId="{81DDC34A-7F58-48A1-BCAF-D3286A4C8595}" srcId="{F2E685B1-C779-4D6B-9024-4D1641C73BC3}" destId="{5054F483-65FB-4B3F-959F-D9C10F723692}" srcOrd="0" destOrd="0" parTransId="{EC457C78-D79D-4A15-B7D9-76B3ABB38EA2}" sibTransId="{DD409048-1127-4134-B3AC-2B6B9DC2510A}"/>
    <dgm:cxn modelId="{D70C60FD-02AB-498A-AC3A-91CC0F6AC066}" type="presOf" srcId="{F2E685B1-C779-4D6B-9024-4D1641C73BC3}" destId="{1315914C-37A1-4E7F-BF82-DDF4C88D17CF}" srcOrd="0" destOrd="0" presId="urn:microsoft.com/office/officeart/2005/8/layout/radial6"/>
    <dgm:cxn modelId="{982800CB-A752-4355-924E-467CE1680B09}" type="presOf" srcId="{60AE133E-18E3-46A3-9590-62C3AFA9BB23}" destId="{BCC8F93B-3AC0-4B5A-ADE0-CB0E4E8DCAF7}" srcOrd="0" destOrd="0" presId="urn:microsoft.com/office/officeart/2005/8/layout/radial6"/>
    <dgm:cxn modelId="{1BE15269-8749-456A-B756-6FA5FD38F19A}" type="presOf" srcId="{05A21A58-5DEF-4ED6-862C-430B9B6BB653}" destId="{2F170B33-1419-4412-9342-9C3ABD46318C}" srcOrd="0" destOrd="0" presId="urn:microsoft.com/office/officeart/2005/8/layout/radial6"/>
    <dgm:cxn modelId="{D573A00A-6F5E-4A27-8722-CDA5C6059536}" srcId="{5054F483-65FB-4B3F-959F-D9C10F723692}" destId="{D350699F-A2CD-4B88-A6FD-3EC3C3FDAF04}" srcOrd="2" destOrd="0" parTransId="{AB247826-6E70-45E5-B005-11B766CEDA05}" sibTransId="{54E2CC03-6CFD-4B29-B68E-60C4FF6C86D5}"/>
    <dgm:cxn modelId="{71EEF422-F194-4C88-B251-7CBBA0052872}" srcId="{5054F483-65FB-4B3F-959F-D9C10F723692}" destId="{94E67FF6-EC96-453C-ACD4-D3043F65E430}" srcOrd="1" destOrd="0" parTransId="{F8D5EA5F-9135-4913-8C35-C219F9C4DEAC}" sibTransId="{60AE133E-18E3-46A3-9590-62C3AFA9BB23}"/>
    <dgm:cxn modelId="{CC07FB7B-F90A-46B7-8D8E-1567BC0CE636}" type="presParOf" srcId="{1315914C-37A1-4E7F-BF82-DDF4C88D17CF}" destId="{F12B1D0C-6111-4CDE-82DF-8E5E2F108EA0}" srcOrd="0" destOrd="0" presId="urn:microsoft.com/office/officeart/2005/8/layout/radial6"/>
    <dgm:cxn modelId="{55C114D1-0850-4B64-89D9-6D92D4CC4B8C}" type="presParOf" srcId="{1315914C-37A1-4E7F-BF82-DDF4C88D17CF}" destId="{2F170B33-1419-4412-9342-9C3ABD46318C}" srcOrd="1" destOrd="0" presId="urn:microsoft.com/office/officeart/2005/8/layout/radial6"/>
    <dgm:cxn modelId="{653CAE40-67D5-496C-95CB-4862210E7E2B}" type="presParOf" srcId="{1315914C-37A1-4E7F-BF82-DDF4C88D17CF}" destId="{C4DB0D90-31D7-4DEF-93DF-2B966ED7F50E}" srcOrd="2" destOrd="0" presId="urn:microsoft.com/office/officeart/2005/8/layout/radial6"/>
    <dgm:cxn modelId="{71783D95-813D-45F0-AA2E-95B817FB3459}" type="presParOf" srcId="{1315914C-37A1-4E7F-BF82-DDF4C88D17CF}" destId="{090F0BC8-0446-4141-A8F5-684A32ACAEE9}" srcOrd="3" destOrd="0" presId="urn:microsoft.com/office/officeart/2005/8/layout/radial6"/>
    <dgm:cxn modelId="{976BAA4C-01F2-4EDD-8333-94221ACBF73A}" type="presParOf" srcId="{1315914C-37A1-4E7F-BF82-DDF4C88D17CF}" destId="{38AD348A-5A15-4946-A132-26CE5459DA72}" srcOrd="4" destOrd="0" presId="urn:microsoft.com/office/officeart/2005/8/layout/radial6"/>
    <dgm:cxn modelId="{E867B03F-2561-4E96-8B4A-D489C32FC403}" type="presParOf" srcId="{1315914C-37A1-4E7F-BF82-DDF4C88D17CF}" destId="{C5B4A4C0-4797-442C-9B57-605D1BA58BB2}" srcOrd="5" destOrd="0" presId="urn:microsoft.com/office/officeart/2005/8/layout/radial6"/>
    <dgm:cxn modelId="{BC1F5E2C-5E53-4871-B006-AF088292821E}" type="presParOf" srcId="{1315914C-37A1-4E7F-BF82-DDF4C88D17CF}" destId="{BCC8F93B-3AC0-4B5A-ADE0-CB0E4E8DCAF7}" srcOrd="6" destOrd="0" presId="urn:microsoft.com/office/officeart/2005/8/layout/radial6"/>
    <dgm:cxn modelId="{689104EC-0C57-4FFC-A350-8F7E84546CAC}" type="presParOf" srcId="{1315914C-37A1-4E7F-BF82-DDF4C88D17CF}" destId="{74D76089-2E7F-4F3D-A15C-740E45E4EA48}" srcOrd="7" destOrd="0" presId="urn:microsoft.com/office/officeart/2005/8/layout/radial6"/>
    <dgm:cxn modelId="{C55AE42A-FB5A-45B1-A955-C7384FAA46E9}" type="presParOf" srcId="{1315914C-37A1-4E7F-BF82-DDF4C88D17CF}" destId="{AA563801-AEF3-4884-94DD-8B8AAB79D54F}" srcOrd="8" destOrd="0" presId="urn:microsoft.com/office/officeart/2005/8/layout/radial6"/>
    <dgm:cxn modelId="{042BF4EB-6285-41A1-87AD-D5B662E452A7}" type="presParOf" srcId="{1315914C-37A1-4E7F-BF82-DDF4C88D17CF}" destId="{3C7CB05E-5521-4A8F-80C4-22BDC1F64771}" srcOrd="9" destOrd="0" presId="urn:microsoft.com/office/officeart/2005/8/layout/radial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B975D8-5B2F-494D-9030-DB8081198DE4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186C26-7D0C-46D0-9E68-B1336927985C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800" dirty="0" smtClean="0"/>
            <a:t>Симметрия в природе – следствие необходимости сохранять устойчивость.</a:t>
          </a:r>
          <a:endParaRPr lang="ru-RU" sz="2800" dirty="0"/>
        </a:p>
      </dgm:t>
    </dgm:pt>
    <dgm:pt modelId="{2DE7B3B6-3FBD-4C32-A365-FFC236BC1D6E}" type="parTrans" cxnId="{488193D3-A678-49D8-BAA7-0CF818103FE7}">
      <dgm:prSet/>
      <dgm:spPr/>
      <dgm:t>
        <a:bodyPr/>
        <a:lstStyle/>
        <a:p>
          <a:endParaRPr lang="ru-RU"/>
        </a:p>
      </dgm:t>
    </dgm:pt>
    <dgm:pt modelId="{B8B49B03-7632-41FF-97EE-56E45F911BA2}" type="sibTrans" cxnId="{488193D3-A678-49D8-BAA7-0CF818103FE7}">
      <dgm:prSet/>
      <dgm:spPr/>
      <dgm:t>
        <a:bodyPr/>
        <a:lstStyle/>
        <a:p>
          <a:endParaRPr lang="ru-RU"/>
        </a:p>
      </dgm:t>
    </dgm:pt>
    <dgm:pt modelId="{FBC21BE4-97BF-44D8-B28A-B0007CA194EA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800" dirty="0" smtClean="0"/>
            <a:t>Симметрия трудолюбива. Каждому своему виду она дает могущество порождать все новые и новые фигуры.</a:t>
          </a:r>
          <a:endParaRPr lang="ru-RU" sz="2800" dirty="0"/>
        </a:p>
      </dgm:t>
    </dgm:pt>
    <dgm:pt modelId="{47EA401F-1F2F-4C3E-8464-0ACF60E7AE04}" type="parTrans" cxnId="{1ADBA5C0-3175-47B1-8891-E35E77A1B258}">
      <dgm:prSet/>
      <dgm:spPr/>
      <dgm:t>
        <a:bodyPr/>
        <a:lstStyle/>
        <a:p>
          <a:endParaRPr lang="ru-RU"/>
        </a:p>
      </dgm:t>
    </dgm:pt>
    <dgm:pt modelId="{2CCBAD71-9C4B-47AF-B59B-2A7B39FD4FC3}" type="sibTrans" cxnId="{1ADBA5C0-3175-47B1-8891-E35E77A1B258}">
      <dgm:prSet/>
      <dgm:spPr/>
      <dgm:t>
        <a:bodyPr/>
        <a:lstStyle/>
        <a:p>
          <a:endParaRPr lang="ru-RU"/>
        </a:p>
      </dgm:t>
    </dgm:pt>
    <dgm:pt modelId="{C1966A81-C7ED-4A0F-9E28-63C314229901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3200" dirty="0" smtClean="0"/>
            <a:t>Симметрия – страж покоя, асимметрия – двигатель жизни. </a:t>
          </a:r>
          <a:endParaRPr lang="ru-RU" sz="3200" dirty="0"/>
        </a:p>
      </dgm:t>
    </dgm:pt>
    <dgm:pt modelId="{247FB0A2-CCC3-4A05-9847-3FEB23CA92EF}" type="parTrans" cxnId="{336B0340-3BC2-4149-B804-6112B59DEC4D}">
      <dgm:prSet/>
      <dgm:spPr/>
      <dgm:t>
        <a:bodyPr/>
        <a:lstStyle/>
        <a:p>
          <a:endParaRPr lang="ru-RU"/>
        </a:p>
      </dgm:t>
    </dgm:pt>
    <dgm:pt modelId="{224C2132-4CFF-4F20-9F90-40C9977A3F6D}" type="sibTrans" cxnId="{336B0340-3BC2-4149-B804-6112B59DEC4D}">
      <dgm:prSet/>
      <dgm:spPr/>
      <dgm:t>
        <a:bodyPr/>
        <a:lstStyle/>
        <a:p>
          <a:endParaRPr lang="ru-RU"/>
        </a:p>
      </dgm:t>
    </dgm:pt>
    <dgm:pt modelId="{8B60BCCB-6AC6-4F1F-AF35-C9E0C3B63ECB}" type="pres">
      <dgm:prSet presAssocID="{9CB975D8-5B2F-494D-9030-DB8081198D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094AE-ACBB-4F05-83BF-A40D8334E88A}" type="pres">
      <dgm:prSet presAssocID="{4A186C26-7D0C-46D0-9E68-B1336927985C}" presName="node" presStyleLbl="node1" presStyleIdx="0" presStyleCnt="3" custScaleX="78639" custScaleY="99612" custLinFactNeighborX="1260" custLinFactNeighborY="-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9E98DCC-EE11-4C05-8949-704CB8C5B32C}" type="pres">
      <dgm:prSet presAssocID="{B8B49B03-7632-41FF-97EE-56E45F911BA2}" presName="sibTrans" presStyleCnt="0"/>
      <dgm:spPr/>
      <dgm:t>
        <a:bodyPr/>
        <a:lstStyle/>
        <a:p>
          <a:endParaRPr lang="ru-RU"/>
        </a:p>
      </dgm:t>
    </dgm:pt>
    <dgm:pt modelId="{34FCAF3C-B478-4BB0-AA08-846FF74868D0}" type="pres">
      <dgm:prSet presAssocID="{FBC21BE4-97BF-44D8-B28A-B0007CA194EA}" presName="node" presStyleLbl="node1" presStyleIdx="1" presStyleCnt="3" custScaleX="75078" custScaleY="97104" custLinFactNeighborX="-4138" custLinFactNeighborY="-125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6E0DEA6-0B05-4190-B530-7ABBBA5B16C7}" type="pres">
      <dgm:prSet presAssocID="{2CCBAD71-9C4B-47AF-B59B-2A7B39FD4FC3}" presName="sibTrans" presStyleCnt="0"/>
      <dgm:spPr/>
      <dgm:t>
        <a:bodyPr/>
        <a:lstStyle/>
        <a:p>
          <a:endParaRPr lang="ru-RU"/>
        </a:p>
      </dgm:t>
    </dgm:pt>
    <dgm:pt modelId="{00E21A96-E7D8-41D1-9F76-0400E627A011}" type="pres">
      <dgm:prSet presAssocID="{C1966A81-C7ED-4A0F-9E28-63C314229901}" presName="node" presStyleLbl="node1" presStyleIdx="2" presStyleCnt="3" custScaleX="137414" custScaleY="687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ADBA5C0-3175-47B1-8891-E35E77A1B258}" srcId="{9CB975D8-5B2F-494D-9030-DB8081198DE4}" destId="{FBC21BE4-97BF-44D8-B28A-B0007CA194EA}" srcOrd="1" destOrd="0" parTransId="{47EA401F-1F2F-4C3E-8464-0ACF60E7AE04}" sibTransId="{2CCBAD71-9C4B-47AF-B59B-2A7B39FD4FC3}"/>
    <dgm:cxn modelId="{705F3AB9-E308-46AF-9CA6-2B6D54CF7010}" type="presOf" srcId="{C1966A81-C7ED-4A0F-9E28-63C314229901}" destId="{00E21A96-E7D8-41D1-9F76-0400E627A011}" srcOrd="0" destOrd="0" presId="urn:microsoft.com/office/officeart/2005/8/layout/default"/>
    <dgm:cxn modelId="{488193D3-A678-49D8-BAA7-0CF818103FE7}" srcId="{9CB975D8-5B2F-494D-9030-DB8081198DE4}" destId="{4A186C26-7D0C-46D0-9E68-B1336927985C}" srcOrd="0" destOrd="0" parTransId="{2DE7B3B6-3FBD-4C32-A365-FFC236BC1D6E}" sibTransId="{B8B49B03-7632-41FF-97EE-56E45F911BA2}"/>
    <dgm:cxn modelId="{97335AAC-C1BA-4026-B9CB-6A7174FD25CF}" type="presOf" srcId="{FBC21BE4-97BF-44D8-B28A-B0007CA194EA}" destId="{34FCAF3C-B478-4BB0-AA08-846FF74868D0}" srcOrd="0" destOrd="0" presId="urn:microsoft.com/office/officeart/2005/8/layout/default"/>
    <dgm:cxn modelId="{505637CB-C211-4FFB-AAF8-E81404DEAB82}" type="presOf" srcId="{4A186C26-7D0C-46D0-9E68-B1336927985C}" destId="{CCD094AE-ACBB-4F05-83BF-A40D8334E88A}" srcOrd="0" destOrd="0" presId="urn:microsoft.com/office/officeart/2005/8/layout/default"/>
    <dgm:cxn modelId="{336B0340-3BC2-4149-B804-6112B59DEC4D}" srcId="{9CB975D8-5B2F-494D-9030-DB8081198DE4}" destId="{C1966A81-C7ED-4A0F-9E28-63C314229901}" srcOrd="2" destOrd="0" parTransId="{247FB0A2-CCC3-4A05-9847-3FEB23CA92EF}" sibTransId="{224C2132-4CFF-4F20-9F90-40C9977A3F6D}"/>
    <dgm:cxn modelId="{729C901E-4D8D-43E2-9FB9-7EB9C8B159D6}" type="presOf" srcId="{9CB975D8-5B2F-494D-9030-DB8081198DE4}" destId="{8B60BCCB-6AC6-4F1F-AF35-C9E0C3B63ECB}" srcOrd="0" destOrd="0" presId="urn:microsoft.com/office/officeart/2005/8/layout/default"/>
    <dgm:cxn modelId="{536C4ECC-12B8-444A-B367-D41B78692888}" type="presParOf" srcId="{8B60BCCB-6AC6-4F1F-AF35-C9E0C3B63ECB}" destId="{CCD094AE-ACBB-4F05-83BF-A40D8334E88A}" srcOrd="0" destOrd="0" presId="urn:microsoft.com/office/officeart/2005/8/layout/default"/>
    <dgm:cxn modelId="{97446E8D-ED47-40A9-B42A-6883FC3CEEDB}" type="presParOf" srcId="{8B60BCCB-6AC6-4F1F-AF35-C9E0C3B63ECB}" destId="{29E98DCC-EE11-4C05-8949-704CB8C5B32C}" srcOrd="1" destOrd="0" presId="urn:microsoft.com/office/officeart/2005/8/layout/default"/>
    <dgm:cxn modelId="{20D4FC71-8F02-42FA-A358-53B0ECEC7DA2}" type="presParOf" srcId="{8B60BCCB-6AC6-4F1F-AF35-C9E0C3B63ECB}" destId="{34FCAF3C-B478-4BB0-AA08-846FF74868D0}" srcOrd="2" destOrd="0" presId="urn:microsoft.com/office/officeart/2005/8/layout/default"/>
    <dgm:cxn modelId="{BC195D74-9052-4A42-86B7-35F990372D73}" type="presParOf" srcId="{8B60BCCB-6AC6-4F1F-AF35-C9E0C3B63ECB}" destId="{F6E0DEA6-0B05-4190-B530-7ABBBA5B16C7}" srcOrd="3" destOrd="0" presId="urn:microsoft.com/office/officeart/2005/8/layout/default"/>
    <dgm:cxn modelId="{A2098A6B-D085-4EE9-B88E-54BDDB001B8B}" type="presParOf" srcId="{8B60BCCB-6AC6-4F1F-AF35-C9E0C3B63ECB}" destId="{00E21A96-E7D8-41D1-9F76-0400E627A011}" srcOrd="4" destOrd="0" presId="urn:microsoft.com/office/officeart/2005/8/layout/default"/>
  </dgm:cxnLst>
  <dgm:bg>
    <a:solidFill>
      <a:schemeClr val="accent4">
        <a:lumMod val="60000"/>
        <a:lumOff val="40000"/>
      </a:schemeClr>
    </a:solidFill>
    <a:effectLst>
      <a:glow rad="228600">
        <a:schemeClr val="accent4">
          <a:satMod val="175000"/>
          <a:alpha val="40000"/>
        </a:schemeClr>
      </a:glo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5FB6-A4D6-4B5C-9C6B-915C13EA5CA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299CC-3EFB-448A-8F18-43E7B7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99CC-3EFB-448A-8F18-43E7B74B349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D3B645-4BEB-4311-816C-6E6C225E68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D0F9AC-BD7D-4B0E-B933-48056E39F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0;&#1082;&#1090;&#1086;&#1088;\&#1056;&#1072;&#1073;&#1086;&#1095;&#1080;&#1081;%20&#1089;&#1090;&#1086;&#1083;\03-2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16205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общеобразовательное учреждение гимназия №1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г. Североморск</a:t>
            </a: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89438" cy="618028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6 класс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Урок – творческий отчет</a:t>
            </a:r>
          </a:p>
          <a:p>
            <a:pPr algn="ctr"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«Симметрия</a:t>
            </a:r>
          </a:p>
          <a:p>
            <a:pPr algn="ctr">
              <a:buNone/>
            </a:pP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вокруг нас»</a:t>
            </a:r>
          </a:p>
          <a:p>
            <a:pPr algn="ctr">
              <a:buNone/>
            </a:pPr>
            <a:endParaRPr lang="ru-RU" sz="44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Самойлик Инна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Ивановна,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учитель математики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Рисунок 19" descr="отражение в воде 2  7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00174"/>
            <a:ext cx="3320918" cy="49292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Симметрия в химии и биологии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competentum.ru/images/sim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ttp://competentum.ru/images/sim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50720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competentum.ru/images/sim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29289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500461" cy="941372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 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500461" cy="5143536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6000" dirty="0" smtClean="0"/>
          </a:p>
          <a:p>
            <a:pPr algn="ctr"/>
            <a:r>
              <a:rPr lang="ru-RU" sz="6000" dirty="0" smtClean="0"/>
              <a:t>Микро-</a:t>
            </a:r>
          </a:p>
          <a:p>
            <a:pPr algn="ctr"/>
            <a:r>
              <a:rPr lang="ru-RU" sz="6000" dirty="0" smtClean="0"/>
              <a:t>биологии</a:t>
            </a:r>
            <a:endParaRPr lang="ru-RU" sz="6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0054"/>
            <a:ext cx="4711708" cy="647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Симметрия в искусстве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42955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96908"/>
          </a:xfr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Симметрия в поэме «Мцыри»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572560" cy="487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96908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Симметрия в романе «Евгений Онегин»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281486" cy="5286412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Письмо Татьяны к Онегину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 к вам пишу–чего же боле? Что я могу еще сказать?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Теперь, я знаю, в вашей воле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Меня презреньем наказать.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Зачем вы посетили нас?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глуши забытого селенья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 никогда не знала б вас,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 знала б горького мученья.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786314" cy="5286412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Письмо Онегина к Татьяне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Случайно вас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когда-то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встретя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вас искру нежности заметя,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ей поверить не посмел: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Привычке милой не дал ходу;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Свою постылую свободу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потерять не захотел.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Чужой для всех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ничем не связан,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Я думал: вольность и покой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Замена счастью. Боже мой!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 я ошибся, как наказан!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121443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Симметрия в музыке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71490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Симметрия особо характерна в рондо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(от фр.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rond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круг).В рондо музыкальная тема многократно повторяется, чередуясь эпизодами различного содержания. Главная тема проводится не менее трех раз в основной тональности, а эпизоды в других тональностях. Это напоминает зеркальную симметрию, где основная тема служит плоскостью, от которой как бы отражаются эпизоды.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03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lum contrast="-100000"/>
          </a:blip>
          <a:stretch>
            <a:fillRect/>
          </a:stretch>
        </p:blipFill>
        <p:spPr>
          <a:xfrm>
            <a:off x="0" y="6215082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7E3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Симметрия в узорах саамов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7650" name="Picture 2" descr="text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651" name="Picture 3" descr="m_168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35771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1438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Орнаменты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7158" y="1214422"/>
            <a:ext cx="8215370" cy="1214446"/>
            <a:chOff x="2778" y="4509"/>
            <a:chExt cx="6840" cy="14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2778" y="4509"/>
              <a:ext cx="6840" cy="1440"/>
            </a:xfrm>
            <a:prstGeom prst="rect">
              <a:avLst/>
            </a:prstGeom>
            <a:gradFill rotWithShape="1">
              <a:gsLst>
                <a:gs pos="0">
                  <a:srgbClr val="000082">
                    <a:alpha val="0"/>
                  </a:srgbClr>
                </a:gs>
                <a:gs pos="15000">
                  <a:srgbClr val="66008F">
                    <a:alpha val="6600"/>
                  </a:srgbClr>
                </a:gs>
                <a:gs pos="32499">
                  <a:srgbClr val="BA0066">
                    <a:alpha val="14300"/>
                  </a:srgbClr>
                </a:gs>
                <a:gs pos="45000">
                  <a:srgbClr val="FF0000">
                    <a:alpha val="19800"/>
                  </a:srgbClr>
                </a:gs>
                <a:gs pos="50000">
                  <a:srgbClr val="FF8200">
                    <a:alpha val="22000"/>
                  </a:srgbClr>
                </a:gs>
                <a:gs pos="55001">
                  <a:srgbClr val="FF0000">
                    <a:alpha val="19800"/>
                  </a:srgbClr>
                </a:gs>
                <a:gs pos="67501">
                  <a:srgbClr val="BA0066">
                    <a:alpha val="14300"/>
                  </a:srgbClr>
                </a:gs>
                <a:gs pos="85000">
                  <a:srgbClr val="66008F">
                    <a:alpha val="6600"/>
                  </a:srgbClr>
                </a:gs>
                <a:gs pos="100000">
                  <a:srgbClr val="000082">
                    <a:alpha val="0"/>
                  </a:srgbClr>
                </a:gs>
              </a:gsLst>
              <a:lin ang="5400000" scaled="1"/>
            </a:gradFill>
            <a:ln w="28575" cmpd="tri">
              <a:solidFill>
                <a:srgbClr val="8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961" y="4554"/>
              <a:ext cx="6501" cy="1311"/>
              <a:chOff x="3321" y="11034"/>
              <a:chExt cx="6501" cy="1311"/>
            </a:xfrm>
          </p:grpSpPr>
          <p:pic>
            <p:nvPicPr>
              <p:cNvPr id="26629" name="Picture 5" descr="Flower_Leaf0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211" y="11084"/>
                <a:ext cx="731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0" name="Picture 6" descr="Flower_Leaf0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81" y="11064"/>
                <a:ext cx="731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1" name="Picture 7" descr="Flower_Leaf0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41" y="11074"/>
                <a:ext cx="731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941" y="11034"/>
                <a:ext cx="1581" cy="1291"/>
                <a:chOff x="4941" y="11034"/>
                <a:chExt cx="1581" cy="1291"/>
              </a:xfrm>
            </p:grpSpPr>
            <p:pic>
              <p:nvPicPr>
                <p:cNvPr id="26633" name="Picture 9" descr="Flower_Leaf0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791" y="11064"/>
                  <a:ext cx="731" cy="1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34" name="Picture 10" descr="Flower_Leaf06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1" y="11034"/>
                  <a:ext cx="731" cy="1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635" name="Picture 11" descr="Flower_Leaf0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1" y="11054"/>
                <a:ext cx="731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321" y="11034"/>
                <a:ext cx="1581" cy="1291"/>
                <a:chOff x="4941" y="11034"/>
                <a:chExt cx="1581" cy="1291"/>
              </a:xfrm>
            </p:grpSpPr>
            <p:pic>
              <p:nvPicPr>
                <p:cNvPr id="26637" name="Picture 13" descr="Flower_Leaf0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791" y="11064"/>
                  <a:ext cx="731" cy="1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38" name="Picture 14" descr="Flower_Leaf06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1" y="11034"/>
                  <a:ext cx="731" cy="1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57158" y="2714620"/>
            <a:ext cx="8215370" cy="1428760"/>
            <a:chOff x="1871" y="13424"/>
            <a:chExt cx="8765" cy="162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1871" y="13424"/>
              <a:ext cx="8765" cy="1620"/>
            </a:xfrm>
            <a:prstGeom prst="rect">
              <a:avLst/>
            </a:prstGeom>
            <a:gradFill rotWithShape="1">
              <a:gsLst>
                <a:gs pos="0">
                  <a:srgbClr val="00FF00">
                    <a:alpha val="28999"/>
                  </a:srgbClr>
                </a:gs>
                <a:gs pos="50000">
                  <a:srgbClr val="00FF00">
                    <a:gamma/>
                    <a:tint val="0"/>
                    <a:invGamma/>
                  </a:srgbClr>
                </a:gs>
                <a:gs pos="100000">
                  <a:srgbClr val="00FF00">
                    <a:alpha val="28999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881" y="13727"/>
              <a:ext cx="8714" cy="990"/>
              <a:chOff x="1881" y="13727"/>
              <a:chExt cx="8714" cy="990"/>
            </a:xfrm>
          </p:grpSpPr>
          <p:pic>
            <p:nvPicPr>
              <p:cNvPr id="26642" name="Picture 18" descr="Pand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7295" y="13727"/>
                <a:ext cx="1103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041" y="13734"/>
                <a:ext cx="2194" cy="983"/>
                <a:chOff x="3681" y="13374"/>
                <a:chExt cx="2194" cy="983"/>
              </a:xfrm>
            </p:grpSpPr>
            <p:pic>
              <p:nvPicPr>
                <p:cNvPr id="26644" name="Picture 20" descr="Pand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681" y="13374"/>
                  <a:ext cx="1102" cy="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45" name="Picture 21" descr="Pand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773" y="13374"/>
                  <a:ext cx="1102" cy="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646" name="Picture 22" descr="Pand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01" y="13732"/>
                <a:ext cx="1102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7" name="Picture 23" descr="Pand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94" y="13730"/>
                <a:ext cx="1102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8" name="Picture 24" descr="Pand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9493" y="13730"/>
                <a:ext cx="1102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881" y="13734"/>
                <a:ext cx="2194" cy="983"/>
                <a:chOff x="3681" y="13374"/>
                <a:chExt cx="2194" cy="983"/>
              </a:xfrm>
            </p:grpSpPr>
            <p:pic>
              <p:nvPicPr>
                <p:cNvPr id="26650" name="Picture 26" descr="Pand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681" y="13374"/>
                  <a:ext cx="1102" cy="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51" name="Picture 27" descr="Pand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773" y="13374"/>
                  <a:ext cx="1102" cy="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28596" y="4429132"/>
            <a:ext cx="8143932" cy="1171576"/>
            <a:chOff x="2241" y="3111"/>
            <a:chExt cx="8765" cy="16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2241" y="3111"/>
              <a:ext cx="8765" cy="162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00080">
                    <a:alpha val="28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2601" y="3294"/>
              <a:ext cx="2700" cy="1215"/>
              <a:chOff x="2601" y="3294"/>
              <a:chExt cx="2700" cy="1215"/>
            </a:xfrm>
          </p:grpSpPr>
          <p:pic>
            <p:nvPicPr>
              <p:cNvPr id="26655" name="Picture 31" descr="j029865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01" y="3294"/>
                <a:ext cx="1800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6" name="Picture 32" descr="j029865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498" y="3294"/>
                <a:ext cx="1803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5301" y="3294"/>
              <a:ext cx="2700" cy="1215"/>
              <a:chOff x="2601" y="3294"/>
              <a:chExt cx="2700" cy="1215"/>
            </a:xfrm>
          </p:grpSpPr>
          <p:pic>
            <p:nvPicPr>
              <p:cNvPr id="26658" name="Picture 34" descr="j029865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01" y="3294"/>
                <a:ext cx="1800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9" name="Picture 35" descr="j029865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498" y="3294"/>
                <a:ext cx="1803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8001" y="3309"/>
              <a:ext cx="2700" cy="1215"/>
              <a:chOff x="2601" y="3294"/>
              <a:chExt cx="2700" cy="1215"/>
            </a:xfrm>
          </p:grpSpPr>
          <p:pic>
            <p:nvPicPr>
              <p:cNvPr id="26661" name="Picture 37" descr="j029865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01" y="3294"/>
                <a:ext cx="1800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62" name="Picture 38" descr="j029865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498" y="3294"/>
                <a:ext cx="1803" cy="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500034" y="5857892"/>
            <a:ext cx="8072494" cy="785818"/>
            <a:chOff x="1701" y="1552"/>
            <a:chExt cx="7050" cy="96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1701" y="1552"/>
              <a:ext cx="1935" cy="948"/>
              <a:chOff x="1701" y="1552"/>
              <a:chExt cx="1935" cy="948"/>
            </a:xfrm>
          </p:grpSpPr>
          <p:grpSp>
            <p:nvGrpSpPr>
              <p:cNvPr id="17" name="Group 41"/>
              <p:cNvGrpSpPr>
                <a:grpSpLocks noChangeAspect="1"/>
              </p:cNvGrpSpPr>
              <p:nvPr/>
            </p:nvGrpSpPr>
            <p:grpSpPr bwMode="auto">
              <a:xfrm>
                <a:off x="1701" y="1552"/>
                <a:ext cx="1080" cy="931"/>
                <a:chOff x="1248" y="240"/>
                <a:chExt cx="4176" cy="3600"/>
              </a:xfrm>
            </p:grpSpPr>
            <p:sp>
              <p:nvSpPr>
                <p:cNvPr id="26666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67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68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69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46"/>
              <p:cNvGrpSpPr>
                <a:grpSpLocks noChangeAspect="1"/>
              </p:cNvGrpSpPr>
              <p:nvPr/>
            </p:nvGrpSpPr>
            <p:grpSpPr bwMode="auto">
              <a:xfrm rot="10800000">
                <a:off x="2556" y="1569"/>
                <a:ext cx="1080" cy="931"/>
                <a:chOff x="1248" y="240"/>
                <a:chExt cx="4176" cy="3600"/>
              </a:xfrm>
            </p:grpSpPr>
            <p:sp>
              <p:nvSpPr>
                <p:cNvPr id="26671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72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73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74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3396" y="1569"/>
              <a:ext cx="1935" cy="948"/>
              <a:chOff x="1701" y="1552"/>
              <a:chExt cx="1935" cy="948"/>
            </a:xfrm>
          </p:grpSpPr>
          <p:grpSp>
            <p:nvGrpSpPr>
              <p:cNvPr id="20" name="Group 52"/>
              <p:cNvGrpSpPr>
                <a:grpSpLocks noChangeAspect="1"/>
              </p:cNvGrpSpPr>
              <p:nvPr/>
            </p:nvGrpSpPr>
            <p:grpSpPr bwMode="auto">
              <a:xfrm>
                <a:off x="1701" y="1552"/>
                <a:ext cx="1080" cy="931"/>
                <a:chOff x="1248" y="240"/>
                <a:chExt cx="4176" cy="3600"/>
              </a:xfrm>
            </p:grpSpPr>
            <p:sp>
              <p:nvSpPr>
                <p:cNvPr id="26677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78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79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80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57"/>
              <p:cNvGrpSpPr>
                <a:grpSpLocks noChangeAspect="1"/>
              </p:cNvGrpSpPr>
              <p:nvPr/>
            </p:nvGrpSpPr>
            <p:grpSpPr bwMode="auto">
              <a:xfrm rot="10800000">
                <a:off x="2556" y="1569"/>
                <a:ext cx="1080" cy="931"/>
                <a:chOff x="1248" y="240"/>
                <a:chExt cx="4176" cy="3600"/>
              </a:xfrm>
            </p:grpSpPr>
            <p:sp>
              <p:nvSpPr>
                <p:cNvPr id="26682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83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84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85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2" name="Group 62"/>
            <p:cNvGrpSpPr>
              <a:grpSpLocks/>
            </p:cNvGrpSpPr>
            <p:nvPr/>
          </p:nvGrpSpPr>
          <p:grpSpPr bwMode="auto">
            <a:xfrm>
              <a:off x="5106" y="1569"/>
              <a:ext cx="1935" cy="948"/>
              <a:chOff x="1701" y="1552"/>
              <a:chExt cx="1935" cy="948"/>
            </a:xfrm>
          </p:grpSpPr>
          <p:grpSp>
            <p:nvGrpSpPr>
              <p:cNvPr id="23" name="Group 63"/>
              <p:cNvGrpSpPr>
                <a:grpSpLocks noChangeAspect="1"/>
              </p:cNvGrpSpPr>
              <p:nvPr/>
            </p:nvGrpSpPr>
            <p:grpSpPr bwMode="auto">
              <a:xfrm>
                <a:off x="1701" y="1552"/>
                <a:ext cx="1080" cy="931"/>
                <a:chOff x="1248" y="240"/>
                <a:chExt cx="4176" cy="3600"/>
              </a:xfrm>
            </p:grpSpPr>
            <p:sp>
              <p:nvSpPr>
                <p:cNvPr id="26688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89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90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91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68"/>
              <p:cNvGrpSpPr>
                <a:grpSpLocks noChangeAspect="1"/>
              </p:cNvGrpSpPr>
              <p:nvPr/>
            </p:nvGrpSpPr>
            <p:grpSpPr bwMode="auto">
              <a:xfrm rot="10800000">
                <a:off x="2556" y="1569"/>
                <a:ext cx="1080" cy="931"/>
                <a:chOff x="1248" y="240"/>
                <a:chExt cx="4176" cy="3600"/>
              </a:xfrm>
            </p:grpSpPr>
            <p:sp>
              <p:nvSpPr>
                <p:cNvPr id="26693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94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95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96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Group 73"/>
            <p:cNvGrpSpPr>
              <a:grpSpLocks/>
            </p:cNvGrpSpPr>
            <p:nvPr/>
          </p:nvGrpSpPr>
          <p:grpSpPr bwMode="auto">
            <a:xfrm>
              <a:off x="6816" y="1569"/>
              <a:ext cx="1935" cy="948"/>
              <a:chOff x="1701" y="1552"/>
              <a:chExt cx="1935" cy="948"/>
            </a:xfrm>
          </p:grpSpPr>
          <p:grpSp>
            <p:nvGrpSpPr>
              <p:cNvPr id="26" name="Group 74"/>
              <p:cNvGrpSpPr>
                <a:grpSpLocks noChangeAspect="1"/>
              </p:cNvGrpSpPr>
              <p:nvPr/>
            </p:nvGrpSpPr>
            <p:grpSpPr bwMode="auto">
              <a:xfrm>
                <a:off x="1701" y="1552"/>
                <a:ext cx="1080" cy="931"/>
                <a:chOff x="1248" y="240"/>
                <a:chExt cx="4176" cy="3600"/>
              </a:xfrm>
            </p:grpSpPr>
            <p:sp>
              <p:nvSpPr>
                <p:cNvPr id="26699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0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1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2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79"/>
              <p:cNvGrpSpPr>
                <a:grpSpLocks noChangeAspect="1"/>
              </p:cNvGrpSpPr>
              <p:nvPr/>
            </p:nvGrpSpPr>
            <p:grpSpPr bwMode="auto">
              <a:xfrm rot="10800000">
                <a:off x="2556" y="1569"/>
                <a:ext cx="1080" cy="931"/>
                <a:chOff x="1248" y="240"/>
                <a:chExt cx="4176" cy="3600"/>
              </a:xfrm>
            </p:grpSpPr>
            <p:sp>
              <p:nvSpPr>
                <p:cNvPr id="26704" name="Pyr1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  <a:gd name="T6" fmla="*/ 5400 w 21600"/>
                    <a:gd name="T7" fmla="*/ 11800 h 21600"/>
                    <a:gd name="T8" fmla="*/ 16200 w 21600"/>
                    <a:gd name="T9" fmla="*/ 20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5" name="Pyr2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6" name="Pyr3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07" name="Pyr4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2793 w 21600"/>
                    <a:gd name="T1" fmla="*/ 0 h 21600"/>
                    <a:gd name="T2" fmla="*/ 18806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3287 w 21600"/>
                    <a:gd name="T9" fmla="*/ 500 h 21600"/>
                    <a:gd name="T10" fmla="*/ 17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797172"/>
          </a:xfrm>
          <a:solidFill>
            <a:schemeClr val="bg1">
              <a:lumMod val="95000"/>
              <a:lumOff val="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tx1"/>
                </a:solidFill>
              </a:rPr>
              <a:t>Орнамент -</a:t>
            </a:r>
            <a:r>
              <a:rPr lang="ru-RU" dirty="0" smtClean="0">
                <a:solidFill>
                  <a:schemeClr val="tx1"/>
                </a:solidFill>
              </a:rPr>
              <a:t> у</a:t>
            </a:r>
            <a:r>
              <a:rPr lang="ru-RU" sz="4400" dirty="0" smtClean="0">
                <a:solidFill>
                  <a:schemeClr val="tx1"/>
                </a:solidFill>
              </a:rPr>
              <a:t>зор, построенный на ритмическом чередовании и организованном расположении элементов.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8215370" cy="344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</a:t>
            </a:r>
            <a:endParaRPr lang="ru-RU" sz="44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повторение понятий осевой и центральной симметрий;                       - проведение исследовательской работы по изучению явлений симметрии в природе, архитектуре, технике, искусстве;                  - приобретение навыков самостоятельной работы с большим объемом информации .  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Развивающие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развитие логического мышления, творческой активности, познавательного интереса.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Воспитательные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воспитание умения работать в группах, внимательно слушать речь других.</a:t>
            </a:r>
          </a:p>
          <a:p>
            <a:pPr marL="514350" indent="-514350">
              <a:buNone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1480"/>
            <a:ext cx="1214446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16632"/>
            <a:ext cx="3960440" cy="6624736"/>
          </a:xfrm>
          <a:solidFill>
            <a:srgbClr val="99CC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Развивайтесь,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творите, 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будьте успешными!</a:t>
            </a:r>
            <a:endParaRPr lang="ru-RU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Содержимое 4" descr="1212400830_1171348629_f890336521b1587425e3d5d8f841f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3968" y="116632"/>
            <a:ext cx="4752528" cy="662473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Темы сообщений и докладов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архитектуре и строительстве (египетские пирамиды, греческий Акрополь, римские акведуки, замки, восточные мечети и минареты, готические соборы, православные храмы, современные здания).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бордюров.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химии.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и классификация фигур.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правильных многоугольников.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решеток.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Решетки и зоны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Бриллюэна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Винтовая симметрия в природе.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многогранников.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и асимметрия в искусстве.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узорах саамов.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живописи.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биологии.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природе.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снежинок.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цветов, бабочек, листьев.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литературе.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танце.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Симметрия в технике.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Орнаменты: растительный, зооморфный (животный), антропоморфный, геометрический.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Компьютерная графика (фрактал Мандельброта, аттрактор Лоренца)</a:t>
            </a:r>
          </a:p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Паркет как вид орнамента.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4">
                    <a:lumMod val="50000"/>
                  </a:schemeClr>
                </a:solidFill>
              </a:rPr>
              <a:t>Ожидаемые результаты</a:t>
            </a:r>
            <a:endParaRPr lang="ru-RU" sz="4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В результате работы над уроком обучающиеся смогут: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 расширить знания по теме «Симметрия»;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получить наглядное представление о проявлениях симметрии  в различных областях науки и человеческой деятельности;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развить навыки работы в группе и навыки принятия решений.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Блок-схема урока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90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9690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Эта удивительная  симметрия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0916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  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Принципы симметрии играют важную роль в физике и математике, химии и биологии, технике и архитектуре, живописи и скульптуре, поэзии и музыке. Законы природы, управляющие неисчерпаемой в своем многообразии картиной явлений, в свою очередь, подчиняются принципам симметрии. </a:t>
            </a:r>
          </a:p>
          <a:p>
            <a:pPr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   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1537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объединение 6"/>
          <p:cNvSpPr/>
          <p:nvPr/>
        </p:nvSpPr>
        <p:spPr>
          <a:xfrm>
            <a:off x="1071538" y="2357430"/>
            <a:ext cx="3429024" cy="2214578"/>
          </a:xfrm>
          <a:prstGeom prst="flowChartMerg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симметрия, которую можно непосредственно видеть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4572000" y="2357430"/>
            <a:ext cx="3071834" cy="2214578"/>
          </a:xfrm>
          <a:prstGeom prst="flowChartMerge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симметрия положений, форм, структур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 descr="D:\INNA\Симметрия.Все\Симметрия материалы\м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2357454" cy="2000264"/>
          </a:xfrm>
          <a:prstGeom prst="rect">
            <a:avLst/>
          </a:prstGeom>
          <a:noFill/>
        </p:spPr>
      </p:pic>
      <p:pic>
        <p:nvPicPr>
          <p:cNvPr id="11" name="Picture 3" descr="D:\INNA\Симметрия.Все\Симметрия материалы\Робот 1de14b641ba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214818"/>
            <a:ext cx="2071702" cy="2214578"/>
          </a:xfrm>
          <a:prstGeom prst="rect">
            <a:avLst/>
          </a:prstGeom>
          <a:noFill/>
        </p:spPr>
      </p:pic>
      <p:pic>
        <p:nvPicPr>
          <p:cNvPr id="2050" name="Picture 2" descr="D:\INNA\Симметрия.Все\Симметрия материалы\Обьектив Lens-FED-28mm4.5-compl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572008"/>
            <a:ext cx="218906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1537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71736" y="1000108"/>
            <a:ext cx="3286148" cy="21431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характеризует симметрию физических явлений и законов природы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71736" y="3357562"/>
            <a:ext cx="3357586" cy="221457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эта симметрия лежит в основе естественнонаучной картины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Shelena\Картинки\Симметрия\image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785794"/>
            <a:ext cx="2705103" cy="2572948"/>
          </a:xfrm>
          <a:prstGeom prst="rect">
            <a:avLst/>
          </a:prstGeom>
          <a:noFill/>
        </p:spPr>
      </p:pic>
      <p:pic>
        <p:nvPicPr>
          <p:cNvPr id="3076" name="Picture 4" descr="D:\Shelena\Картинки\Симметрия\55f69cab3cfc2c8b145cd1cb17703eb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429000"/>
            <a:ext cx="2704280" cy="2643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1214422"/>
            <a:ext cx="500066" cy="42862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II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800" dirty="0" smtClean="0"/>
              <a:t>ГРУППА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8587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Вездесущая симметрия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143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Вездесущая симметрия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629</Words>
  <Application>Microsoft Office PowerPoint</Application>
  <PresentationFormat>Экран (4:3)</PresentationFormat>
  <Paragraphs>129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Муниципальное бюджетное общеобразовательное учреждение гимназия №1 г. Североморск</vt:lpstr>
      <vt:lpstr>Цели</vt:lpstr>
      <vt:lpstr>Ожидаемые результаты</vt:lpstr>
      <vt:lpstr>Блок-схема урока</vt:lpstr>
      <vt:lpstr>Эта удивительная  симметрия</vt:lpstr>
      <vt:lpstr>Слайд 6</vt:lpstr>
      <vt:lpstr>Слайд 7</vt:lpstr>
      <vt:lpstr>Вездесущая симметрия</vt:lpstr>
      <vt:lpstr>Вездесущая симметрия</vt:lpstr>
      <vt:lpstr>Симметрия в химии и биологии</vt:lpstr>
      <vt:lpstr>Мир </vt:lpstr>
      <vt:lpstr>Симметрия в искусстве</vt:lpstr>
      <vt:lpstr>Симметрия в поэме «Мцыри»</vt:lpstr>
      <vt:lpstr>Симметрия в романе «Евгений Онегин»</vt:lpstr>
      <vt:lpstr>Симметрия в музыке</vt:lpstr>
      <vt:lpstr>Симметрия в узорах саамов</vt:lpstr>
      <vt:lpstr>Орнаменты</vt:lpstr>
      <vt:lpstr> Орнамент - узор, построенный на ритмическом чередовании и организованном расположении элементов. </vt:lpstr>
      <vt:lpstr>Слайд 19</vt:lpstr>
      <vt:lpstr>Слайд 20</vt:lpstr>
      <vt:lpstr>Темы сообщений и докладов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Victor</cp:lastModifiedBy>
  <cp:revision>87</cp:revision>
  <dcterms:created xsi:type="dcterms:W3CDTF">2009-01-12T16:36:44Z</dcterms:created>
  <dcterms:modified xsi:type="dcterms:W3CDTF">2014-01-27T17:10:19Z</dcterms:modified>
</cp:coreProperties>
</file>