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77" autoAdjust="0"/>
  </p:normalViewPr>
  <p:slideViewPr>
    <p:cSldViewPr>
      <p:cViewPr varScale="1">
        <p:scale>
          <a:sx n="78" d="100"/>
          <a:sy n="78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BADA2-A102-41C5-BCAC-B7E7B692B343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31F11-3CD3-492E-98B2-617A8BB13F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7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F11-3CD3-492E-98B2-617A8BB13F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15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A009-F0B3-4225-A9D1-3B39EBEBD5B9}" type="datetime1">
              <a:rPr lang="ru-RU" smtClean="0"/>
              <a:pPr/>
              <a:t>26.10.2013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F6B0-5E25-48A4-B5B4-57DA124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5E-D7CC-4FC7-A525-8983FA70972C}" type="datetime1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F6B0-5E25-48A4-B5B4-57DA124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9EF8-039F-45F4-920C-A21FD481BFC7}" type="datetime1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F6B0-5E25-48A4-B5B4-57DA124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ACE2-F8D2-4BC2-88F9-F3E6527D4216}" type="datetime1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F6B0-5E25-48A4-B5B4-57DA124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8FF0-FBBB-45ED-94D4-C0D320FD2061}" type="datetime1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F6B0-5E25-48A4-B5B4-57DA124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313D-1888-4374-9951-16A166A9832D}" type="datetime1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F6B0-5E25-48A4-B5B4-57DA124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BFAC-AF7C-4C74-9352-BCFC05F2FAF3}" type="datetime1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F6B0-5E25-48A4-B5B4-57DA124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5157-25F4-4FDE-B022-6DA53E67A717}" type="datetime1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F6B0-5E25-48A4-B5B4-57DA124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C1EB-88A3-47E3-AA44-7D2AF583C62A}" type="datetime1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F6B0-5E25-48A4-B5B4-57DA124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F73E-1DB8-45AB-AD09-3C653746CB7C}" type="datetime1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F6B0-5E25-48A4-B5B4-57DA124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6C3C-CD9B-4030-9257-B038BF520CBA}" type="datetime1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1CEEF6B0-5E25-48A4-B5B4-57DA1240BF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BF6871-DB06-4A55-AAE8-EFBF7B192593}" type="datetime1">
              <a:rPr lang="ru-RU" smtClean="0"/>
              <a:pPr/>
              <a:t>26.10.2013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EEF6B0-5E25-48A4-B5B4-57DA1240BFC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424936" cy="55172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Презентация  к уроку трудового обучения «Аппликация «Кораблик» 4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гуо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)класс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Шафигуллина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Альфия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Габдулхаковна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учитель начальных классов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653136"/>
            <a:ext cx="5616296" cy="13681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10823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Практическая работа учащихся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04864"/>
            <a:ext cx="2530059" cy="131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700808"/>
            <a:ext cx="16224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700810"/>
            <a:ext cx="16224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6" y="6093296"/>
            <a:ext cx="74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Смотря на образец учащиеся составляют кораблик на парте</a:t>
            </a:r>
            <a:endParaRPr lang="ru-R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996" y="3966167"/>
            <a:ext cx="10429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403" y="3966167"/>
            <a:ext cx="10429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6678983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1262"/>
            <a:ext cx="8064896" cy="421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2019446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Самостоятельная работа учащихся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4877933"/>
            <a:ext cx="4320480" cy="1274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1264019" y="4873547"/>
            <a:ext cx="1265668" cy="127444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7164289" y="4877933"/>
            <a:ext cx="1274440" cy="1265668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6200000">
            <a:off x="2453875" y="2666806"/>
            <a:ext cx="2220028" cy="1872208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4839816" y="1854307"/>
            <a:ext cx="1944216" cy="2848598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156483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1507436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Оценивание и выставка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5582803"/>
              </p:ext>
            </p:extLst>
          </p:nvPr>
        </p:nvGraphicFramePr>
        <p:xfrm>
          <a:off x="457200" y="3972147"/>
          <a:ext cx="8229600" cy="197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97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9870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8389"/>
            <a:ext cx="5247456" cy="443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868144" y="-5266640"/>
            <a:ext cx="2952328" cy="1425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Матросская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шапка,</a:t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Верёвка в руке,</a:t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Тяну я кораблик</a:t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быстрой реке.</a:t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скачут лягушки</a:t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мной по пятам,</a:t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просят меня:</a:t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Прокати, капитан!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261195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Творческих успехов ребята.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урок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58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 ресурсы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[http</a:t>
            </a:r>
            <a:r>
              <a:rPr lang="en-US" dirty="0" smtClean="0"/>
              <a:t>://images.yandex.ru/yandsearch?text=%</a:t>
            </a:r>
            <a:r>
              <a:rPr lang="en-US" dirty="0" smtClean="0"/>
              <a:t>D1%80%D0%B8%D1%81%D1%83%D0%BD%D0%BE%D0%BA%20%D0%BA%D0%BE%D1%80%D0%B0%D0%B1%D0%BB%D0%B8%D0%BA%D0%B0%20%D1%81%20%D0%BF%D0%B0%D1%80%D1%83%D1%81%D0%B0%D0%BC%D0%B8&amp;stype=image&amp;lr=11127&amp;noreask=1&amp;source=wiz</a:t>
            </a:r>
            <a:r>
              <a:rPr lang="en-US" dirty="0" smtClean="0"/>
              <a:t>]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Аппликация «Кораблик»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5256584" cy="34563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Оборудование </a:t>
            </a: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440160" cy="1656184"/>
          </a:xfrm>
          <a:prstGeom prst="rect">
            <a:avLst/>
          </a:prstGeom>
          <a:noFill/>
        </p:spPr>
      </p:pic>
      <p:pic>
        <p:nvPicPr>
          <p:cNvPr id="2051" name="Picture 3" descr="C:\Users\USER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6" y="2714625"/>
            <a:ext cx="1428751" cy="1428750"/>
          </a:xfrm>
          <a:prstGeom prst="rect">
            <a:avLst/>
          </a:prstGeom>
          <a:noFill/>
        </p:spPr>
      </p:pic>
      <p:pic>
        <p:nvPicPr>
          <p:cNvPr id="2052" name="Picture 4" descr="C:\Users\USER\Desktop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564904"/>
            <a:ext cx="2088232" cy="1728192"/>
          </a:xfrm>
          <a:prstGeom prst="rect">
            <a:avLst/>
          </a:prstGeom>
          <a:noFill/>
        </p:spPr>
      </p:pic>
      <p:pic>
        <p:nvPicPr>
          <p:cNvPr id="2053" name="Picture 5" descr="C:\Users\USER\Desktop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221088"/>
            <a:ext cx="2592288" cy="1944216"/>
          </a:xfrm>
          <a:prstGeom prst="rect">
            <a:avLst/>
          </a:prstGeom>
          <a:noFill/>
        </p:spPr>
      </p:pic>
      <p:pic>
        <p:nvPicPr>
          <p:cNvPr id="2054" name="Picture 6" descr="C:\Users\USER\Desktop\i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509120"/>
            <a:ext cx="2304256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9"/>
            <a:ext cx="8208912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9"/>
            <a:ext cx="34563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9"/>
            <a:ext cx="294730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Немного из истории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1369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9951390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Детали кораблика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4884"/>
            <a:ext cx="2673299" cy="136815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26811" y="2420888"/>
            <a:ext cx="2520280" cy="12961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335623" y="4220197"/>
            <a:ext cx="1872208" cy="187309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6200000">
            <a:off x="3315904" y="4293228"/>
            <a:ext cx="1961280" cy="160932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5292080" y="4365104"/>
            <a:ext cx="1609328" cy="1728191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144818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Демонстрационная работа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1" y="4941168"/>
            <a:ext cx="3475531" cy="102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>
            <a:off x="6372200" y="4941168"/>
            <a:ext cx="1025802" cy="1025803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1610827" y="4950014"/>
            <a:ext cx="1025803" cy="100811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2511789" y="2896924"/>
            <a:ext cx="2257788" cy="173776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4716016" y="2060848"/>
            <a:ext cx="1531315" cy="2833853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576304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Гимнастика для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пальчиков упражнение «Кольцо»</a:t>
            </a:r>
            <a:endParaRPr lang="ru-RU" sz="4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268" y="1968662"/>
            <a:ext cx="6913463" cy="4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7345299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</TotalTime>
  <Words>74</Words>
  <Application>Microsoft Office PowerPoint</Application>
  <PresentationFormat>Экран (4:3)</PresentationFormat>
  <Paragraphs>50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 к уроку трудового обучения «Аппликация «Кораблик» 4 (гуо)класс Шафигуллина Альфия Габдулхаковна, учитель начальных классов</vt:lpstr>
      <vt:lpstr>Аппликация «Кораблик»</vt:lpstr>
      <vt:lpstr>Оборудование </vt:lpstr>
      <vt:lpstr>Слайд 4</vt:lpstr>
      <vt:lpstr>Слайд 5</vt:lpstr>
      <vt:lpstr>Немного из истории</vt:lpstr>
      <vt:lpstr>Детали кораблика</vt:lpstr>
      <vt:lpstr>Демонстрационная работа</vt:lpstr>
      <vt:lpstr>Гимнастика для пальчиков упражнение «Кольцо»</vt:lpstr>
      <vt:lpstr>Практическая работа учащихся</vt:lpstr>
      <vt:lpstr>Гимнастика для глаз</vt:lpstr>
      <vt:lpstr>Самостоятельная работа учащихся</vt:lpstr>
      <vt:lpstr>Физминутка</vt:lpstr>
      <vt:lpstr>Оценивание и выставка работ</vt:lpstr>
      <vt:lpstr>Слайд 15</vt:lpstr>
      <vt:lpstr>Интернет 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«Кораблик»</dc:title>
  <dc:creator>USER</dc:creator>
  <cp:lastModifiedBy>USER</cp:lastModifiedBy>
  <cp:revision>31</cp:revision>
  <dcterms:created xsi:type="dcterms:W3CDTF">2013-04-07T13:19:02Z</dcterms:created>
  <dcterms:modified xsi:type="dcterms:W3CDTF">2013-10-26T14:12:05Z</dcterms:modified>
</cp:coreProperties>
</file>