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79" r:id="rId13"/>
    <p:sldId id="274" r:id="rId14"/>
    <p:sldId id="275" r:id="rId15"/>
    <p:sldId id="276" r:id="rId16"/>
    <p:sldId id="277" r:id="rId17"/>
    <p:sldId id="266" r:id="rId18"/>
    <p:sldId id="272" r:id="rId19"/>
    <p:sldId id="273" r:id="rId20"/>
    <p:sldId id="267" r:id="rId21"/>
    <p:sldId id="268" r:id="rId22"/>
    <p:sldId id="269" r:id="rId23"/>
    <p:sldId id="27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43" autoAdjust="0"/>
    <p:restoredTop sz="94643" autoAdjust="0"/>
  </p:normalViewPr>
  <p:slideViewPr>
    <p:cSldViewPr>
      <p:cViewPr>
        <p:scale>
          <a:sx n="100" d="100"/>
          <a:sy n="100" d="100"/>
        </p:scale>
        <p:origin x="-136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gif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?lr=213&amp;source=wiz" TargetMode="External"/><Relationship Id="rId2" Type="http://schemas.openxmlformats.org/officeDocument/2006/relationships/hyperlink" Target="http://www.esosedi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effectLst/>
              </a:rPr>
              <a:t>МБОУ  СОШ №З г. Петушки Владимирской области</a:t>
            </a:r>
            <a:endParaRPr lang="ru-RU" sz="1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Природа Владимирской области</a:t>
            </a:r>
          </a:p>
          <a:p>
            <a:pPr algn="ctr">
              <a:buNone/>
            </a:pPr>
            <a:endParaRPr lang="ru-RU" sz="4000" b="1" dirty="0" smtClean="0"/>
          </a:p>
          <a:p>
            <a:pPr algn="r">
              <a:buNone/>
            </a:pPr>
            <a:r>
              <a:rPr lang="ru-RU" sz="1600" b="1" dirty="0" smtClean="0"/>
              <a:t>Презентацию составила Васина Галина Анатольевна,</a:t>
            </a:r>
          </a:p>
          <a:p>
            <a:pPr algn="r">
              <a:buNone/>
            </a:pPr>
            <a:r>
              <a:rPr lang="ru-RU" sz="1600" b="1" dirty="0" smtClean="0"/>
              <a:t> учитель начальных классов</a:t>
            </a:r>
            <a:endParaRPr lang="ru-RU" sz="16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447800"/>
            <a:ext cx="6400800" cy="4800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4e50245c36c9a64de15eb7350548d5ca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0"/>
            <a:ext cx="1706880" cy="1438656"/>
          </a:xfrm>
          <a:prstGeom prst="rect">
            <a:avLst/>
          </a:prstGeo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x_2f13e6f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1" y="1676401"/>
            <a:ext cx="3962400" cy="2971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x_3749c5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657600"/>
            <a:ext cx="3867150" cy="29003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35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228600"/>
            <a:ext cx="2578608" cy="1740408"/>
          </a:xfrm>
          <a:prstGeom prst="rect">
            <a:avLst/>
          </a:prstGeom>
        </p:spPr>
      </p:pic>
      <p:pic>
        <p:nvPicPr>
          <p:cNvPr id="7" name="Рисунок 6" descr="fyGxpzFwoqaxxw9t3FXypdZEo1_4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4800600"/>
            <a:ext cx="1524000" cy="2057400"/>
          </a:xfrm>
          <a:prstGeom prst="rect">
            <a:avLst/>
          </a:prstGeom>
        </p:spPr>
      </p:pic>
      <p:pic>
        <p:nvPicPr>
          <p:cNvPr id="8" name="Рисунок 7" descr="0930bd04496f9c2be8d038bfb685f8a8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4885353"/>
            <a:ext cx="1447800" cy="1744047"/>
          </a:xfrm>
          <a:prstGeom prst="rect">
            <a:avLst/>
          </a:prstGeom>
        </p:spPr>
      </p:pic>
      <p:pic>
        <p:nvPicPr>
          <p:cNvPr id="9" name="Рисунок 8" descr="0930bd04496f9c2be8d038bfb685f8a8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83198"/>
            <a:ext cx="2286000" cy="1745602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Занесены в « Красную книгу»</a:t>
            </a:r>
            <a:endParaRPr lang="ru-RU" dirty="0"/>
          </a:p>
        </p:txBody>
      </p:sp>
      <p:pic>
        <p:nvPicPr>
          <p:cNvPr id="4" name="Содержимое 3" descr="62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524000"/>
            <a:ext cx="2959100" cy="34408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point3024_Epipogium_aphyllum_(F.W._Schmidt)_S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048000"/>
            <a:ext cx="2648844" cy="3529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524000" y="53340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«Венерин башмачок»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13716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«</a:t>
            </a:r>
            <a:r>
              <a:rPr lang="ru-RU" sz="3600" dirty="0" err="1" smtClean="0"/>
              <a:t>Надбородник</a:t>
            </a:r>
            <a:r>
              <a:rPr lang="ru-RU" sz="3600" dirty="0" smtClean="0"/>
              <a:t> безлистный»</a:t>
            </a:r>
            <a:endParaRPr lang="ru-RU" sz="36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7924800" y="1981200"/>
            <a:ext cx="533400" cy="7620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4113740">
            <a:off x="4038600" y="5486400"/>
            <a:ext cx="762000" cy="533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Животный мир области</a:t>
            </a:r>
            <a:endParaRPr lang="ru-RU" dirty="0"/>
          </a:p>
        </p:txBody>
      </p:sp>
      <p:pic>
        <p:nvPicPr>
          <p:cNvPr id="4" name="Содержимое 3" descr="el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447800"/>
            <a:ext cx="3645775" cy="2643187"/>
          </a:xfrm>
        </p:spPr>
      </p:pic>
      <p:pic>
        <p:nvPicPr>
          <p:cNvPr id="6" name="Рисунок 5" descr="040503zajac-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657600"/>
            <a:ext cx="3942080" cy="2956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24000" y="42672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Лось</a:t>
            </a: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27432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Заяц</a:t>
            </a: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2705100" y="4305300"/>
            <a:ext cx="685800" cy="457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010400" y="2590800"/>
            <a:ext cx="533400" cy="8382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HLEICH14333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0"/>
            <a:ext cx="3159125" cy="3159125"/>
          </a:xfrm>
        </p:spPr>
      </p:pic>
      <p:pic>
        <p:nvPicPr>
          <p:cNvPr id="5" name="Рисунок 4" descr="Wolf_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000" y="152401"/>
            <a:ext cx="4239699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squirrel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4114800"/>
            <a:ext cx="3733800" cy="25447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562600" y="60960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Белка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31242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Волк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30480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Кабан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3352800" y="3124200"/>
            <a:ext cx="533400" cy="609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6210300" y="3390900"/>
            <a:ext cx="762000" cy="533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8305800" y="3733800"/>
            <a:ext cx="685800" cy="68580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5400000">
            <a:off x="5867400" y="5105400"/>
            <a:ext cx="533400" cy="685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Птицы области</a:t>
            </a:r>
            <a:endParaRPr lang="ru-RU" dirty="0"/>
          </a:p>
        </p:txBody>
      </p:sp>
      <p:pic>
        <p:nvPicPr>
          <p:cNvPr id="4" name="Содержимое 3" descr="91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1200" y="0"/>
            <a:ext cx="3092764" cy="3526065"/>
          </a:xfrm>
        </p:spPr>
      </p:pic>
      <p:pic>
        <p:nvPicPr>
          <p:cNvPr id="5" name="Рисунок 4" descr="tetere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352800"/>
            <a:ext cx="4305300" cy="31715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524000" y="2514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Тетерев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35814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Гусь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505200" y="2514600"/>
            <a:ext cx="457200" cy="609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6200000">
            <a:off x="7696200" y="3581400"/>
            <a:ext cx="609600" cy="457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Гусь-пискулька</a:t>
            </a:r>
            <a:r>
              <a:rPr lang="ru-RU" dirty="0" smtClean="0"/>
              <a:t> занесен в                  « Красную книгу»</a:t>
            </a:r>
            <a:endParaRPr lang="ru-RU" dirty="0"/>
          </a:p>
        </p:txBody>
      </p:sp>
      <p:pic>
        <p:nvPicPr>
          <p:cNvPr id="4" name="Содержимое 3" descr="91866_yJ7EUB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676400"/>
            <a:ext cx="5715000" cy="4714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в  музее природы г. Владимир</a:t>
            </a:r>
            <a:endParaRPr lang="ru-RU" dirty="0"/>
          </a:p>
        </p:txBody>
      </p:sp>
      <p:pic>
        <p:nvPicPr>
          <p:cNvPr id="4" name="Содержимое 3" descr="DSC023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05400" y="1219200"/>
            <a:ext cx="3883025" cy="2912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DSC024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3352800"/>
            <a:ext cx="3810000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24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9200" y="3657600"/>
            <a:ext cx="3860800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DSC024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685800"/>
            <a:ext cx="3733800" cy="2800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24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457200"/>
            <a:ext cx="3480456" cy="25907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Стрелка вниз 4"/>
          <p:cNvSpPr/>
          <p:nvPr/>
        </p:nvSpPr>
        <p:spPr>
          <a:xfrm rot="5400000">
            <a:off x="6553200" y="1600200"/>
            <a:ext cx="1066800" cy="15240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DSC024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3581400"/>
            <a:ext cx="3810000" cy="28575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2285999"/>
          </a:xfrm>
        </p:spPr>
        <p:txBody>
          <a:bodyPr/>
          <a:lstStyle/>
          <a:p>
            <a:r>
              <a:rPr lang="ru-RU" dirty="0" smtClean="0"/>
              <a:t>   Владимирская область.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3276600"/>
          </a:xfrm>
        </p:spPr>
        <p:txBody>
          <a:bodyPr/>
          <a:lstStyle/>
          <a:p>
            <a:r>
              <a:rPr lang="ru-RU" dirty="0" smtClean="0"/>
              <a:t>Площадь - 29 тыс.кв.км.</a:t>
            </a:r>
          </a:p>
          <a:p>
            <a:r>
              <a:rPr lang="ru-RU" dirty="0" smtClean="0"/>
              <a:t>Население - 1430 тыс. человек</a:t>
            </a:r>
          </a:p>
          <a:p>
            <a:r>
              <a:rPr lang="ru-RU" dirty="0" smtClean="0"/>
              <a:t>Областной центр - г. Владимир</a:t>
            </a:r>
          </a:p>
          <a:p>
            <a:r>
              <a:rPr lang="ru-RU" dirty="0" smtClean="0"/>
              <a:t>Образована 14 августа 1944 г. </a:t>
            </a:r>
            <a:endParaRPr lang="ru-RU" dirty="0"/>
          </a:p>
        </p:txBody>
      </p:sp>
      <p:pic>
        <p:nvPicPr>
          <p:cNvPr id="5" name="Рисунок 4" descr="imgB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4724400"/>
            <a:ext cx="2212258" cy="1828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vladim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152400"/>
            <a:ext cx="1345770" cy="1676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stars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0600"/>
            <a:ext cx="990600" cy="131298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Национальный парк « Мещёра»</a:t>
            </a:r>
            <a:endParaRPr lang="ru-RU" dirty="0"/>
          </a:p>
        </p:txBody>
      </p:sp>
      <p:pic>
        <p:nvPicPr>
          <p:cNvPr id="4" name="Содержимое 3" descr="f_188655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47800"/>
            <a:ext cx="3546764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44494f0dfe1ef44bd930b12201eee11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200400"/>
            <a:ext cx="3137107" cy="31253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343400"/>
            <a:ext cx="1672458" cy="2355702"/>
          </a:xfrm>
          <a:prstGeom prst="rect">
            <a:avLst/>
          </a:prstGeom>
        </p:spPr>
      </p:pic>
      <p:pic>
        <p:nvPicPr>
          <p:cNvPr id="7" name="Рисунок 6" descr="animated_shine_59_thumb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5181600"/>
            <a:ext cx="1428750" cy="1323975"/>
          </a:xfrm>
          <a:prstGeom prst="rect">
            <a:avLst/>
          </a:prstGeom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Федеральный заказник «</a:t>
            </a:r>
            <a:r>
              <a:rPr lang="ru-RU" dirty="0" err="1" smtClean="0"/>
              <a:t>Клязьменский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431656_4152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5400" y="1600200"/>
            <a:ext cx="3768725" cy="2751169"/>
          </a:xfrm>
        </p:spPr>
      </p:pic>
      <p:pic>
        <p:nvPicPr>
          <p:cNvPr id="5" name="Рисунок 4" descr="1256561203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999884"/>
            <a:ext cx="3581400" cy="2585602"/>
          </a:xfrm>
          <a:prstGeom prst="rect">
            <a:avLst/>
          </a:prstGeom>
        </p:spPr>
      </p:pic>
      <p:pic>
        <p:nvPicPr>
          <p:cNvPr id="6" name="Рисунок 5" descr="46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4472146"/>
            <a:ext cx="1905000" cy="2296644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Федеральный заказник                     « Муромский»</a:t>
            </a:r>
            <a:endParaRPr lang="ru-RU" dirty="0"/>
          </a:p>
        </p:txBody>
      </p:sp>
      <p:pic>
        <p:nvPicPr>
          <p:cNvPr id="4" name="Содержимое 3" descr="1266220225_okhota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590800"/>
            <a:ext cx="5257800" cy="3943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258cfebc6469a3e3054a4fb0bf73693d_f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0"/>
            <a:ext cx="2590800" cy="1981200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Природа в опасности!</a:t>
            </a:r>
            <a:endParaRPr lang="ru-RU" dirty="0"/>
          </a:p>
        </p:txBody>
      </p:sp>
      <p:pic>
        <p:nvPicPr>
          <p:cNvPr id="4" name="Содержимое 3" descr="077-01-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362200"/>
            <a:ext cx="5943600" cy="4255218"/>
          </a:xfrm>
        </p:spPr>
      </p:pic>
      <p:pic>
        <p:nvPicPr>
          <p:cNvPr id="5" name="Рисунок 4" descr="fire_meane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220" y="0"/>
            <a:ext cx="2050780" cy="2438400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 информации: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>
                <a:hlinkClick r:id="rId2"/>
              </a:rPr>
              <a:t>http://www.esosedi.ru/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://images.yandex.ru/?</a:t>
            </a:r>
            <a:r>
              <a:rPr lang="en-US" dirty="0" smtClean="0">
                <a:hlinkClick r:id="rId3"/>
              </a:rPr>
              <a:t>lr=213&amp;source=wiz</a:t>
            </a:r>
            <a:endParaRPr lang="en-US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51922209_m17401n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9" y="609600"/>
            <a:ext cx="7238999" cy="5715000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 </a:t>
            </a:r>
            <a:r>
              <a:rPr lang="ru-RU" dirty="0" err="1" smtClean="0"/>
              <a:t>Клязьма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D49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524000"/>
            <a:ext cx="4800600" cy="5061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v07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52400"/>
            <a:ext cx="1828800" cy="2007108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nformation_items_1189489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447800"/>
            <a:ext cx="6671655" cy="4343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297370" y="1676400"/>
            <a:ext cx="45768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Длина 647 км.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 descr="picture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5" y="228600"/>
            <a:ext cx="1285875" cy="228151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4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7275" y="1833562"/>
            <a:ext cx="5715000" cy="40290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3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28600"/>
            <a:ext cx="2272280" cy="1393665"/>
          </a:xfrm>
          <a:prstGeom prst="rect">
            <a:avLst/>
          </a:prstGeom>
        </p:spPr>
      </p:pic>
      <p:pic>
        <p:nvPicPr>
          <p:cNvPr id="7" name="Рисунок 6" descr="medi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228600"/>
            <a:ext cx="2874264" cy="146304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Урвановское</a:t>
            </a:r>
            <a:r>
              <a:rPr lang="ru-RU" dirty="0" smtClean="0"/>
              <a:t> озеро, длина 12 км</a:t>
            </a:r>
            <a:endParaRPr lang="ru-RU" dirty="0"/>
          </a:p>
        </p:txBody>
      </p:sp>
      <p:pic>
        <p:nvPicPr>
          <p:cNvPr id="4" name="Содержимое 3" descr="1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458926"/>
            <a:ext cx="7499350" cy="47783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Озеро </a:t>
            </a:r>
            <a:r>
              <a:rPr lang="ru-RU" dirty="0" err="1" smtClean="0"/>
              <a:t>Виша</a:t>
            </a:r>
            <a:r>
              <a:rPr lang="ru-RU" dirty="0" smtClean="0"/>
              <a:t>, длина 10 км </a:t>
            </a:r>
            <a:endParaRPr lang="ru-RU" dirty="0"/>
          </a:p>
        </p:txBody>
      </p:sp>
      <p:pic>
        <p:nvPicPr>
          <p:cNvPr id="4" name="Содержимое 3" descr="100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600200"/>
            <a:ext cx="6629400" cy="47965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306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98830">
            <a:off x="7627887" y="340153"/>
            <a:ext cx="1414463" cy="107499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p18_16smeshannyiyl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2209800"/>
            <a:ext cx="5867400" cy="45039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60dfd674f989a6c99c635c36e0c690c82573f28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99" y="0"/>
            <a:ext cx="3308083" cy="2209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10000" y="0"/>
            <a:ext cx="5334000" cy="141577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43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Растительность области</a:t>
            </a:r>
            <a:endParaRPr lang="ru-RU" sz="43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7" name="Рисунок 6" descr="b-001_0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4584">
            <a:off x="7034740" y="1011789"/>
            <a:ext cx="1856232" cy="1465958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272</TotalTime>
  <Words>141</Words>
  <PresentationFormat>Экран (4:3)</PresentationFormat>
  <Paragraphs>39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МБОУ  СОШ №З г. Петушки Владимирской области</vt:lpstr>
      <vt:lpstr>   Владимирская область.</vt:lpstr>
      <vt:lpstr>Слайд 3</vt:lpstr>
      <vt:lpstr>Река Клязьма.</vt:lpstr>
      <vt:lpstr>Слайд 5</vt:lpstr>
      <vt:lpstr>Слайд 6</vt:lpstr>
      <vt:lpstr>Урвановское озеро, длина 12 км</vt:lpstr>
      <vt:lpstr>Озеро Виша, длина 10 км </vt:lpstr>
      <vt:lpstr>Слайд 9</vt:lpstr>
      <vt:lpstr>Слайд 10</vt:lpstr>
      <vt:lpstr>Слайд 11</vt:lpstr>
      <vt:lpstr>Занесены в « Красную книгу»</vt:lpstr>
      <vt:lpstr>Животный мир области</vt:lpstr>
      <vt:lpstr>Слайд 14</vt:lpstr>
      <vt:lpstr>Птицы области</vt:lpstr>
      <vt:lpstr>Гусь-пискулька занесен в                  « Красную книгу»</vt:lpstr>
      <vt:lpstr>Мы в  музее природы г. Владимир</vt:lpstr>
      <vt:lpstr>Слайд 18</vt:lpstr>
      <vt:lpstr>Слайд 19</vt:lpstr>
      <vt:lpstr>Национальный парк « Мещёра»</vt:lpstr>
      <vt:lpstr>Федеральный заказник «Клязьменский»</vt:lpstr>
      <vt:lpstr>Федеральный заказник                     « Муромский»</vt:lpstr>
      <vt:lpstr>Природа в опасности!</vt:lpstr>
      <vt:lpstr>Источники информации: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12345</dc:creator>
  <cp:lastModifiedBy>Даша</cp:lastModifiedBy>
  <cp:revision>29</cp:revision>
  <dcterms:created xsi:type="dcterms:W3CDTF">2010-02-15T17:04:52Z</dcterms:created>
  <dcterms:modified xsi:type="dcterms:W3CDTF">2014-02-24T16:03:23Z</dcterms:modified>
</cp:coreProperties>
</file>