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86" r:id="rId2"/>
    <p:sldId id="256" r:id="rId3"/>
    <p:sldId id="262" r:id="rId4"/>
    <p:sldId id="259" r:id="rId5"/>
    <p:sldId id="258" r:id="rId6"/>
    <p:sldId id="257" r:id="rId7"/>
    <p:sldId id="272" r:id="rId8"/>
    <p:sldId id="273" r:id="rId9"/>
    <p:sldId id="274" r:id="rId10"/>
    <p:sldId id="276" r:id="rId11"/>
    <p:sldId id="280" r:id="rId12"/>
    <p:sldId id="263" r:id="rId13"/>
    <p:sldId id="282" r:id="rId14"/>
    <p:sldId id="261" r:id="rId15"/>
    <p:sldId id="264" r:id="rId16"/>
    <p:sldId id="271" r:id="rId17"/>
    <p:sldId id="260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42" d="100"/>
          <a:sy n="42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D94BF0-139E-42C5-93C6-9DB873B2A684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16F9A8-24E3-4A36-B3D2-1ED84070C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9C3FF-9522-4BF4-A7A8-58EA018479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CF95F-01E3-41AE-977F-397BA35880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744560-95C7-422B-9E10-9DF2D77BAB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F2C8CAC-80C4-4F1B-9602-70A530DEFC3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DA1F-A984-4DEF-9CA1-BBCD4433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74CD-0CB1-44C8-972C-EC7B4AD30EA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CE7D-26BC-483F-B147-90559FE40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D569-65AE-4551-B479-24D358CA1FE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10D2-B43C-4623-8B00-29954D11B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5F9B-56E3-420D-ADF1-AC06F4A9F9F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3287-D52B-497D-BCE6-024FC074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rtlCol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4214-95B8-4D1B-91FC-34345BEF7E2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7762-DA35-45AE-AD32-BCC4EE113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A196-CC8C-4258-AD1F-56912451139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F1AC-36D0-4851-A82C-1642CD34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179C-0D35-4119-8004-985D4D27652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315D-93F0-4D4A-B37D-4348A2B6A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AD21-E7C7-4762-A6DE-928B4F67C93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260B-110B-46BC-87CE-FDD3E670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DACF-A45F-45A4-949B-CE71D0BE9DC7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60F2-73BC-4AED-9D86-F810F78B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5AC7-0738-4DB8-92B9-5D17CD220BC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8AEA-B8B7-4656-BBE8-AB8BD7DD4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9D11-D9B1-4A44-9EB7-744DB374969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0AB4-958B-4DBA-B4CC-E344E2D1B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2EDED9-C443-4370-AE5A-F4045B6A05C0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36419D5-87F0-46FA-8596-6C1315D8F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7" r:id="rId2"/>
    <p:sldLayoutId id="2147483855" r:id="rId3"/>
    <p:sldLayoutId id="2147483848" r:id="rId4"/>
    <p:sldLayoutId id="2147483849" r:id="rId5"/>
    <p:sldLayoutId id="2147483850" r:id="rId6"/>
    <p:sldLayoutId id="2147483856" r:id="rId7"/>
    <p:sldLayoutId id="2147483851" r:id="rId8"/>
    <p:sldLayoutId id="2147483852" r:id="rId9"/>
    <p:sldLayoutId id="2147483853" r:id="rId10"/>
    <p:sldLayoutId id="2147483857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FFFFFF"/>
          </a:solidFill>
          <a:latin typeface="+mj-lt"/>
          <a:ea typeface="Tunga" pitchFamily="2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P7lLcVYHfA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400" y="2397759"/>
            <a:ext cx="4013200" cy="10312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The trip along </a:t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</a:b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the river Thames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429000"/>
            <a:ext cx="82121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с компьютера\диск Е\Архив (личный)\foto\англия\101MSDCF\DSC00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549275"/>
            <a:ext cx="7650162" cy="573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5964238"/>
            <a:ext cx="8569325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Thames passes by some of the sights of London, including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Houses of Parliament and the London Eye.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075" y="5757863"/>
            <a:ext cx="8258175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Shakespeare's Globe is a reconstruction of the Globe Theatre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on the south bank of the River Thames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703263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600075" y="103188"/>
            <a:ext cx="825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/>
              <a:t>Shakespeare's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700213"/>
            <a:ext cx="4022725" cy="3497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smtClean="0"/>
              <a:t>When was the Tower Bridge build?</a:t>
            </a:r>
          </a:p>
          <a:p>
            <a:pPr marL="0" indent="0" algn="l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smtClean="0"/>
              <a:t>When did William The Duke of Normandy became  “The Conqueror”?</a:t>
            </a:r>
          </a:p>
          <a:p>
            <a:pPr marL="0" indent="0" algn="l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smtClean="0"/>
              <a:t>What is the name of the oldest Chapel in England?</a:t>
            </a:r>
          </a:p>
          <a:p>
            <a:pPr marL="0" indent="0" algn="l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smtClean="0"/>
              <a:t>Can you take the cameras to the Tower?</a:t>
            </a:r>
          </a:p>
          <a:p>
            <a:pPr marL="0" indent="0" algn="l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smtClean="0"/>
              <a:t>What part of London is the oldest one?</a:t>
            </a:r>
            <a:endParaRPr lang="ru-RU" sz="2400" b="1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4438" y="908050"/>
            <a:ext cx="4114800" cy="701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Listen &amp; answer  the questions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22725" cy="4005262"/>
          </a:xfrm>
        </p:spPr>
        <p:txBody>
          <a:bodyPr/>
          <a:lstStyle/>
          <a:p>
            <a:pPr marL="0" indent="0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229040" cy="4005072"/>
          </a:xfrm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"...Бесконечная улица, делая резкий крюк,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выбегает к реке, кончаясь железной стрелкой.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Тело сыплет шаги на землю из мятых брюк,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и деревья стоят, словно в очереди за мелкой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осетриной волн; это все, на что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1800" dirty="0"/>
              <a:t>Темза способна по части рыбы..."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 bwMode="auto">
          <a:xfrm>
            <a:off x="1187450" y="974725"/>
            <a:ext cx="6192838" cy="701675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ru-RU" sz="1600" cap="none" smtClean="0">
                <a:cs typeface="Tunga" pitchFamily="2" charset="0"/>
              </a:rPr>
              <a:t>ИО́СИФ АЛЕКСА́НДРОВИЧ БРО́ДСКИЙ </a:t>
            </a:r>
            <a:br>
              <a:rPr lang="ru-RU" sz="1600" cap="none" smtClean="0">
                <a:cs typeface="Tunga" pitchFamily="2" charset="0"/>
              </a:rPr>
            </a:br>
            <a:r>
              <a:rPr lang="ru-RU" sz="1600" cap="none" smtClean="0">
                <a:cs typeface="Tunga" pitchFamily="2" charset="0"/>
              </a:rPr>
              <a:t>(24 МАЯ 1940, ЛЕНИНГРАД — 28 ЯНВАРЯ 1996, НЬЮ-ЙОРК)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2286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738" y="4962841"/>
            <a:ext cx="4845046" cy="156966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русский и американский поэт, драматург, переводчик, лауреат Нобелевской премии по литературе 1987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Стихи писал преимущественно на русском языке, эссеистику на английском. Один из крупнейших русских поэтов XX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1375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Many of London’s top sites front for _____0_____ which has become a transportation furan fare for tourists. We are sailing from ___1___under Big Ben to the tower of London enjoying an informative ___2___of the interviews.</a:t>
            </a:r>
          </a:p>
          <a:p>
            <a:r>
              <a:rPr lang="en-US" sz="1200"/>
              <a:t>Tower Bridge looks medieval but it was actually built with ___3___in eighteen ninety four in form of Medieval style to match its famous neighbor just a few steps.  The Tower of London ____4___to the Norman Conquest.</a:t>
            </a:r>
          </a:p>
          <a:p>
            <a:r>
              <a:rPr lang="en-US" sz="1200"/>
              <a:t>William the Duke of Normandy became Williams the Conquer when he crossed the English channel in ___5___and took the throne of England. To help established his rule he had this awesome and really awesome in the state</a:t>
            </a:r>
          </a:p>
          <a:p>
            <a:r>
              <a:rPr lang="en-US" sz="1200"/>
              <a:t>Fortress built. Its purpose - put ___6___between him and his new subjects.</a:t>
            </a:r>
          </a:p>
          <a:p>
            <a:r>
              <a:rPr lang="en-US" sz="1200"/>
              <a:t>This is the original tower – The White Tower gave ___7___its name.</a:t>
            </a:r>
          </a:p>
          <a:p>
            <a:r>
              <a:rPr lang="en-US" sz="1200"/>
              <a:t>The style of the age was Roman-Essex which the English call Norman for ___8___who imported it.</a:t>
            </a:r>
          </a:p>
          <a:p>
            <a:r>
              <a:rPr lang="en-US" sz="1200"/>
              <a:t>This charming chapel of Saint John dated to 10 A.D - one of the oldest in England provides a rare look and pure Norman architecture.</a:t>
            </a:r>
          </a:p>
          <a:p>
            <a:r>
              <a:rPr lang="en-US" sz="1200"/>
              <a:t>Round roman style arches and thick walls.</a:t>
            </a:r>
          </a:p>
          <a:p>
            <a:r>
              <a:rPr lang="en-US" sz="1200"/>
              <a:t>You’ll see ___9___ of medieval weaponry in armory</a:t>
            </a:r>
          </a:p>
          <a:p>
            <a:r>
              <a:rPr lang="en-US" sz="1200"/>
              <a:t>The entry includes a peak at the most dazzling crown jewels in Europe (___10__!) and entertaining tour with one of the human warders or beefeaters.</a:t>
            </a:r>
          </a:p>
          <a:p>
            <a:r>
              <a:rPr lang="en-US" sz="1200"/>
              <a:t>The Tower marks the oldest part of London - a district called the City. This is ___11__of Britain but this days bank, headquarters, shiny skyscrapers and many of the elegant original bank offices survived  as fancy pubs.</a:t>
            </a:r>
          </a:p>
          <a:p>
            <a:endParaRPr lang="en-US" sz="1200"/>
          </a:p>
          <a:p>
            <a:r>
              <a:rPr lang="en-US" sz="1200" b="1"/>
              <a:t>the river Thames -0</a:t>
            </a:r>
          </a:p>
          <a:p>
            <a:endParaRPr lang="en-US" sz="1200"/>
          </a:p>
          <a:p>
            <a:r>
              <a:rPr lang="en-US" sz="1200"/>
              <a:t>a.the invaders </a:t>
            </a:r>
          </a:p>
          <a:p>
            <a:r>
              <a:rPr lang="en-US" sz="1200"/>
              <a:t>b.no cameras allowed </a:t>
            </a:r>
          </a:p>
          <a:p>
            <a:r>
              <a:rPr lang="en-US" sz="1200"/>
              <a:t>c.the steel skeleton</a:t>
            </a:r>
          </a:p>
          <a:p>
            <a:r>
              <a:rPr lang="en-US" sz="1200"/>
              <a:t>d.the financial center</a:t>
            </a:r>
          </a:p>
          <a:p>
            <a:r>
              <a:rPr lang="en-US" sz="1200"/>
              <a:t>e.ten sixty six</a:t>
            </a:r>
          </a:p>
          <a:p>
            <a:r>
              <a:rPr lang="en-US" sz="1200"/>
              <a:t>f.intimidated collection</a:t>
            </a:r>
          </a:p>
          <a:p>
            <a:r>
              <a:rPr lang="en-US" sz="1200"/>
              <a:t>g.the castle complex</a:t>
            </a:r>
          </a:p>
          <a:p>
            <a:r>
              <a:rPr lang="en-US" sz="1200"/>
              <a:t>h.Westminster</a:t>
            </a:r>
          </a:p>
          <a:p>
            <a:r>
              <a:rPr lang="en-US" sz="1200"/>
              <a:t>i.fifteen feet of stones </a:t>
            </a:r>
          </a:p>
          <a:p>
            <a:r>
              <a:rPr lang="en-US" sz="1200"/>
              <a:t>j.narration</a:t>
            </a:r>
          </a:p>
          <a:p>
            <a:r>
              <a:rPr lang="en-US" sz="1200"/>
              <a:t>k.goes back</a:t>
            </a:r>
          </a:p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63938" y="1700213"/>
          <a:ext cx="1752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137"/>
                <a:gridCol w="864463"/>
              </a:tblGrid>
              <a:tr h="44615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h. </a:t>
                      </a:r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j. 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c. 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i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d.</a:t>
                      </a:r>
                      <a:endParaRPr lang="ru-RU" sz="2400" b="1" dirty="0"/>
                    </a:p>
                  </a:txBody>
                  <a:tcPr marL="91479" marR="914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CHECK YOURSELF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3789040"/>
            <a:ext cx="165618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5- «3»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6-8 – «4»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9-11 – «5»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105835"/>
            <a:ext cx="856895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hlinkClick r:id="rId2"/>
              </a:rPr>
              <a:t>http://www.youtube.com/watch?v=PP7lLcVYHfA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400" dirty="0" smtClean="0"/>
              <a:t>Did you like this task?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 What did you like?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 What was new\the most interesting\difficult for you?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30413"/>
            <a:ext cx="6984776" cy="1368152"/>
          </a:xfrm>
          <a:solidFill>
            <a:schemeClr val="bg1"/>
          </a:solidFill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Look &amp; Guess! </a:t>
            </a:r>
            <a:br>
              <a:rPr lang="en-US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en-US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What is this man speaking about?</a:t>
            </a:r>
            <a:endParaRPr lang="ru-RU" sz="2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+mj-ea"/>
            </a:endParaRPr>
          </a:p>
        </p:txBody>
      </p:sp>
      <p:pic>
        <p:nvPicPr>
          <p:cNvPr id="7171" name="Фильм.wmv">
            <a:hlinkClick r:id="" action="ppaction://media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4200" y="2020888"/>
            <a:ext cx="5434013" cy="4075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3143250" y="2286000"/>
            <a:ext cx="3357563" cy="1285875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is he speaking about?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2428875" y="1571625"/>
            <a:ext cx="642938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071688" y="2928938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071688" y="3714750"/>
            <a:ext cx="1000125" cy="498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071938" y="1641475"/>
            <a:ext cx="1000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500813" y="1428750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86563" y="292893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43688" y="3786188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321175" y="4465638"/>
            <a:ext cx="930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1736725" y="5513388"/>
            <a:ext cx="5670550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/>
          </a:p>
        </p:txBody>
      </p:sp>
      <p:pic>
        <p:nvPicPr>
          <p:cNvPr id="9219" name="London, England- Thames to the Tower.mp4">
            <a:hlinkClick r:id="" action="ppaction://media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8288337" cy="466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3106738" y="2419350"/>
            <a:ext cx="3359150" cy="1285875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is he speaking about?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2428875" y="1571625"/>
            <a:ext cx="642938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071688" y="2928938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184400" y="3824288"/>
            <a:ext cx="1000125" cy="498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071938" y="1784350"/>
            <a:ext cx="1000125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500813" y="1428750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72250" y="2921000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43688" y="3786188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321175" y="4410076"/>
            <a:ext cx="930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2813" y="1049338"/>
            <a:ext cx="173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River Thames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2746375"/>
            <a:ext cx="157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Tower Bridge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6238" y="4429125"/>
            <a:ext cx="237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Williams the Conquer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88200" y="989013"/>
            <a:ext cx="1947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The White Tower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18275" y="4613275"/>
            <a:ext cx="228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Chapel of Saint John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24213" y="4992688"/>
            <a:ext cx="3419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Collection of medieval weaponry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612063" y="2735263"/>
            <a:ext cx="154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Crown jewels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860675" y="604838"/>
            <a:ext cx="3471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London’s top sites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400" y="2397759"/>
            <a:ext cx="4013200" cy="10312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The trip along </a:t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</a:b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the river Thames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429000"/>
            <a:ext cx="82121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Thames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map</a:t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</a:b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168861" cy="39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067175" y="5516563"/>
            <a:ext cx="4572000" cy="1201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Total length </a:t>
            </a:r>
            <a:r>
              <a:rPr lang="ru-RU" b="1" dirty="0"/>
              <a:t>-</a:t>
            </a:r>
            <a:r>
              <a:rPr lang="en-US" b="1" dirty="0"/>
              <a:t> 215 miles (346 km)</a:t>
            </a: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Thames is the longest river in England and the second longest in the United Kingdom.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le:London from above MLD 051002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20713"/>
            <a:ext cx="8301038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188" y="5516563"/>
            <a:ext cx="7848600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Thames drains the whole of Greater London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(The Thames as it flows through east London,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with the Isle of Dogs in the center.)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3" y="571500"/>
            <a:ext cx="7458075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713" y="5876925"/>
            <a:ext cx="68754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Tower, with Tower Bridge built 800 years later.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279</TotalTime>
  <Words>701</Words>
  <Application>Microsoft Office PowerPoint</Application>
  <PresentationFormat>Экран (4:3)</PresentationFormat>
  <Paragraphs>99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Garamond</vt:lpstr>
      <vt:lpstr>Arial</vt:lpstr>
      <vt:lpstr>Constantia</vt:lpstr>
      <vt:lpstr>Tunga</vt:lpstr>
      <vt:lpstr>Tahoma</vt:lpstr>
      <vt:lpstr>Calibri</vt:lpstr>
      <vt:lpstr>Wingdings</vt:lpstr>
      <vt:lpstr>BlackTie</vt:lpstr>
      <vt:lpstr>The trip along  the river Thames</vt:lpstr>
      <vt:lpstr>Look &amp; Guess!  What is this man speaking about?</vt:lpstr>
      <vt:lpstr>Слайд 3</vt:lpstr>
      <vt:lpstr>Слайд 4</vt:lpstr>
      <vt:lpstr>Слайд 5</vt:lpstr>
      <vt:lpstr>The trip along  the river Thames</vt:lpstr>
      <vt:lpstr>Thames map </vt:lpstr>
      <vt:lpstr>Слайд 8</vt:lpstr>
      <vt:lpstr>Слайд 9</vt:lpstr>
      <vt:lpstr>Слайд 10</vt:lpstr>
      <vt:lpstr>Слайд 11</vt:lpstr>
      <vt:lpstr>Listen &amp; answer  the questions</vt:lpstr>
      <vt:lpstr>ИО́СИФ АЛЕКСА́НДРОВИЧ БРО́ДСКИЙ  (24 МАЯ 1940, ЛЕНИНГРАД — 28 ЯНВАРЯ 1996, НЬЮ-ЙОРК)</vt:lpstr>
      <vt:lpstr>Слайд 14</vt:lpstr>
      <vt:lpstr>CHECK YOURSELF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re</cp:lastModifiedBy>
  <cp:revision>32</cp:revision>
  <dcterms:created xsi:type="dcterms:W3CDTF">2013-01-30T10:56:46Z</dcterms:created>
  <dcterms:modified xsi:type="dcterms:W3CDTF">2014-04-15T18:22:15Z</dcterms:modified>
</cp:coreProperties>
</file>