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7D45-494D-4471-823D-B4536F53CFD7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3B6A-3786-4FAB-9804-3E001FCA1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Healthy food</a:t>
            </a: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093296"/>
            <a:ext cx="7916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Презентация к уроку учителя английского языка Киселевой Н.В. </a:t>
            </a: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284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Which foods do you think are good for you?</a:t>
            </a:r>
            <a:endParaRPr lang="ru-RU" sz="4000" dirty="0"/>
          </a:p>
        </p:txBody>
      </p:sp>
      <p:pic>
        <p:nvPicPr>
          <p:cNvPr id="21506" name="Picture 2" descr="C:\Users\п1\Desktop\Presentation\pic\mle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1234781" cy="1673128"/>
          </a:xfrm>
          <a:prstGeom prst="rect">
            <a:avLst/>
          </a:prstGeom>
          <a:noFill/>
        </p:spPr>
      </p:pic>
      <p:pic>
        <p:nvPicPr>
          <p:cNvPr id="21508" name="Picture 4" descr="C:\Users\п1\Desktop\Presentation\pic\main_f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232248" cy="1263536"/>
          </a:xfrm>
          <a:prstGeom prst="rect">
            <a:avLst/>
          </a:prstGeom>
          <a:noFill/>
        </p:spPr>
      </p:pic>
      <p:pic>
        <p:nvPicPr>
          <p:cNvPr id="21509" name="Picture 5" descr="C:\Users\п1\Desktop\Presentation\pic\tumblr_static_cheese_205_136280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1611061" cy="1568649"/>
          </a:xfrm>
          <a:prstGeom prst="rect">
            <a:avLst/>
          </a:prstGeom>
          <a:noFill/>
        </p:spPr>
      </p:pic>
      <p:pic>
        <p:nvPicPr>
          <p:cNvPr id="21510" name="Picture 6" descr="C:\Users\п1\Desktop\Presentation\pic\Pumpkin so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1839989" cy="1576859"/>
          </a:xfrm>
          <a:prstGeom prst="rect">
            <a:avLst/>
          </a:prstGeom>
          <a:noFill/>
        </p:spPr>
      </p:pic>
      <p:pic>
        <p:nvPicPr>
          <p:cNvPr id="21511" name="Picture 7" descr="C:\Users\п1\Desktop\Presentation\pic\uses-of-fruit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284984"/>
            <a:ext cx="2291335" cy="1518443"/>
          </a:xfrm>
          <a:prstGeom prst="rect">
            <a:avLst/>
          </a:prstGeom>
          <a:noFill/>
        </p:spPr>
      </p:pic>
      <p:pic>
        <p:nvPicPr>
          <p:cNvPr id="21512" name="Picture 8" descr="C:\Users\п1\Desktop\Presentation\pic\potato-chips-fd-m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068960"/>
            <a:ext cx="1805060" cy="1383879"/>
          </a:xfrm>
          <a:prstGeom prst="rect">
            <a:avLst/>
          </a:prstGeom>
          <a:noFill/>
        </p:spPr>
      </p:pic>
      <p:pic>
        <p:nvPicPr>
          <p:cNvPr id="21513" name="Picture 9" descr="C:\Users\п1\Desktop\Presentation\pic\036-Pork-Saus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229200"/>
            <a:ext cx="2031216" cy="1354364"/>
          </a:xfrm>
          <a:prstGeom prst="rect">
            <a:avLst/>
          </a:prstGeom>
          <a:noFill/>
        </p:spPr>
      </p:pic>
      <p:pic>
        <p:nvPicPr>
          <p:cNvPr id="21514" name="Picture 10" descr="C:\Users\п1\Desktop\Presentation\pic\1097101_967717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484784"/>
            <a:ext cx="1567784" cy="1077716"/>
          </a:xfrm>
          <a:prstGeom prst="rect">
            <a:avLst/>
          </a:prstGeom>
          <a:noFill/>
        </p:spPr>
      </p:pic>
      <p:pic>
        <p:nvPicPr>
          <p:cNvPr id="21515" name="Picture 11" descr="C:\Users\п1\Desktop\Presentation\pic\101492749_cocacola58_6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4010" y="1412776"/>
            <a:ext cx="1229990" cy="1229990"/>
          </a:xfrm>
          <a:prstGeom prst="rect">
            <a:avLst/>
          </a:prstGeom>
          <a:noFill/>
        </p:spPr>
      </p:pic>
      <p:pic>
        <p:nvPicPr>
          <p:cNvPr id="21518" name="Picture 14" descr="C:\Users\п1\Desktop\Presentation\pic\813629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5085184"/>
            <a:ext cx="2141885" cy="1429708"/>
          </a:xfrm>
          <a:prstGeom prst="rect">
            <a:avLst/>
          </a:prstGeom>
          <a:noFill/>
        </p:spPr>
      </p:pic>
      <p:pic>
        <p:nvPicPr>
          <p:cNvPr id="21519" name="Picture 15" descr="C:\Users\п1\Desktop\Presentation\pic\mannaya-kash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7953" y="5085184"/>
            <a:ext cx="2336047" cy="1555974"/>
          </a:xfrm>
          <a:prstGeom prst="rect">
            <a:avLst/>
          </a:prstGeom>
          <a:noFill/>
        </p:spPr>
      </p:pic>
      <p:pic>
        <p:nvPicPr>
          <p:cNvPr id="21520" name="Picture 16" descr="C:\Users\п1\Desktop\Presentation\pic\Book-Vegetable-Heade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284984"/>
            <a:ext cx="2245255" cy="16839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208912" cy="617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20610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HEALTHY</a:t>
                      </a:r>
                      <a:r>
                        <a:rPr lang="en-US" sz="3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FOOD</a:t>
                      </a:r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NOT VERY HEALTHY FOOD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38000"/>
                      </a:srgbClr>
                    </a:solidFill>
                  </a:tcPr>
                </a:tc>
              </a:tr>
              <a:tr h="4410519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Milk</a:t>
                      </a:r>
                    </a:p>
                    <a:p>
                      <a:pPr algn="l"/>
                      <a:r>
                        <a:rPr lang="en-US" sz="4000" dirty="0" smtClean="0"/>
                        <a:t>Cheese</a:t>
                      </a:r>
                    </a:p>
                    <a:p>
                      <a:pPr algn="l"/>
                      <a:r>
                        <a:rPr lang="en-US" sz="4000" dirty="0" smtClean="0"/>
                        <a:t>Soup</a:t>
                      </a:r>
                    </a:p>
                    <a:p>
                      <a:pPr algn="l"/>
                      <a:r>
                        <a:rPr lang="en-US" sz="4000" dirty="0" smtClean="0"/>
                        <a:t>Porridge</a:t>
                      </a:r>
                    </a:p>
                    <a:p>
                      <a:pPr algn="l"/>
                      <a:r>
                        <a:rPr lang="en-US" sz="4000" dirty="0" smtClean="0"/>
                        <a:t>Vegetables</a:t>
                      </a:r>
                    </a:p>
                    <a:p>
                      <a:pPr algn="l"/>
                      <a:r>
                        <a:rPr lang="en-US" sz="4000" dirty="0" smtClean="0"/>
                        <a:t>Fruit</a:t>
                      </a:r>
                    </a:p>
                    <a:p>
                      <a:pPr algn="l"/>
                      <a:r>
                        <a:rPr lang="en-US" sz="4000" dirty="0" smtClean="0"/>
                        <a:t>Juice</a:t>
                      </a:r>
                    </a:p>
                    <a:p>
                      <a:endParaRPr lang="ru-RU" sz="4000" dirty="0"/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Sausages</a:t>
                      </a:r>
                    </a:p>
                    <a:p>
                      <a:r>
                        <a:rPr lang="en-US" sz="4000" dirty="0" smtClean="0"/>
                        <a:t>Hamburger</a:t>
                      </a:r>
                    </a:p>
                    <a:p>
                      <a:r>
                        <a:rPr lang="en-US" sz="4000" dirty="0" smtClean="0"/>
                        <a:t>Fry</a:t>
                      </a:r>
                      <a:r>
                        <a:rPr lang="en-US" sz="4000" baseline="0" dirty="0" smtClean="0"/>
                        <a:t> potatoes</a:t>
                      </a:r>
                    </a:p>
                    <a:p>
                      <a:r>
                        <a:rPr lang="en-US" sz="4000" dirty="0" smtClean="0"/>
                        <a:t>Chips</a:t>
                      </a:r>
                    </a:p>
                    <a:p>
                      <a:r>
                        <a:rPr lang="en-US" sz="4000" dirty="0" smtClean="0"/>
                        <a:t>Sweets</a:t>
                      </a:r>
                    </a:p>
                    <a:p>
                      <a:r>
                        <a:rPr lang="en-US" sz="4000" dirty="0" smtClean="0"/>
                        <a:t>Cola</a:t>
                      </a:r>
                    </a:p>
                    <a:p>
                      <a:r>
                        <a:rPr lang="en-US" sz="4000" dirty="0" smtClean="0"/>
                        <a:t>Cake</a:t>
                      </a:r>
                    </a:p>
                    <a:p>
                      <a:endParaRPr lang="ru-RU" sz="4000" dirty="0"/>
                    </a:p>
                  </a:txBody>
                  <a:tcPr>
                    <a:solidFill>
                      <a:srgbClr val="FF0000">
                        <a:alpha val="3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We need healthy food to stay healthy. Good food has a lot of </a:t>
            </a:r>
            <a:r>
              <a:rPr lang="en-US" sz="3600" u="sng" dirty="0" smtClean="0"/>
              <a:t>vitamins, protein and minerals.</a:t>
            </a:r>
            <a:endParaRPr lang="ru-RU" sz="3600" u="sng" dirty="0"/>
          </a:p>
        </p:txBody>
      </p:sp>
      <p:pic>
        <p:nvPicPr>
          <p:cNvPr id="1026" name="Picture 2" descr="C:\Users\п1\Desktop\Presentation\pic\10998109-soccer-female-players-vector-cartoon-and-isolated-sport-charac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256584" cy="4205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85293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are important for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п1\Desktop\Presentation\pic\3476536-180414-happy-smiling-bodybuilder-man-in-cartoon-style-for-sports-and-health-concept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2016224" cy="1843467"/>
          </a:xfrm>
          <a:prstGeom prst="rect">
            <a:avLst/>
          </a:prstGeom>
          <a:noFill/>
        </p:spPr>
      </p:pic>
      <p:pic>
        <p:nvPicPr>
          <p:cNvPr id="2051" name="Picture 3" descr="C:\Users\п1\Desktop\Presentation\pic\Nature-Made-Vitamins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839714" cy="1839714"/>
          </a:xfrm>
          <a:prstGeom prst="rect">
            <a:avLst/>
          </a:prstGeom>
          <a:noFill/>
        </p:spPr>
      </p:pic>
      <p:pic>
        <p:nvPicPr>
          <p:cNvPr id="2052" name="Picture 4" descr="C:\Users\п1\Desktop\Presentation\pic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1944216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764704"/>
            <a:ext cx="3044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Vitamins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5013176"/>
            <a:ext cx="3833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your body.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65" y="548680"/>
            <a:ext cx="9025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Protein helps you to grow and give you energy.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п1\Desktop\Presentation\pic\Happy_people_dancing_Back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410094" cy="31537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Minerals make your bones and teeth strong.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9" name="Picture 3" descr="C:\Users\п1\Desktop\Presentation\pic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544616" cy="48224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60648"/>
            <a:ext cx="853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Water is important for your blood.</a:t>
            </a:r>
            <a:endParaRPr kumimoji="0" lang="ru-RU" sz="36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021288"/>
            <a:ext cx="817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Drink lots of water every day!     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1\Desktop\Presentation\pic\drink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760640" cy="44067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332656"/>
            <a:ext cx="8349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Read the proverbs and comment them.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40768"/>
            <a:ext cx="3456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 apple a day keeps doctor away.</a:t>
            </a:r>
          </a:p>
        </p:txBody>
      </p:sp>
      <p:pic>
        <p:nvPicPr>
          <p:cNvPr id="22530" name="Picture 2" descr="C:\Users\п1\Desktop\Presentation\pic\blogapril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2952328" cy="2625803"/>
          </a:xfrm>
          <a:prstGeom prst="rect">
            <a:avLst/>
          </a:prstGeom>
          <a:noFill/>
        </p:spPr>
      </p:pic>
      <p:pic>
        <p:nvPicPr>
          <p:cNvPr id="22531" name="Picture 3" descr="C:\Users\п1\Desktop\Presentation\pic\7416512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110631" cy="23329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4581128"/>
            <a:ext cx="4606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Health is above wealth.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2348880"/>
            <a:ext cx="86044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I eat healthy food. I drink milk for ___.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 don’t eat lots of cake. Cakes have lots of ___. Sometimes I eat sausages. They have lots of good ___, but they’ve got ___. I eat lots of fruit and ___. There are different types of ___ in milk, vegetables, eggs, meat, cereals and many other foods. I eat soup every day. It’s very good for you. I drink lots of water every day. I have a healthy ___.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188640"/>
            <a:ext cx="9217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Listen and complete the text. Use these words.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sugar, diet, vitamins, protein, fat, vegetables, minerals</a:t>
            </a:r>
            <a:endParaRPr lang="en-US" sz="3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88640"/>
            <a:ext cx="8670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 these sentences true or false?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512" y="11967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Vitamins are important for your eyes, your skin, your bones, for hair and for other parts of your body.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C:\Users\п1\Desktop\Presentation\pic\8620576-table-of-vitamins--set-of-food-icons-organized-by-content-of-vit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816424" cy="30531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0"/>
            <a:ext cx="7812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questions.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What’s your 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favourite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food?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1\Desktop\Presentation\pic\PixHa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5562"/>
            <a:ext cx="3059832" cy="2042438"/>
          </a:xfrm>
          <a:prstGeom prst="rect">
            <a:avLst/>
          </a:prstGeom>
          <a:noFill/>
        </p:spPr>
      </p:pic>
      <p:pic>
        <p:nvPicPr>
          <p:cNvPr id="1027" name="Picture 3" descr="C:\Users\п1\Desktop\Presentation\pic\past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97152"/>
            <a:ext cx="3090306" cy="2060848"/>
          </a:xfrm>
          <a:prstGeom prst="rect">
            <a:avLst/>
          </a:prstGeom>
          <a:noFill/>
        </p:spPr>
      </p:pic>
      <p:pic>
        <p:nvPicPr>
          <p:cNvPr id="1029" name="Picture 5" descr="C:\Users\п1\Desktop\Presentation\pic\facts-about-healthy-foo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857" y="4869160"/>
            <a:ext cx="3044143" cy="1988840"/>
          </a:xfrm>
          <a:prstGeom prst="rect">
            <a:avLst/>
          </a:prstGeom>
          <a:noFill/>
        </p:spPr>
      </p:pic>
      <p:pic>
        <p:nvPicPr>
          <p:cNvPr id="1030" name="Picture 6" descr="C:\Users\п1\Desktop\Presentation\pic\healthy-foods-for-kidne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564904"/>
            <a:ext cx="2664296" cy="2123111"/>
          </a:xfrm>
          <a:prstGeom prst="rect">
            <a:avLst/>
          </a:prstGeom>
          <a:noFill/>
        </p:spPr>
      </p:pic>
      <p:pic>
        <p:nvPicPr>
          <p:cNvPr id="1031" name="Picture 7" descr="C:\Users\п1\Desktop\Presentation\pic\beer-cheese-soup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492896"/>
            <a:ext cx="3219639" cy="2156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916832"/>
            <a:ext cx="7892610" cy="30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 are some vitamins in milk.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There isn’t any sugar in cake.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Sausages haven’t got fats.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88640"/>
            <a:ext cx="8670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 these sentences true or false?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88640"/>
            <a:ext cx="8670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 these sentences true or false?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916832"/>
            <a:ext cx="8328947" cy="30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Protein is good for you.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Water is important for your blood.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Fruit isn’t  healthy.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you want to live the healthy way,</a:t>
            </a:r>
          </a:p>
          <a:p>
            <a:r>
              <a:rPr lang="en-US" sz="4000" dirty="0" smtClean="0"/>
              <a:t>Eat FIVE fruits and vegetables every day.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93096"/>
            <a:ext cx="8382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Have juice at breakfast, carrots  with lunch,</a:t>
            </a:r>
          </a:p>
          <a:p>
            <a:r>
              <a:rPr lang="en-US" sz="3600" dirty="0" smtClean="0"/>
              <a:t>Grapes for a snack (eat a big bunch).</a:t>
            </a:r>
          </a:p>
          <a:p>
            <a:r>
              <a:rPr lang="en-US" sz="3600" dirty="0" smtClean="0"/>
              <a:t>Peas and potatoes with your dinner – </a:t>
            </a:r>
          </a:p>
          <a:p>
            <a:r>
              <a:rPr lang="en-US" sz="3600" dirty="0" smtClean="0"/>
              <a:t>That adds up to five, and you’re the winner!</a:t>
            </a:r>
            <a:endParaRPr lang="ru-RU" sz="3600" dirty="0"/>
          </a:p>
        </p:txBody>
      </p:sp>
      <p:pic>
        <p:nvPicPr>
          <p:cNvPr id="29698" name="Picture 2" descr="C:\Users\п1\Desktop\Presentation\pic\516723l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1259632" cy="1419303"/>
          </a:xfrm>
          <a:prstGeom prst="rect">
            <a:avLst/>
          </a:prstGeom>
          <a:noFill/>
        </p:spPr>
      </p:pic>
      <p:pic>
        <p:nvPicPr>
          <p:cNvPr id="29699" name="Picture 3" descr="C:\Users\п1\Desktop\Presentation\pic\12269705-illustration-of-cheerful-cartoon-banana-char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1088692" cy="1440160"/>
          </a:xfrm>
          <a:prstGeom prst="rect">
            <a:avLst/>
          </a:prstGeom>
          <a:noFill/>
        </p:spPr>
      </p:pic>
      <p:pic>
        <p:nvPicPr>
          <p:cNvPr id="29700" name="Picture 4" descr="C:\Users\п1\Desktop\Presentation\pic\10851239-purple-grape-cartoon-isolated-over-white-background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1266746" cy="1700330"/>
          </a:xfrm>
          <a:prstGeom prst="rect">
            <a:avLst/>
          </a:prstGeom>
          <a:noFill/>
        </p:spPr>
      </p:pic>
      <p:pic>
        <p:nvPicPr>
          <p:cNvPr id="29701" name="Picture 5" descr="C:\Users\п1\Desktop\Presentation\pic\inbound marketing rapid c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0"/>
            <a:ext cx="2448272" cy="1304054"/>
          </a:xfrm>
          <a:prstGeom prst="rect">
            <a:avLst/>
          </a:prstGeom>
          <a:noFill/>
        </p:spPr>
      </p:pic>
      <p:pic>
        <p:nvPicPr>
          <p:cNvPr id="29702" name="Picture 6" descr="C:\Users\п1\Desktop\Presentation\pic\7340019-cartoon-potato-raising-his-han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9847" y="2060848"/>
            <a:ext cx="1984153" cy="13331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742" y="476672"/>
            <a:ext cx="63913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EAT WELL,</a:t>
            </a:r>
          </a:p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STAY HEALTHY!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п1\Desktop\Presentation\pic\fruit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176464" cy="3715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188640"/>
            <a:ext cx="784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What do you usually drink?</a:t>
            </a:r>
            <a:endParaRPr lang="ru-RU" sz="5400" dirty="0"/>
          </a:p>
        </p:txBody>
      </p:sp>
      <p:pic>
        <p:nvPicPr>
          <p:cNvPr id="15362" name="Picture 2" descr="C:\Users\п1\Desktop\Presentation\pic\101492749_cocacola58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15363" name="Picture 3" descr="C:\Users\п1\Desktop\Presentation\pic\Milk-Wallpaper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3024336" cy="3024336"/>
          </a:xfrm>
          <a:prstGeom prst="rect">
            <a:avLst/>
          </a:prstGeom>
          <a:noFill/>
        </p:spPr>
      </p:pic>
      <p:pic>
        <p:nvPicPr>
          <p:cNvPr id="15364" name="Picture 4" descr="C:\Users\п1\Desktop\Presentation\pic\Green-tea-hair-rinse-for-natural-h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417685" cy="1788939"/>
          </a:xfrm>
          <a:prstGeom prst="rect">
            <a:avLst/>
          </a:prstGeom>
          <a:noFill/>
        </p:spPr>
      </p:pic>
      <p:pic>
        <p:nvPicPr>
          <p:cNvPr id="15365" name="Picture 5" descr="C:\Users\п1\Desktop\Presentation\pic\evian-bottled-w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0804" y="4149080"/>
            <a:ext cx="2353196" cy="2353196"/>
          </a:xfrm>
          <a:prstGeom prst="rect">
            <a:avLst/>
          </a:prstGeom>
          <a:noFill/>
        </p:spPr>
      </p:pic>
      <p:pic>
        <p:nvPicPr>
          <p:cNvPr id="15366" name="Picture 6" descr="C:\Users\п1\Desktop\Presentation\pic\orange-ju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81386"/>
            <a:ext cx="2736304" cy="25766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6869" y="378822"/>
            <a:ext cx="83292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have for breakfast?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п1\Desktop\Presentation\pic\6a00d83451bd4469e20168ebc27e00970c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346" y="1196752"/>
            <a:ext cx="2975654" cy="2445271"/>
          </a:xfrm>
          <a:prstGeom prst="rect">
            <a:avLst/>
          </a:prstGeom>
          <a:noFill/>
        </p:spPr>
      </p:pic>
      <p:pic>
        <p:nvPicPr>
          <p:cNvPr id="16387" name="Picture 3" descr="C:\Users\п1\Desktop\Presentation\pic\5-healthy-breakfasts-for-fat-burning-eg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346995" cy="2275596"/>
          </a:xfrm>
          <a:prstGeom prst="rect">
            <a:avLst/>
          </a:prstGeom>
          <a:noFill/>
        </p:spPr>
      </p:pic>
      <p:pic>
        <p:nvPicPr>
          <p:cNvPr id="16388" name="Picture 4" descr="C:\Users\п1\Desktop\Presentation\pic\banana-por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4534223" cy="2527272"/>
          </a:xfrm>
          <a:prstGeom prst="rect">
            <a:avLst/>
          </a:prstGeom>
          <a:noFill/>
        </p:spPr>
      </p:pic>
      <p:pic>
        <p:nvPicPr>
          <p:cNvPr id="16389" name="Picture 5" descr="C:\Users\п1\Desktop\Presentation\pic\healthy-breakfast-hone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876957" cy="26355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332656"/>
            <a:ext cx="8165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you have soup for lunch?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п1\Desktop\Presentation\pic\449_s4ndjcs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200800" cy="47623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332656"/>
            <a:ext cx="4966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you like fruit?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C:\Users\п1\Desktop\Presentation\pic\uses-of-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4962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548680"/>
            <a:ext cx="8528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you eat vegetables every day?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C:\Users\п1\Desktop\Presentation\pic\Book-Vegetable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59632" y="476672"/>
            <a:ext cx="64872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 you like chocolate?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п1\Desktop\Presentation\pic\cadbury-bournville-oran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128792" cy="48055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059368" cy="60813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Get up, little Freddy,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Breakfast is ready: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Butter and cheese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 that you please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Milk and bread for little Fred.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 and jam for brother Sam.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8" name="Picture 2" descr="C:\Users\п1\Desktop\Presentation\pic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2694001" cy="35447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363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«Healthy food»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«Healthy food»</dc:title>
  <dc:creator>п1</dc:creator>
  <cp:lastModifiedBy>п1</cp:lastModifiedBy>
  <cp:revision>26</cp:revision>
  <dcterms:created xsi:type="dcterms:W3CDTF">2014-01-18T08:29:16Z</dcterms:created>
  <dcterms:modified xsi:type="dcterms:W3CDTF">2014-01-21T08:05:51Z</dcterms:modified>
</cp:coreProperties>
</file>