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064" r:id="rId1"/>
  </p:sldMasterIdLst>
  <p:notesMasterIdLst>
    <p:notesMasterId r:id="rId11"/>
  </p:notesMasterIdLst>
  <p:sldIdLst>
    <p:sldId id="256" r:id="rId2"/>
    <p:sldId id="263" r:id="rId3"/>
    <p:sldId id="264" r:id="rId4"/>
    <p:sldId id="257" r:id="rId5"/>
    <p:sldId id="258" r:id="rId6"/>
    <p:sldId id="259" r:id="rId7"/>
    <p:sldId id="260" r:id="rId8"/>
    <p:sldId id="261" r:id="rId9"/>
    <p:sldId id="262" r:id="rId10"/>
  </p:sldIdLst>
  <p:sldSz cx="10080625" cy="7559675"/>
  <p:notesSz cx="7559675" cy="10691813"/>
  <p:defaultTextStyle>
    <a:defPPr>
      <a:defRPr lang="en-GB"/>
    </a:defPPr>
    <a:lvl1pPr algn="l" defTabSz="447675" rtl="0" fontAlgn="base">
      <a:spcBef>
        <a:spcPct val="0"/>
      </a:spcBef>
      <a:spcAft>
        <a:spcPct val="0"/>
      </a:spcAft>
      <a:defRPr kern="1200">
        <a:solidFill>
          <a:schemeClr val="tx1"/>
        </a:solidFill>
        <a:latin typeface="Franklin Gothic Demi" pitchFamily="34" charset="0"/>
        <a:ea typeface="宋体"/>
        <a:cs typeface="宋体"/>
      </a:defRPr>
    </a:lvl1pPr>
    <a:lvl2pPr marL="741363" indent="-284163" algn="l" defTabSz="447675" rtl="0" fontAlgn="base">
      <a:spcBef>
        <a:spcPct val="0"/>
      </a:spcBef>
      <a:spcAft>
        <a:spcPct val="0"/>
      </a:spcAft>
      <a:defRPr kern="1200">
        <a:solidFill>
          <a:schemeClr val="tx1"/>
        </a:solidFill>
        <a:latin typeface="Franklin Gothic Demi" pitchFamily="34" charset="0"/>
        <a:ea typeface="宋体"/>
        <a:cs typeface="宋体"/>
      </a:defRPr>
    </a:lvl2pPr>
    <a:lvl3pPr marL="1141413" indent="-227013" algn="l" defTabSz="447675" rtl="0" fontAlgn="base">
      <a:spcBef>
        <a:spcPct val="0"/>
      </a:spcBef>
      <a:spcAft>
        <a:spcPct val="0"/>
      </a:spcAft>
      <a:defRPr kern="1200">
        <a:solidFill>
          <a:schemeClr val="tx1"/>
        </a:solidFill>
        <a:latin typeface="Franklin Gothic Demi" pitchFamily="34" charset="0"/>
        <a:ea typeface="宋体"/>
        <a:cs typeface="宋体"/>
      </a:defRPr>
    </a:lvl3pPr>
    <a:lvl4pPr marL="1598613" indent="-227013" algn="l" defTabSz="447675" rtl="0" fontAlgn="base">
      <a:spcBef>
        <a:spcPct val="0"/>
      </a:spcBef>
      <a:spcAft>
        <a:spcPct val="0"/>
      </a:spcAft>
      <a:defRPr kern="1200">
        <a:solidFill>
          <a:schemeClr val="tx1"/>
        </a:solidFill>
        <a:latin typeface="Franklin Gothic Demi" pitchFamily="34" charset="0"/>
        <a:ea typeface="宋体"/>
        <a:cs typeface="宋体"/>
      </a:defRPr>
    </a:lvl4pPr>
    <a:lvl5pPr marL="2055813" indent="-227013" algn="l" defTabSz="447675" rtl="0" fontAlgn="base">
      <a:spcBef>
        <a:spcPct val="0"/>
      </a:spcBef>
      <a:spcAft>
        <a:spcPct val="0"/>
      </a:spcAft>
      <a:defRPr kern="1200">
        <a:solidFill>
          <a:schemeClr val="tx1"/>
        </a:solidFill>
        <a:latin typeface="Franklin Gothic Demi" pitchFamily="34" charset="0"/>
        <a:ea typeface="宋体"/>
        <a:cs typeface="宋体"/>
      </a:defRPr>
    </a:lvl5pPr>
    <a:lvl6pPr marL="2286000" algn="l" defTabSz="914400" rtl="0" eaLnBrk="1" latinLnBrk="0" hangingPunct="1">
      <a:defRPr kern="1200">
        <a:solidFill>
          <a:schemeClr val="tx1"/>
        </a:solidFill>
        <a:latin typeface="Franklin Gothic Demi" pitchFamily="34" charset="0"/>
        <a:ea typeface="宋体"/>
        <a:cs typeface="宋体"/>
      </a:defRPr>
    </a:lvl6pPr>
    <a:lvl7pPr marL="2743200" algn="l" defTabSz="914400" rtl="0" eaLnBrk="1" latinLnBrk="0" hangingPunct="1">
      <a:defRPr kern="1200">
        <a:solidFill>
          <a:schemeClr val="tx1"/>
        </a:solidFill>
        <a:latin typeface="Franklin Gothic Demi" pitchFamily="34" charset="0"/>
        <a:ea typeface="宋体"/>
        <a:cs typeface="宋体"/>
      </a:defRPr>
    </a:lvl7pPr>
    <a:lvl8pPr marL="3200400" algn="l" defTabSz="914400" rtl="0" eaLnBrk="1" latinLnBrk="0" hangingPunct="1">
      <a:defRPr kern="1200">
        <a:solidFill>
          <a:schemeClr val="tx1"/>
        </a:solidFill>
        <a:latin typeface="Franklin Gothic Demi" pitchFamily="34" charset="0"/>
        <a:ea typeface="宋体"/>
        <a:cs typeface="宋体"/>
      </a:defRPr>
    </a:lvl8pPr>
    <a:lvl9pPr marL="3657600" algn="l" defTabSz="914400" rtl="0" eaLnBrk="1" latinLnBrk="0" hangingPunct="1">
      <a:defRPr kern="1200">
        <a:solidFill>
          <a:schemeClr val="tx1"/>
        </a:solidFill>
        <a:latin typeface="Franklin Gothic Demi" pitchFamily="34" charset="0"/>
        <a:ea typeface="宋体"/>
        <a:cs typeface="宋体"/>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1204C8"/>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7" autoAdjust="0"/>
    <p:restoredTop sz="94563" autoAdjust="0"/>
  </p:normalViewPr>
  <p:slideViewPr>
    <p:cSldViewPr>
      <p:cViewPr>
        <p:scale>
          <a:sx n="80" d="100"/>
          <a:sy n="80" d="100"/>
        </p:scale>
        <p:origin x="-828" y="450"/>
      </p:cViewPr>
      <p:guideLst>
        <p:guide orient="horz" pos="2161"/>
        <p:guide pos="2880"/>
      </p:guideLst>
    </p:cSldViewPr>
  </p:slideViewPr>
  <p:outlineViewPr>
    <p:cViewPr varScale="1">
      <p:scale>
        <a:sx n="170" d="200"/>
        <a:sy n="170" d="200"/>
      </p:scale>
      <p:origin x="0" y="0"/>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1"/>
          <p:cNvSpPr>
            <a:spLocks noGrp="1" noRot="1" noChangeArrowheads="1"/>
          </p:cNvSpPr>
          <p:nvPr>
            <p:ph type="sldImg"/>
          </p:nvPr>
        </p:nvSpPr>
        <p:spPr bwMode="auto">
          <a:xfrm>
            <a:off x="1106488" y="812800"/>
            <a:ext cx="5343525" cy="4006850"/>
          </a:xfrm>
          <a:prstGeom prst="rect">
            <a:avLst/>
          </a:prstGeom>
          <a:noFill/>
          <a:ln w="9525">
            <a:noFill/>
            <a:round/>
            <a:headEnd/>
            <a:tailEnd/>
          </a:ln>
        </p:spPr>
      </p:sp>
      <p:sp>
        <p:nvSpPr>
          <p:cNvPr id="2050" name="Rectangle 2"/>
          <p:cNvSpPr>
            <a:spLocks noGrp="1" noChangeArrowheads="1"/>
          </p:cNvSpPr>
          <p:nvPr>
            <p:ph type="body"/>
          </p:nvPr>
        </p:nvSpPr>
        <p:spPr bwMode="auto">
          <a:xfrm>
            <a:off x="755650" y="5078413"/>
            <a:ext cx="6046788" cy="481012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ru-RU" noProof="0" smtClean="0"/>
          </a:p>
        </p:txBody>
      </p:sp>
      <p:sp>
        <p:nvSpPr>
          <p:cNvPr id="2051" name="Rectangle 3"/>
          <p:cNvSpPr>
            <a:spLocks noGrp="1" noChangeArrowheads="1"/>
          </p:cNvSpPr>
          <p:nvPr>
            <p:ph type="hdr"/>
          </p:nvPr>
        </p:nvSpPr>
        <p:spPr bwMode="auto">
          <a:xfrm>
            <a:off x="0" y="0"/>
            <a:ext cx="3279775" cy="53340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defTabSz="449170" hangingPunct="0">
              <a:lnSpc>
                <a:spcPct val="93000"/>
              </a:lnSpc>
              <a:buClr>
                <a:srgbClr val="000000"/>
              </a:buClr>
              <a:buSzPct val="100000"/>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宋体" charset="-122"/>
                <a:cs typeface="Tahoma" charset="0"/>
              </a:defRPr>
            </a:lvl1pPr>
          </a:lstStyle>
          <a:p>
            <a:pPr>
              <a:defRPr/>
            </a:pPr>
            <a:endParaRPr lang="ru-RU"/>
          </a:p>
        </p:txBody>
      </p:sp>
      <p:sp>
        <p:nvSpPr>
          <p:cNvPr id="2052" name="Rectangle 4"/>
          <p:cNvSpPr>
            <a:spLocks noGrp="1" noChangeArrowheads="1"/>
          </p:cNvSpPr>
          <p:nvPr>
            <p:ph type="dt"/>
          </p:nvPr>
        </p:nvSpPr>
        <p:spPr bwMode="auto">
          <a:xfrm>
            <a:off x="4278313" y="0"/>
            <a:ext cx="3279775" cy="53340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defTabSz="449170" hangingPunct="0">
              <a:lnSpc>
                <a:spcPct val="93000"/>
              </a:lnSpc>
              <a:buClr>
                <a:srgbClr val="000000"/>
              </a:buClr>
              <a:buSzPct val="100000"/>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宋体" charset="-122"/>
                <a:cs typeface="Tahoma" charset="0"/>
              </a:defRPr>
            </a:lvl1pPr>
          </a:lstStyle>
          <a:p>
            <a:pPr>
              <a:defRPr/>
            </a:pPr>
            <a:endParaRPr lang="ru-RU"/>
          </a:p>
        </p:txBody>
      </p:sp>
      <p:sp>
        <p:nvSpPr>
          <p:cNvPr id="2053" name="Rectangle 5"/>
          <p:cNvSpPr>
            <a:spLocks noGrp="1" noChangeArrowheads="1"/>
          </p:cNvSpPr>
          <p:nvPr>
            <p:ph type="ftr"/>
          </p:nvPr>
        </p:nvSpPr>
        <p:spPr bwMode="auto">
          <a:xfrm>
            <a:off x="0" y="10156825"/>
            <a:ext cx="3279775" cy="53340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defTabSz="449170" hangingPunct="0">
              <a:lnSpc>
                <a:spcPct val="93000"/>
              </a:lnSpc>
              <a:buClr>
                <a:srgbClr val="000000"/>
              </a:buClr>
              <a:buSzPct val="100000"/>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宋体" charset="-122"/>
                <a:cs typeface="Tahoma" charset="0"/>
              </a:defRPr>
            </a:lvl1pPr>
          </a:lstStyle>
          <a:p>
            <a:pPr>
              <a:defRPr/>
            </a:pPr>
            <a:endParaRPr lang="ru-RU"/>
          </a:p>
        </p:txBody>
      </p:sp>
      <p:sp>
        <p:nvSpPr>
          <p:cNvPr id="2054" name="Rectangle 6"/>
          <p:cNvSpPr>
            <a:spLocks noGrp="1" noChangeArrowheads="1"/>
          </p:cNvSpPr>
          <p:nvPr>
            <p:ph type="sldNum"/>
          </p:nvPr>
        </p:nvSpPr>
        <p:spPr bwMode="auto">
          <a:xfrm>
            <a:off x="4278313" y="10156825"/>
            <a:ext cx="3279775" cy="53340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defTabSz="449170" hangingPunct="0">
              <a:lnSpc>
                <a:spcPct val="93000"/>
              </a:lnSpc>
              <a:buClr>
                <a:srgbClr val="000000"/>
              </a:buClr>
              <a:buSzPct val="100000"/>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宋体" charset="-122"/>
                <a:cs typeface="Tahoma" charset="0"/>
              </a:defRPr>
            </a:lvl1pPr>
          </a:lstStyle>
          <a:p>
            <a:pPr>
              <a:defRPr/>
            </a:pPr>
            <a:fld id="{752A82A3-2E4F-4FED-B44E-49C483C4FA07}"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defTabSz="447675"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7675"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7675"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7675"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7675"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5526" algn="l" defTabSz="914210" rtl="0" eaLnBrk="1" latinLnBrk="0" hangingPunct="1">
      <a:defRPr sz="1200" kern="1200">
        <a:solidFill>
          <a:schemeClr val="tx1"/>
        </a:solidFill>
        <a:latin typeface="+mn-lt"/>
        <a:ea typeface="+mn-ea"/>
        <a:cs typeface="+mn-cs"/>
      </a:defRPr>
    </a:lvl6pPr>
    <a:lvl7pPr marL="2742632" algn="l" defTabSz="914210" rtl="0" eaLnBrk="1" latinLnBrk="0" hangingPunct="1">
      <a:defRPr sz="1200" kern="1200">
        <a:solidFill>
          <a:schemeClr val="tx1"/>
        </a:solidFill>
        <a:latin typeface="+mn-lt"/>
        <a:ea typeface="+mn-ea"/>
        <a:cs typeface="+mn-cs"/>
      </a:defRPr>
    </a:lvl7pPr>
    <a:lvl8pPr marL="3199737" algn="l" defTabSz="914210" rtl="0" eaLnBrk="1" latinLnBrk="0" hangingPunct="1">
      <a:defRPr sz="1200" kern="1200">
        <a:solidFill>
          <a:schemeClr val="tx1"/>
        </a:solidFill>
        <a:latin typeface="+mn-lt"/>
        <a:ea typeface="+mn-ea"/>
        <a:cs typeface="+mn-cs"/>
      </a:defRPr>
    </a:lvl8pPr>
    <a:lvl9pPr marL="3656842" algn="l" defTabSz="91421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6"/>
          <p:cNvSpPr>
            <a:spLocks noGrp="1" noChangeArrowheads="1"/>
          </p:cNvSpPr>
          <p:nvPr>
            <p:ph type="sldNum" sz="quarter"/>
          </p:nvPr>
        </p:nvSpPr>
        <p:spPr>
          <a:noFill/>
        </p:spPr>
        <p:txBody>
          <a:bodyPr/>
          <a:lstStyle/>
          <a:p>
            <a:pPr defTabSz="447675">
              <a:buFont typeface="Times New Roman" pitchFamily="18" charset="0"/>
              <a:buNone/>
            </a:pPr>
            <a:fld id="{FCCF3D13-B9AE-4B6C-B55F-83BF8CE176C1}" type="slidenum">
              <a:rPr lang="ru-RU" smtClean="0">
                <a:latin typeface="Times New Roman" pitchFamily="18" charset="0"/>
                <a:ea typeface="宋体"/>
                <a:cs typeface="Tahoma" pitchFamily="34" charset="0"/>
              </a:rPr>
              <a:pPr defTabSz="447675">
                <a:buFont typeface="Times New Roman" pitchFamily="18" charset="0"/>
                <a:buNone/>
              </a:pPr>
              <a:t>1</a:t>
            </a:fld>
            <a:endParaRPr lang="ru-RU" smtClean="0">
              <a:latin typeface="Times New Roman" pitchFamily="18" charset="0"/>
              <a:ea typeface="宋体"/>
              <a:cs typeface="Tahoma" pitchFamily="34" charset="0"/>
            </a:endParaRPr>
          </a:p>
        </p:txBody>
      </p:sp>
      <p:sp>
        <p:nvSpPr>
          <p:cNvPr id="16387" name="Rectangle 1"/>
          <p:cNvSpPr>
            <a:spLocks noGrp="1" noRot="1" noChangeArrowheads="1"/>
          </p:cNvSpPr>
          <p:nvPr>
            <p:ph type="sldImg"/>
          </p:nvPr>
        </p:nvSpPr>
        <p:spPr>
          <a:xfrm>
            <a:off x="1106488" y="812800"/>
            <a:ext cx="5345112" cy="4008438"/>
          </a:xfrm>
          <a:solidFill>
            <a:srgbClr val="FFFFFF"/>
          </a:solidFill>
          <a:ln>
            <a:solidFill>
              <a:srgbClr val="000000"/>
            </a:solidFill>
            <a:miter lim="800000"/>
          </a:ln>
        </p:spPr>
      </p:sp>
      <p:sp>
        <p:nvSpPr>
          <p:cNvPr id="16388" name="Rectangle 2"/>
          <p:cNvSpPr>
            <a:spLocks noGrp="1" noChangeArrowheads="1"/>
          </p:cNvSpPr>
          <p:nvPr>
            <p:ph type="body" idx="1"/>
          </p:nvPr>
        </p:nvSpPr>
        <p:spPr>
          <a:xfrm>
            <a:off x="755650" y="5078413"/>
            <a:ext cx="6048375" cy="4811712"/>
          </a:xfrm>
          <a:noFill/>
          <a:ln/>
        </p:spPr>
        <p:txBody>
          <a:bodyPr wrap="none" anchor="ctr"/>
          <a:lstStyle/>
          <a:p>
            <a:endParaRPr lang="ru-RU"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6"/>
          <p:cNvSpPr>
            <a:spLocks noGrp="1" noChangeArrowheads="1"/>
          </p:cNvSpPr>
          <p:nvPr>
            <p:ph type="sldNum" sz="quarter"/>
          </p:nvPr>
        </p:nvSpPr>
        <p:spPr>
          <a:noFill/>
        </p:spPr>
        <p:txBody>
          <a:bodyPr/>
          <a:lstStyle/>
          <a:p>
            <a:pPr defTabSz="447675">
              <a:buFont typeface="Times New Roman" pitchFamily="18" charset="0"/>
              <a:buNone/>
            </a:pPr>
            <a:fld id="{99BD31A9-D8E9-472C-915A-8A45DD0D5F73}" type="slidenum">
              <a:rPr lang="ru-RU" smtClean="0">
                <a:latin typeface="Times New Roman" pitchFamily="18" charset="0"/>
                <a:ea typeface="宋体"/>
                <a:cs typeface="Tahoma" pitchFamily="34" charset="0"/>
              </a:rPr>
              <a:pPr defTabSz="447675">
                <a:buFont typeface="Times New Roman" pitchFamily="18" charset="0"/>
                <a:buNone/>
              </a:pPr>
              <a:t>4</a:t>
            </a:fld>
            <a:endParaRPr lang="ru-RU" smtClean="0">
              <a:latin typeface="Times New Roman" pitchFamily="18" charset="0"/>
              <a:ea typeface="宋体"/>
              <a:cs typeface="Tahoma" pitchFamily="34" charset="0"/>
            </a:endParaRPr>
          </a:p>
        </p:txBody>
      </p:sp>
      <p:sp>
        <p:nvSpPr>
          <p:cNvPr id="20483" name="Rectangle 1"/>
          <p:cNvSpPr>
            <a:spLocks noGrp="1" noRot="1" noChangeArrowheads="1"/>
          </p:cNvSpPr>
          <p:nvPr>
            <p:ph type="sldImg"/>
          </p:nvPr>
        </p:nvSpPr>
        <p:spPr>
          <a:xfrm>
            <a:off x="1106488" y="812800"/>
            <a:ext cx="5345112" cy="4008438"/>
          </a:xfrm>
          <a:solidFill>
            <a:srgbClr val="FFFFFF"/>
          </a:solidFill>
          <a:ln>
            <a:solidFill>
              <a:srgbClr val="000000"/>
            </a:solidFill>
            <a:miter lim="800000"/>
          </a:ln>
        </p:spPr>
      </p:sp>
      <p:sp>
        <p:nvSpPr>
          <p:cNvPr id="20484" name="Rectangle 2"/>
          <p:cNvSpPr>
            <a:spLocks noGrp="1" noChangeArrowheads="1"/>
          </p:cNvSpPr>
          <p:nvPr>
            <p:ph type="body" idx="1"/>
          </p:nvPr>
        </p:nvSpPr>
        <p:spPr>
          <a:xfrm>
            <a:off x="755650" y="5078413"/>
            <a:ext cx="6048375" cy="4811712"/>
          </a:xfrm>
          <a:noFill/>
          <a:ln/>
        </p:spPr>
        <p:txBody>
          <a:bodyPr wrap="none" anchor="ctr"/>
          <a:lstStyle/>
          <a:p>
            <a:endParaRPr lang="ru-RU"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6"/>
          <p:cNvSpPr>
            <a:spLocks noGrp="1" noChangeArrowheads="1"/>
          </p:cNvSpPr>
          <p:nvPr>
            <p:ph type="sldNum" sz="quarter"/>
          </p:nvPr>
        </p:nvSpPr>
        <p:spPr>
          <a:noFill/>
        </p:spPr>
        <p:txBody>
          <a:bodyPr/>
          <a:lstStyle/>
          <a:p>
            <a:pPr defTabSz="447675">
              <a:buFont typeface="Times New Roman" pitchFamily="18" charset="0"/>
              <a:buNone/>
            </a:pPr>
            <a:fld id="{32D5E371-EA9E-44EF-8966-CCC84052E3B5}" type="slidenum">
              <a:rPr lang="ru-RU" smtClean="0">
                <a:latin typeface="Times New Roman" pitchFamily="18" charset="0"/>
                <a:ea typeface="宋体"/>
                <a:cs typeface="Tahoma" pitchFamily="34" charset="0"/>
              </a:rPr>
              <a:pPr defTabSz="447675">
                <a:buFont typeface="Times New Roman" pitchFamily="18" charset="0"/>
                <a:buNone/>
              </a:pPr>
              <a:t>5</a:t>
            </a:fld>
            <a:endParaRPr lang="ru-RU" smtClean="0">
              <a:latin typeface="Times New Roman" pitchFamily="18" charset="0"/>
              <a:ea typeface="宋体"/>
              <a:cs typeface="Tahoma" pitchFamily="34" charset="0"/>
            </a:endParaRPr>
          </a:p>
        </p:txBody>
      </p:sp>
      <p:sp>
        <p:nvSpPr>
          <p:cNvPr id="22531" name="Rectangle 1"/>
          <p:cNvSpPr>
            <a:spLocks noGrp="1" noRot="1" noChangeArrowheads="1"/>
          </p:cNvSpPr>
          <p:nvPr>
            <p:ph type="sldImg"/>
          </p:nvPr>
        </p:nvSpPr>
        <p:spPr>
          <a:xfrm>
            <a:off x="1106488" y="812800"/>
            <a:ext cx="5345112" cy="4008438"/>
          </a:xfrm>
          <a:solidFill>
            <a:srgbClr val="FFFFFF"/>
          </a:solidFill>
          <a:ln>
            <a:solidFill>
              <a:srgbClr val="000000"/>
            </a:solidFill>
            <a:miter lim="800000"/>
          </a:ln>
        </p:spPr>
      </p:sp>
      <p:sp>
        <p:nvSpPr>
          <p:cNvPr id="22532" name="Rectangle 2"/>
          <p:cNvSpPr>
            <a:spLocks noGrp="1" noChangeArrowheads="1"/>
          </p:cNvSpPr>
          <p:nvPr>
            <p:ph type="body" idx="1"/>
          </p:nvPr>
        </p:nvSpPr>
        <p:spPr>
          <a:xfrm>
            <a:off x="755650" y="5078413"/>
            <a:ext cx="6048375" cy="4811712"/>
          </a:xfrm>
          <a:noFill/>
          <a:ln/>
        </p:spPr>
        <p:txBody>
          <a:bodyPr wrap="none" anchor="ctr"/>
          <a:lstStyle/>
          <a:p>
            <a:endParaRPr lang="ru-RU"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6"/>
          <p:cNvSpPr>
            <a:spLocks noGrp="1" noChangeArrowheads="1"/>
          </p:cNvSpPr>
          <p:nvPr>
            <p:ph type="sldNum" sz="quarter"/>
          </p:nvPr>
        </p:nvSpPr>
        <p:spPr>
          <a:noFill/>
        </p:spPr>
        <p:txBody>
          <a:bodyPr/>
          <a:lstStyle/>
          <a:p>
            <a:pPr defTabSz="447675">
              <a:buFont typeface="Times New Roman" pitchFamily="18" charset="0"/>
              <a:buNone/>
            </a:pPr>
            <a:fld id="{FC9B38AC-A718-4698-80D5-1E2832CF3FC8}" type="slidenum">
              <a:rPr lang="ru-RU" smtClean="0">
                <a:latin typeface="Times New Roman" pitchFamily="18" charset="0"/>
                <a:ea typeface="宋体"/>
                <a:cs typeface="Tahoma" pitchFamily="34" charset="0"/>
              </a:rPr>
              <a:pPr defTabSz="447675">
                <a:buFont typeface="Times New Roman" pitchFamily="18" charset="0"/>
                <a:buNone/>
              </a:pPr>
              <a:t>6</a:t>
            </a:fld>
            <a:endParaRPr lang="ru-RU" smtClean="0">
              <a:latin typeface="Times New Roman" pitchFamily="18" charset="0"/>
              <a:ea typeface="宋体"/>
              <a:cs typeface="Tahoma" pitchFamily="34" charset="0"/>
            </a:endParaRPr>
          </a:p>
        </p:txBody>
      </p:sp>
      <p:sp>
        <p:nvSpPr>
          <p:cNvPr id="24579" name="Rectangle 1"/>
          <p:cNvSpPr>
            <a:spLocks noGrp="1" noRot="1" noChangeArrowheads="1"/>
          </p:cNvSpPr>
          <p:nvPr>
            <p:ph type="sldImg"/>
          </p:nvPr>
        </p:nvSpPr>
        <p:spPr>
          <a:xfrm>
            <a:off x="1106488" y="812800"/>
            <a:ext cx="5345112" cy="4008438"/>
          </a:xfrm>
          <a:solidFill>
            <a:srgbClr val="FFFFFF"/>
          </a:solidFill>
          <a:ln>
            <a:solidFill>
              <a:srgbClr val="000000"/>
            </a:solidFill>
            <a:miter lim="800000"/>
          </a:ln>
        </p:spPr>
      </p:sp>
      <p:sp>
        <p:nvSpPr>
          <p:cNvPr id="24580" name="Rectangle 2"/>
          <p:cNvSpPr>
            <a:spLocks noGrp="1" noChangeArrowheads="1"/>
          </p:cNvSpPr>
          <p:nvPr>
            <p:ph type="body" idx="1"/>
          </p:nvPr>
        </p:nvSpPr>
        <p:spPr>
          <a:xfrm>
            <a:off x="755650" y="5078413"/>
            <a:ext cx="6048375" cy="4811712"/>
          </a:xfrm>
          <a:noFill/>
          <a:ln/>
        </p:spPr>
        <p:txBody>
          <a:bodyPr wrap="none" anchor="ctr"/>
          <a:lstStyle/>
          <a:p>
            <a:endParaRPr lang="ru-RU"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Прямая соединительная линия 6"/>
          <p:cNvSpPr>
            <a:spLocks noChangeShapeType="1"/>
          </p:cNvSpPr>
          <p:nvPr/>
        </p:nvSpPr>
        <p:spPr bwMode="auto">
          <a:xfrm>
            <a:off x="567035" y="5897277"/>
            <a:ext cx="9513590" cy="2625"/>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lIns="100794" tIns="50397" rIns="100794" bIns="50397"/>
          <a:lstStyle/>
          <a:p>
            <a:pPr defTabSz="449170" hangingPunct="0">
              <a:lnSpc>
                <a:spcPct val="93000"/>
              </a:lnSpc>
              <a:buClr>
                <a:srgbClr val="000000"/>
              </a:buClr>
              <a:buSzPct val="100000"/>
              <a:buFont typeface="Times New Roman" pitchFamily="16" charset="0"/>
              <a:buNone/>
              <a:defRPr/>
            </a:pPr>
            <a:endParaRPr lang="en-US">
              <a:latin typeface="Arial" charset="0"/>
              <a:ea typeface="宋体" charset="-122"/>
              <a:cs typeface="+mn-cs"/>
            </a:endParaRPr>
          </a:p>
        </p:txBody>
      </p:sp>
      <p:sp>
        <p:nvSpPr>
          <p:cNvPr id="29" name="Заголовок 28"/>
          <p:cNvSpPr>
            <a:spLocks noGrp="1"/>
          </p:cNvSpPr>
          <p:nvPr>
            <p:ph type="ctrTitle"/>
          </p:nvPr>
        </p:nvSpPr>
        <p:spPr>
          <a:xfrm>
            <a:off x="420026" y="5349987"/>
            <a:ext cx="9324578" cy="1347442"/>
          </a:xfrm>
        </p:spPr>
        <p:txBody>
          <a:bodyPr anchor="t"/>
          <a:lstStyle/>
          <a:p>
            <a:r>
              <a:rPr lang="ru-RU" smtClean="0"/>
              <a:t>Образец заголовка</a:t>
            </a:r>
            <a:endParaRPr lang="en-US"/>
          </a:p>
        </p:txBody>
      </p:sp>
      <p:sp>
        <p:nvSpPr>
          <p:cNvPr id="9" name="Подзаголовок 8"/>
          <p:cNvSpPr>
            <a:spLocks noGrp="1"/>
          </p:cNvSpPr>
          <p:nvPr>
            <p:ph type="subTitle" idx="1"/>
          </p:nvPr>
        </p:nvSpPr>
        <p:spPr>
          <a:xfrm>
            <a:off x="420026" y="4283816"/>
            <a:ext cx="9324578" cy="1007957"/>
          </a:xfrm>
        </p:spPr>
        <p:txBody>
          <a:bodyPr anchor="b"/>
          <a:lstStyle>
            <a:lvl1pPr marL="0" indent="0" algn="l">
              <a:buNone/>
              <a:defRPr sz="2600">
                <a:solidFill>
                  <a:schemeClr val="tx2">
                    <a:shade val="75000"/>
                  </a:schemeClr>
                </a:solidFill>
              </a:defRPr>
            </a:lvl1pPr>
            <a:lvl2pPr marL="503972" indent="0" algn="ctr">
              <a:buNone/>
            </a:lvl2pPr>
            <a:lvl3pPr marL="1007943" indent="0" algn="ctr">
              <a:buNone/>
            </a:lvl3pPr>
            <a:lvl4pPr marL="1511915" indent="0" algn="ctr">
              <a:buNone/>
            </a:lvl4pPr>
            <a:lvl5pPr marL="2015886" indent="0" algn="ctr">
              <a:buNone/>
            </a:lvl5pPr>
            <a:lvl6pPr marL="2519858" indent="0" algn="ctr">
              <a:buNone/>
            </a:lvl6pPr>
            <a:lvl7pPr marL="3023829" indent="0" algn="ctr">
              <a:buNone/>
            </a:lvl7pPr>
            <a:lvl8pPr marL="3527801" indent="0" algn="ctr">
              <a:buNone/>
            </a:lvl8pPr>
            <a:lvl9pPr marL="4031772" indent="0" algn="ctr">
              <a:buNone/>
            </a:lvl9pPr>
          </a:lstStyle>
          <a:p>
            <a:r>
              <a:rPr lang="ru-RU" smtClean="0"/>
              <a:t>Образец подзаголовка</a:t>
            </a:r>
            <a:endParaRPr lang="en-US"/>
          </a:p>
        </p:txBody>
      </p:sp>
      <p:sp>
        <p:nvSpPr>
          <p:cNvPr id="5" name="Дата 15"/>
          <p:cNvSpPr>
            <a:spLocks noGrp="1"/>
          </p:cNvSpPr>
          <p:nvPr>
            <p:ph type="dt" sz="half" idx="10"/>
          </p:nvPr>
        </p:nvSpPr>
        <p:spPr/>
        <p:txBody>
          <a:bodyPr/>
          <a:lstStyle>
            <a:lvl1pPr>
              <a:defRPr/>
            </a:lvl1pPr>
          </a:lstStyle>
          <a:p>
            <a:pPr>
              <a:defRPr/>
            </a:pPr>
            <a:endParaRPr lang="ru-RU"/>
          </a:p>
        </p:txBody>
      </p:sp>
      <p:sp>
        <p:nvSpPr>
          <p:cNvPr id="6" name="Нижний колонтитул 1"/>
          <p:cNvSpPr>
            <a:spLocks noGrp="1"/>
          </p:cNvSpPr>
          <p:nvPr>
            <p:ph type="ftr" sz="quarter" idx="11"/>
          </p:nvPr>
        </p:nvSpPr>
        <p:spPr/>
        <p:txBody>
          <a:bodyPr/>
          <a:lstStyle>
            <a:lvl1pPr>
              <a:defRPr/>
            </a:lvl1pPr>
          </a:lstStyle>
          <a:p>
            <a:pPr>
              <a:defRPr/>
            </a:pPr>
            <a:endParaRPr lang="ru-RU"/>
          </a:p>
        </p:txBody>
      </p:sp>
      <p:sp>
        <p:nvSpPr>
          <p:cNvPr id="7" name="Номер слайда 14"/>
          <p:cNvSpPr>
            <a:spLocks noGrp="1"/>
          </p:cNvSpPr>
          <p:nvPr>
            <p:ph type="sldNum" sz="quarter" idx="12"/>
          </p:nvPr>
        </p:nvSpPr>
        <p:spPr>
          <a:xfrm>
            <a:off x="9072563" y="7135813"/>
            <a:ext cx="836612" cy="273050"/>
          </a:xfrm>
        </p:spPr>
        <p:txBody>
          <a:bodyPr/>
          <a:lstStyle>
            <a:lvl1pPr>
              <a:defRPr/>
            </a:lvl1pPr>
          </a:lstStyle>
          <a:p>
            <a:pPr>
              <a:defRPr/>
            </a:pPr>
            <a:fld id="{67F28A87-4349-4F4F-A373-570F0D11C183}"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0"/>
          <p:cNvSpPr>
            <a:spLocks noGrp="1"/>
          </p:cNvSpPr>
          <p:nvPr>
            <p:ph type="dt" sz="half" idx="10"/>
          </p:nvPr>
        </p:nvSpPr>
        <p:spPr/>
        <p:txBody>
          <a:bodyPr/>
          <a:lstStyle>
            <a:lvl1pPr>
              <a:defRPr/>
            </a:lvl1pPr>
          </a:lstStyle>
          <a:p>
            <a:pPr>
              <a:defRPr/>
            </a:pPr>
            <a:endParaRPr lang="ru-RU"/>
          </a:p>
        </p:txBody>
      </p:sp>
      <p:sp>
        <p:nvSpPr>
          <p:cNvPr id="5" name="Нижний колонтитул 27"/>
          <p:cNvSpPr>
            <a:spLocks noGrp="1"/>
          </p:cNvSpPr>
          <p:nvPr>
            <p:ph type="ftr" sz="quarter" idx="11"/>
          </p:nvPr>
        </p:nvSpPr>
        <p:spPr/>
        <p:txBody>
          <a:bodyPr/>
          <a:lstStyle>
            <a:lvl1pPr>
              <a:defRPr/>
            </a:lvl1pPr>
          </a:lstStyle>
          <a:p>
            <a:pPr>
              <a:defRPr/>
            </a:pPr>
            <a:endParaRPr lang="ru-RU"/>
          </a:p>
        </p:txBody>
      </p:sp>
      <p:sp>
        <p:nvSpPr>
          <p:cNvPr id="6" name="Номер слайда 4"/>
          <p:cNvSpPr>
            <a:spLocks noGrp="1"/>
          </p:cNvSpPr>
          <p:nvPr>
            <p:ph type="sldNum" sz="quarter" idx="12"/>
          </p:nvPr>
        </p:nvSpPr>
        <p:spPr/>
        <p:txBody>
          <a:bodyPr/>
          <a:lstStyle>
            <a:lvl1pPr>
              <a:defRPr/>
            </a:lvl1pPr>
          </a:lstStyle>
          <a:p>
            <a:pPr>
              <a:defRPr/>
            </a:pPr>
            <a:fld id="{0C25BD25-99B2-4115-8428-05CAE524050D}"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560469" y="605475"/>
            <a:ext cx="2016125" cy="6450223"/>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504031" y="605475"/>
            <a:ext cx="6888427" cy="6450223"/>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A9778C8D-FF81-488B-830A-221501919C94}"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Пользовательский маке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3238" y="301625"/>
            <a:ext cx="9069388" cy="1260475"/>
          </a:xfrm>
        </p:spPr>
        <p:txBody>
          <a:bodyPr/>
          <a:lstStyle/>
          <a:p>
            <a:r>
              <a:rPr lang="ru-RU" smtClean="0"/>
              <a:t>Образец заголовка</a:t>
            </a:r>
            <a:endParaRPr lang="ru-RU"/>
          </a:p>
        </p:txBody>
      </p:sp>
      <p:sp>
        <p:nvSpPr>
          <p:cNvPr id="3" name="Дата 2"/>
          <p:cNvSpPr>
            <a:spLocks noGrp="1"/>
          </p:cNvSpPr>
          <p:nvPr>
            <p:ph type="dt" idx="10"/>
          </p:nvPr>
        </p:nvSpPr>
        <p:spPr>
          <a:xfrm>
            <a:off x="503238" y="6886575"/>
            <a:ext cx="2346325" cy="519113"/>
          </a:xfrm>
        </p:spPr>
        <p:txBody>
          <a:bodyPr/>
          <a:lstStyle>
            <a:lvl1pPr>
              <a:defRPr/>
            </a:lvl1pPr>
          </a:lstStyle>
          <a:p>
            <a:pPr>
              <a:defRPr/>
            </a:pPr>
            <a:endParaRPr lang="ru-RU"/>
          </a:p>
        </p:txBody>
      </p:sp>
      <p:sp>
        <p:nvSpPr>
          <p:cNvPr id="4" name="Нижний колонтитул 3"/>
          <p:cNvSpPr>
            <a:spLocks noGrp="1"/>
          </p:cNvSpPr>
          <p:nvPr>
            <p:ph type="ftr" idx="11"/>
          </p:nvPr>
        </p:nvSpPr>
        <p:spPr>
          <a:xfrm>
            <a:off x="3448050" y="6886575"/>
            <a:ext cx="3194050" cy="519113"/>
          </a:xfrm>
        </p:spPr>
        <p:txBody>
          <a:bodyPr/>
          <a:lstStyle>
            <a:lvl1pPr>
              <a:defRPr/>
            </a:lvl1pPr>
          </a:lstStyle>
          <a:p>
            <a:pPr>
              <a:defRPr/>
            </a:pPr>
            <a:endParaRPr lang="ru-RU"/>
          </a:p>
        </p:txBody>
      </p:sp>
      <p:sp>
        <p:nvSpPr>
          <p:cNvPr id="5" name="Номер слайда 4"/>
          <p:cNvSpPr>
            <a:spLocks noGrp="1"/>
          </p:cNvSpPr>
          <p:nvPr>
            <p:ph type="sldNum" idx="12"/>
          </p:nvPr>
        </p:nvSpPr>
        <p:spPr>
          <a:xfrm>
            <a:off x="7227888" y="6886575"/>
            <a:ext cx="2346325" cy="519113"/>
          </a:xfrm>
        </p:spPr>
        <p:txBody>
          <a:bodyPr/>
          <a:lstStyle>
            <a:lvl1pPr>
              <a:defRPr/>
            </a:lvl1pPr>
          </a:lstStyle>
          <a:p>
            <a:pPr>
              <a:defRPr/>
            </a:pPr>
            <a:fld id="{E899CBFE-17CF-4145-A5C4-D17842094207}"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lang="ru-RU" smtClean="0"/>
              <a:t>Образец заголовка</a:t>
            </a:r>
            <a:endParaRPr lang="en-US"/>
          </a:p>
        </p:txBody>
      </p:sp>
      <p:sp>
        <p:nvSpPr>
          <p:cNvPr id="27" name="Содержимое 26"/>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4"/>
          <p:cNvSpPr>
            <a:spLocks noGrp="1"/>
          </p:cNvSpPr>
          <p:nvPr>
            <p:ph type="dt" sz="half" idx="10"/>
          </p:nvPr>
        </p:nvSpPr>
        <p:spPr/>
        <p:txBody>
          <a:bodyPr/>
          <a:lstStyle>
            <a:lvl1pPr>
              <a:defRPr/>
            </a:lvl1pPr>
          </a:lstStyle>
          <a:p>
            <a:pPr>
              <a:defRPr/>
            </a:pPr>
            <a:endParaRPr lang="ru-RU"/>
          </a:p>
        </p:txBody>
      </p:sp>
      <p:sp>
        <p:nvSpPr>
          <p:cNvPr id="5" name="Нижний колонтитул 18"/>
          <p:cNvSpPr>
            <a:spLocks noGrp="1"/>
          </p:cNvSpPr>
          <p:nvPr>
            <p:ph type="ftr" sz="quarter" idx="11"/>
          </p:nvPr>
        </p:nvSpPr>
        <p:spPr>
          <a:xfrm>
            <a:off x="3948113" y="84138"/>
            <a:ext cx="3192462" cy="319087"/>
          </a:xfrm>
        </p:spPr>
        <p:txBody>
          <a:bodyPr/>
          <a:lstStyle>
            <a:lvl1pPr>
              <a:defRPr/>
            </a:lvl1pPr>
          </a:lstStyle>
          <a:p>
            <a:pPr>
              <a:defRPr/>
            </a:pPr>
            <a:endParaRPr lang="ru-RU"/>
          </a:p>
        </p:txBody>
      </p:sp>
      <p:sp>
        <p:nvSpPr>
          <p:cNvPr id="6" name="Номер слайда 15"/>
          <p:cNvSpPr>
            <a:spLocks noGrp="1"/>
          </p:cNvSpPr>
          <p:nvPr>
            <p:ph type="sldNum" sz="quarter" idx="12"/>
          </p:nvPr>
        </p:nvSpPr>
        <p:spPr>
          <a:xfrm>
            <a:off x="9072563" y="7135813"/>
            <a:ext cx="836612" cy="273050"/>
          </a:xfrm>
        </p:spPr>
        <p:txBody>
          <a:bodyPr/>
          <a:lstStyle>
            <a:lvl1pPr>
              <a:defRPr/>
            </a:lvl1pPr>
          </a:lstStyle>
          <a:p>
            <a:pPr>
              <a:defRPr/>
            </a:pPr>
            <a:fld id="{E2F20241-EA82-4341-A673-230D619B26EF}"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Прямая соединительная линия 6"/>
          <p:cNvSpPr>
            <a:spLocks noChangeShapeType="1"/>
          </p:cNvSpPr>
          <p:nvPr/>
        </p:nvSpPr>
        <p:spPr bwMode="auto">
          <a:xfrm>
            <a:off x="567035" y="3797367"/>
            <a:ext cx="9513590" cy="2625"/>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lIns="100794" tIns="50397" rIns="100794" bIns="50397"/>
          <a:lstStyle/>
          <a:p>
            <a:pPr defTabSz="449170" hangingPunct="0">
              <a:lnSpc>
                <a:spcPct val="93000"/>
              </a:lnSpc>
              <a:buClr>
                <a:srgbClr val="000000"/>
              </a:buClr>
              <a:buSzPct val="100000"/>
              <a:buFont typeface="Times New Roman" pitchFamily="16" charset="0"/>
              <a:buNone/>
              <a:defRPr/>
            </a:pPr>
            <a:endParaRPr lang="en-US">
              <a:latin typeface="Arial" charset="0"/>
              <a:ea typeface="宋体" charset="-122"/>
              <a:cs typeface="+mn-cs"/>
            </a:endParaRPr>
          </a:p>
        </p:txBody>
      </p:sp>
      <p:sp>
        <p:nvSpPr>
          <p:cNvPr id="6" name="Текст 5"/>
          <p:cNvSpPr>
            <a:spLocks noGrp="1"/>
          </p:cNvSpPr>
          <p:nvPr>
            <p:ph type="body" idx="1"/>
          </p:nvPr>
        </p:nvSpPr>
        <p:spPr>
          <a:xfrm>
            <a:off x="420026" y="1847921"/>
            <a:ext cx="9324578" cy="1343942"/>
          </a:xfrm>
        </p:spPr>
        <p:txBody>
          <a:bodyPr anchor="b"/>
          <a:lstStyle>
            <a:lvl1pPr marL="0" indent="0" algn="r">
              <a:buNone/>
              <a:defRPr sz="2200">
                <a:solidFill>
                  <a:schemeClr val="tx2">
                    <a:shade val="75000"/>
                  </a:schemeClr>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500">
                <a:solidFill>
                  <a:schemeClr val="tx1">
                    <a:tint val="75000"/>
                  </a:schemeClr>
                </a:solidFill>
              </a:defRPr>
            </a:lvl4pPr>
            <a:lvl5pPr>
              <a:buNone/>
              <a:defRPr sz="1500">
                <a:solidFill>
                  <a:schemeClr val="tx1">
                    <a:tint val="75000"/>
                  </a:schemeClr>
                </a:solidFill>
              </a:defRPr>
            </a:lvl5pPr>
          </a:lstStyle>
          <a:p>
            <a:pPr lvl="0"/>
            <a:r>
              <a:rPr lang="ru-RU" smtClean="0"/>
              <a:t>Образец текста</a:t>
            </a:r>
          </a:p>
        </p:txBody>
      </p:sp>
      <p:sp>
        <p:nvSpPr>
          <p:cNvPr id="8" name="Заголовок 7"/>
          <p:cNvSpPr>
            <a:spLocks noGrp="1"/>
          </p:cNvSpPr>
          <p:nvPr>
            <p:ph type="title"/>
          </p:nvPr>
        </p:nvSpPr>
        <p:spPr>
          <a:xfrm>
            <a:off x="198961" y="3248616"/>
            <a:ext cx="9576594" cy="1306050"/>
          </a:xfrm>
        </p:spPr>
        <p:txBody>
          <a:bodyPr rtlCol="0" anchor="t"/>
          <a:lstStyle>
            <a:lvl1pPr algn="r">
              <a:defRPr/>
            </a:lvl1pPr>
          </a:lstStyle>
          <a:p>
            <a:r>
              <a:rPr lang="ru-RU" smtClean="0"/>
              <a:t>Образец заголовка</a:t>
            </a:r>
            <a:endParaRPr lang="en-US"/>
          </a:p>
        </p:txBody>
      </p:sp>
      <p:sp>
        <p:nvSpPr>
          <p:cNvPr id="5" name="Дата 18"/>
          <p:cNvSpPr>
            <a:spLocks noGrp="1"/>
          </p:cNvSpPr>
          <p:nvPr>
            <p:ph type="dt" sz="half" idx="10"/>
          </p:nvPr>
        </p:nvSpPr>
        <p:spPr/>
        <p:txBody>
          <a:bodyPr/>
          <a:lstStyle>
            <a:lvl1pPr>
              <a:defRPr/>
            </a:lvl1pPr>
          </a:lstStyle>
          <a:p>
            <a:pPr>
              <a:defRPr/>
            </a:pPr>
            <a:endParaRPr lang="ru-RU"/>
          </a:p>
        </p:txBody>
      </p:sp>
      <p:sp>
        <p:nvSpPr>
          <p:cNvPr id="7" name="Нижний колонтитул 10"/>
          <p:cNvSpPr>
            <a:spLocks noGrp="1"/>
          </p:cNvSpPr>
          <p:nvPr>
            <p:ph type="ftr" sz="quarter" idx="11"/>
          </p:nvPr>
        </p:nvSpPr>
        <p:spPr/>
        <p:txBody>
          <a:bodyPr/>
          <a:lstStyle>
            <a:lvl1pPr>
              <a:defRPr/>
            </a:lvl1pPr>
          </a:lstStyle>
          <a:p>
            <a:pPr>
              <a:defRPr/>
            </a:pPr>
            <a:endParaRPr lang="ru-RU"/>
          </a:p>
        </p:txBody>
      </p:sp>
      <p:sp>
        <p:nvSpPr>
          <p:cNvPr id="9" name="Номер слайда 15"/>
          <p:cNvSpPr>
            <a:spLocks noGrp="1"/>
          </p:cNvSpPr>
          <p:nvPr>
            <p:ph type="sldNum" sz="quarter" idx="12"/>
          </p:nvPr>
        </p:nvSpPr>
        <p:spPr/>
        <p:txBody>
          <a:bodyPr/>
          <a:lstStyle>
            <a:lvl1pPr>
              <a:defRPr/>
            </a:lvl1pPr>
          </a:lstStyle>
          <a:p>
            <a:pPr>
              <a:defRPr/>
            </a:pPr>
            <a:fld id="{6DD37122-3FB3-4A8D-9E7A-CB3BB66C3BC2}"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32661" y="503978"/>
            <a:ext cx="9576594" cy="927320"/>
          </a:xfrm>
        </p:spPr>
        <p:txBody>
          <a:bodyPr/>
          <a:lstStyle/>
          <a:p>
            <a:r>
              <a:rPr lang="ru-RU" smtClean="0"/>
              <a:t>Образец заголовка</a:t>
            </a:r>
            <a:endParaRPr lang="en-US"/>
          </a:p>
        </p:txBody>
      </p:sp>
      <p:sp>
        <p:nvSpPr>
          <p:cNvPr id="14" name="Содержимое 13"/>
          <p:cNvSpPr>
            <a:spLocks noGrp="1"/>
          </p:cNvSpPr>
          <p:nvPr>
            <p:ph sz="half" idx="1"/>
          </p:nvPr>
        </p:nvSpPr>
        <p:spPr>
          <a:xfrm>
            <a:off x="336021" y="1763924"/>
            <a:ext cx="4620286" cy="5207776"/>
          </a:xfrm>
        </p:spPr>
        <p:txBody>
          <a:bodyPr/>
          <a:lstStyle>
            <a:lvl1pPr>
              <a:defRPr sz="3100"/>
            </a:lvl1pPr>
            <a:lvl2pPr>
              <a:defRPr sz="2600"/>
            </a:lvl2pPr>
            <a:lvl3pPr>
              <a:defRPr sz="2200"/>
            </a:lvl3pPr>
            <a:lvl4pPr>
              <a:defRPr sz="2000"/>
            </a:lvl4pPr>
            <a:lvl5pPr>
              <a:defRPr sz="20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Содержимое 12"/>
          <p:cNvSpPr>
            <a:spLocks noGrp="1"/>
          </p:cNvSpPr>
          <p:nvPr>
            <p:ph sz="half" idx="2"/>
          </p:nvPr>
        </p:nvSpPr>
        <p:spPr>
          <a:xfrm>
            <a:off x="5124318" y="1763924"/>
            <a:ext cx="4788297" cy="5207776"/>
          </a:xfrm>
        </p:spPr>
        <p:txBody>
          <a:bodyPr/>
          <a:lstStyle>
            <a:lvl1pPr>
              <a:defRPr sz="3100"/>
            </a:lvl1pPr>
            <a:lvl2pPr>
              <a:defRPr sz="2600"/>
            </a:lvl2pPr>
            <a:lvl3pPr>
              <a:defRPr sz="2200"/>
            </a:lvl3pPr>
            <a:lvl4pPr>
              <a:defRPr sz="2000"/>
            </a:lvl4pPr>
            <a:lvl5pPr>
              <a:defRPr sz="20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0"/>
          <p:cNvSpPr>
            <a:spLocks noGrp="1"/>
          </p:cNvSpPr>
          <p:nvPr>
            <p:ph type="dt" sz="half" idx="10"/>
          </p:nvPr>
        </p:nvSpPr>
        <p:spPr/>
        <p:txBody>
          <a:bodyPr/>
          <a:lstStyle>
            <a:lvl1pPr>
              <a:defRPr/>
            </a:lvl1pPr>
          </a:lstStyle>
          <a:p>
            <a:pPr>
              <a:defRPr/>
            </a:pPr>
            <a:endParaRPr lang="ru-RU"/>
          </a:p>
        </p:txBody>
      </p:sp>
      <p:sp>
        <p:nvSpPr>
          <p:cNvPr id="6" name="Нижний колонтитул 27"/>
          <p:cNvSpPr>
            <a:spLocks noGrp="1"/>
          </p:cNvSpPr>
          <p:nvPr>
            <p:ph type="ftr" sz="quarter" idx="11"/>
          </p:nvPr>
        </p:nvSpPr>
        <p:spPr/>
        <p:txBody>
          <a:bodyPr/>
          <a:lstStyle>
            <a:lvl1pPr>
              <a:defRPr/>
            </a:lvl1pPr>
          </a:lstStyle>
          <a:p>
            <a:pPr>
              <a:defRPr/>
            </a:pPr>
            <a:endParaRPr lang="ru-RU"/>
          </a:p>
        </p:txBody>
      </p:sp>
      <p:sp>
        <p:nvSpPr>
          <p:cNvPr id="7" name="Номер слайда 4"/>
          <p:cNvSpPr>
            <a:spLocks noGrp="1"/>
          </p:cNvSpPr>
          <p:nvPr>
            <p:ph type="sldNum" sz="quarter" idx="12"/>
          </p:nvPr>
        </p:nvSpPr>
        <p:spPr/>
        <p:txBody>
          <a:bodyPr/>
          <a:lstStyle>
            <a:lvl1pPr>
              <a:defRPr/>
            </a:lvl1pPr>
          </a:lstStyle>
          <a:p>
            <a:pPr>
              <a:defRPr/>
            </a:pPr>
            <a:fld id="{D1B079B7-C668-4211-B901-78DAF60CB87F}"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7" name="Прямая соединительная линия 10"/>
          <p:cNvSpPr>
            <a:spLocks noChangeShapeType="1"/>
          </p:cNvSpPr>
          <p:nvPr/>
        </p:nvSpPr>
        <p:spPr bwMode="auto">
          <a:xfrm>
            <a:off x="567035" y="6635715"/>
            <a:ext cx="9513590" cy="2625"/>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lIns="100794" tIns="50397" rIns="100794" bIns="50397"/>
          <a:lstStyle/>
          <a:p>
            <a:pPr defTabSz="449170" hangingPunct="0">
              <a:lnSpc>
                <a:spcPct val="93000"/>
              </a:lnSpc>
              <a:buClr>
                <a:srgbClr val="000000"/>
              </a:buClr>
              <a:buSzPct val="100000"/>
              <a:buFont typeface="Times New Roman" pitchFamily="16" charset="0"/>
              <a:buNone/>
              <a:defRPr/>
            </a:pPr>
            <a:endParaRPr lang="en-US">
              <a:latin typeface="Arial" charset="0"/>
              <a:ea typeface="宋体" charset="-122"/>
              <a:cs typeface="+mn-cs"/>
            </a:endParaRPr>
          </a:p>
        </p:txBody>
      </p:sp>
      <p:sp>
        <p:nvSpPr>
          <p:cNvPr id="29" name="Заголовок 28"/>
          <p:cNvSpPr>
            <a:spLocks noGrp="1"/>
          </p:cNvSpPr>
          <p:nvPr>
            <p:ph type="title"/>
          </p:nvPr>
        </p:nvSpPr>
        <p:spPr>
          <a:xfrm>
            <a:off x="336021" y="5963744"/>
            <a:ext cx="9492589" cy="972958"/>
          </a:xfrm>
        </p:spPr>
        <p:txBody>
          <a:bodyPr/>
          <a:lstStyle>
            <a:lvl1pPr>
              <a:defRPr/>
            </a:lvl1pPr>
          </a:lstStyle>
          <a:p>
            <a:r>
              <a:rPr lang="ru-RU" smtClean="0"/>
              <a:t>Образец заголовка</a:t>
            </a:r>
            <a:endParaRPr lang="en-US"/>
          </a:p>
        </p:txBody>
      </p:sp>
      <p:sp>
        <p:nvSpPr>
          <p:cNvPr id="13" name="Текст 12"/>
          <p:cNvSpPr>
            <a:spLocks noGrp="1"/>
          </p:cNvSpPr>
          <p:nvPr>
            <p:ph type="body" idx="1"/>
          </p:nvPr>
        </p:nvSpPr>
        <p:spPr>
          <a:xfrm>
            <a:off x="310272" y="734968"/>
            <a:ext cx="4730040" cy="705219"/>
          </a:xfrm>
        </p:spPr>
        <p:txBody>
          <a:bodyPr anchor="ctr"/>
          <a:lstStyle>
            <a:lvl1pPr marL="0" indent="0">
              <a:buNone/>
              <a:defRPr sz="2000" b="0" cap="all" baseline="0">
                <a:solidFill>
                  <a:schemeClr val="accent1">
                    <a:shade val="50000"/>
                  </a:schemeClr>
                </a:solidFill>
                <a:latin typeface="+mj-lt"/>
                <a:ea typeface="+mj-ea"/>
                <a:cs typeface="+mj-cs"/>
              </a:defRPr>
            </a:lvl1pPr>
            <a:lvl2pPr>
              <a:buNone/>
              <a:defRPr sz="2200" b="1"/>
            </a:lvl2pPr>
            <a:lvl3pPr>
              <a:buNone/>
              <a:defRPr sz="2000" b="1"/>
            </a:lvl3pPr>
            <a:lvl4pPr>
              <a:buNone/>
              <a:defRPr sz="1800" b="1"/>
            </a:lvl4pPr>
            <a:lvl5pPr>
              <a:buNone/>
              <a:defRPr sz="1800" b="1"/>
            </a:lvl5pPr>
          </a:lstStyle>
          <a:p>
            <a:pPr lvl="0"/>
            <a:r>
              <a:rPr lang="ru-RU" smtClean="0"/>
              <a:t>Образец текста</a:t>
            </a:r>
          </a:p>
        </p:txBody>
      </p:sp>
      <p:sp>
        <p:nvSpPr>
          <p:cNvPr id="25" name="Текст 24"/>
          <p:cNvSpPr>
            <a:spLocks noGrp="1"/>
          </p:cNvSpPr>
          <p:nvPr>
            <p:ph type="body" sz="half" idx="3"/>
          </p:nvPr>
        </p:nvSpPr>
        <p:spPr>
          <a:xfrm>
            <a:off x="5120818" y="734968"/>
            <a:ext cx="4731898" cy="705219"/>
          </a:xfrm>
        </p:spPr>
        <p:txBody>
          <a:bodyPr anchor="ctr"/>
          <a:lstStyle>
            <a:lvl1pPr marL="0" indent="0">
              <a:buNone/>
              <a:defRPr sz="2000" b="0" cap="all" baseline="0">
                <a:solidFill>
                  <a:schemeClr val="accent1">
                    <a:shade val="50000"/>
                  </a:schemeClr>
                </a:solidFill>
                <a:latin typeface="+mj-lt"/>
                <a:ea typeface="+mj-ea"/>
                <a:cs typeface="+mj-cs"/>
              </a:defRPr>
            </a:lvl1pPr>
            <a:lvl2pPr>
              <a:buNone/>
              <a:defRPr sz="2200" b="1"/>
            </a:lvl2pPr>
            <a:lvl3pPr>
              <a:buNone/>
              <a:defRPr sz="2000" b="1"/>
            </a:lvl3pPr>
            <a:lvl4pPr>
              <a:buNone/>
              <a:defRPr sz="1800" b="1"/>
            </a:lvl4pPr>
            <a:lvl5pPr>
              <a:buNone/>
              <a:defRPr sz="1800" b="1"/>
            </a:lvl5pPr>
          </a:lstStyle>
          <a:p>
            <a:pPr lvl="0"/>
            <a:r>
              <a:rPr lang="ru-RU" smtClean="0"/>
              <a:t>Образец текста</a:t>
            </a:r>
          </a:p>
        </p:txBody>
      </p:sp>
      <p:sp>
        <p:nvSpPr>
          <p:cNvPr id="4" name="Содержимое 3"/>
          <p:cNvSpPr>
            <a:spLocks noGrp="1"/>
          </p:cNvSpPr>
          <p:nvPr>
            <p:ph sz="quarter" idx="2"/>
          </p:nvPr>
        </p:nvSpPr>
        <p:spPr>
          <a:xfrm>
            <a:off x="310272" y="1450688"/>
            <a:ext cx="4730040" cy="4345064"/>
          </a:xfrm>
        </p:spPr>
        <p:txBody>
          <a:bodyPr/>
          <a:lstStyle>
            <a:lvl1pPr>
              <a:defRPr sz="2600"/>
            </a:lvl1pPr>
            <a:lvl2pPr>
              <a:defRPr sz="22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28" name="Содержимое 27"/>
          <p:cNvSpPr>
            <a:spLocks noGrp="1"/>
          </p:cNvSpPr>
          <p:nvPr>
            <p:ph sz="quarter" idx="4"/>
          </p:nvPr>
        </p:nvSpPr>
        <p:spPr>
          <a:xfrm>
            <a:off x="5124902" y="1450688"/>
            <a:ext cx="4727813" cy="4345064"/>
          </a:xfrm>
        </p:spPr>
        <p:txBody>
          <a:bodyPr/>
          <a:lstStyle>
            <a:lvl1pPr>
              <a:defRPr sz="2600"/>
            </a:lvl1pPr>
            <a:lvl2pPr>
              <a:defRPr sz="22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8" name="Дата 9"/>
          <p:cNvSpPr>
            <a:spLocks noGrp="1"/>
          </p:cNvSpPr>
          <p:nvPr>
            <p:ph type="dt" sz="half" idx="10"/>
          </p:nvPr>
        </p:nvSpPr>
        <p:spPr/>
        <p:txBody>
          <a:bodyPr/>
          <a:lstStyle>
            <a:lvl1pPr>
              <a:defRPr/>
            </a:lvl1pPr>
          </a:lstStyle>
          <a:p>
            <a:pPr>
              <a:defRPr/>
            </a:pPr>
            <a:endParaRPr lang="ru-RU"/>
          </a:p>
        </p:txBody>
      </p:sp>
      <p:sp>
        <p:nvSpPr>
          <p:cNvPr id="9" name="Нижний колонтитул 5"/>
          <p:cNvSpPr>
            <a:spLocks noGrp="1"/>
          </p:cNvSpPr>
          <p:nvPr>
            <p:ph type="ftr" sz="quarter" idx="11"/>
          </p:nvPr>
        </p:nvSpPr>
        <p:spPr/>
        <p:txBody>
          <a:bodyPr/>
          <a:lstStyle>
            <a:lvl1pPr>
              <a:defRPr/>
            </a:lvl1pPr>
          </a:lstStyle>
          <a:p>
            <a:pPr>
              <a:defRPr/>
            </a:pPr>
            <a:endParaRPr lang="ru-RU"/>
          </a:p>
        </p:txBody>
      </p:sp>
      <p:sp>
        <p:nvSpPr>
          <p:cNvPr id="10" name="Номер слайда 6"/>
          <p:cNvSpPr>
            <a:spLocks noGrp="1"/>
          </p:cNvSpPr>
          <p:nvPr>
            <p:ph type="sldNum" sz="quarter" idx="12"/>
          </p:nvPr>
        </p:nvSpPr>
        <p:spPr>
          <a:xfrm>
            <a:off x="9072563" y="7138988"/>
            <a:ext cx="839787" cy="273050"/>
          </a:xfrm>
        </p:spPr>
        <p:txBody>
          <a:bodyPr/>
          <a:lstStyle>
            <a:lvl1pPr>
              <a:defRPr/>
            </a:lvl1pPr>
          </a:lstStyle>
          <a:p>
            <a:pPr>
              <a:defRPr/>
            </a:pPr>
            <a:fld id="{6BBFC84F-38F8-4DC1-9E49-4C4A4A22325A}"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32661" y="503978"/>
            <a:ext cx="9576594" cy="927320"/>
          </a:xfrm>
        </p:spPr>
        <p:txBody>
          <a:bodyPr/>
          <a:lstStyle/>
          <a:p>
            <a:r>
              <a:rPr lang="ru-RU" smtClean="0"/>
              <a:t>Образец заголовка</a:t>
            </a:r>
            <a:endParaRPr lang="en-US"/>
          </a:p>
        </p:txBody>
      </p:sp>
      <p:sp>
        <p:nvSpPr>
          <p:cNvPr id="3" name="Дата 10"/>
          <p:cNvSpPr>
            <a:spLocks noGrp="1"/>
          </p:cNvSpPr>
          <p:nvPr>
            <p:ph type="dt" sz="half" idx="10"/>
          </p:nvPr>
        </p:nvSpPr>
        <p:spPr/>
        <p:txBody>
          <a:bodyPr/>
          <a:lstStyle>
            <a:lvl1pPr>
              <a:defRPr/>
            </a:lvl1pPr>
          </a:lstStyle>
          <a:p>
            <a:pPr>
              <a:defRPr/>
            </a:pPr>
            <a:endParaRPr lang="ru-RU"/>
          </a:p>
        </p:txBody>
      </p:sp>
      <p:sp>
        <p:nvSpPr>
          <p:cNvPr id="4" name="Нижний колонтитул 27"/>
          <p:cNvSpPr>
            <a:spLocks noGrp="1"/>
          </p:cNvSpPr>
          <p:nvPr>
            <p:ph type="ftr" sz="quarter" idx="11"/>
          </p:nvPr>
        </p:nvSpPr>
        <p:spPr/>
        <p:txBody>
          <a:bodyPr/>
          <a:lstStyle>
            <a:lvl1pPr>
              <a:defRPr/>
            </a:lvl1pPr>
          </a:lstStyle>
          <a:p>
            <a:pPr>
              <a:defRPr/>
            </a:pPr>
            <a:endParaRPr lang="ru-RU"/>
          </a:p>
        </p:txBody>
      </p:sp>
      <p:sp>
        <p:nvSpPr>
          <p:cNvPr id="5" name="Номер слайда 4"/>
          <p:cNvSpPr>
            <a:spLocks noGrp="1"/>
          </p:cNvSpPr>
          <p:nvPr>
            <p:ph type="sldNum" sz="quarter" idx="12"/>
          </p:nvPr>
        </p:nvSpPr>
        <p:spPr/>
        <p:txBody>
          <a:bodyPr/>
          <a:lstStyle>
            <a:lvl1pPr>
              <a:defRPr/>
            </a:lvl1pPr>
          </a:lstStyle>
          <a:p>
            <a:pPr>
              <a:defRPr/>
            </a:pPr>
            <a:fld id="{E90F06C3-16D1-4DC7-9AA3-A6F870452802}"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2"/>
          <p:cNvSpPr>
            <a:spLocks noGrp="1"/>
          </p:cNvSpPr>
          <p:nvPr>
            <p:ph type="dt" sz="half" idx="10"/>
          </p:nvPr>
        </p:nvSpPr>
        <p:spPr/>
        <p:txBody>
          <a:bodyPr/>
          <a:lstStyle>
            <a:lvl1pPr>
              <a:defRPr/>
            </a:lvl1pPr>
          </a:lstStyle>
          <a:p>
            <a:pPr>
              <a:defRPr/>
            </a:pPr>
            <a:endParaRPr lang="ru-RU"/>
          </a:p>
        </p:txBody>
      </p:sp>
      <p:sp>
        <p:nvSpPr>
          <p:cNvPr id="3" name="Нижний колонтитул 23"/>
          <p:cNvSpPr>
            <a:spLocks noGrp="1"/>
          </p:cNvSpPr>
          <p:nvPr>
            <p:ph type="ftr" sz="quarter" idx="11"/>
          </p:nvPr>
        </p:nvSpPr>
        <p:spPr/>
        <p:txBody>
          <a:bodyPr/>
          <a:lstStyle>
            <a:lvl1pPr>
              <a:defRPr/>
            </a:lvl1pPr>
          </a:lstStyle>
          <a:p>
            <a:pPr>
              <a:defRPr/>
            </a:pPr>
            <a:endParaRPr lang="ru-RU"/>
          </a:p>
        </p:txBody>
      </p:sp>
      <p:sp>
        <p:nvSpPr>
          <p:cNvPr id="4" name="Номер слайда 6"/>
          <p:cNvSpPr>
            <a:spLocks noGrp="1"/>
          </p:cNvSpPr>
          <p:nvPr>
            <p:ph type="sldNum" sz="quarter" idx="12"/>
          </p:nvPr>
        </p:nvSpPr>
        <p:spPr/>
        <p:txBody>
          <a:bodyPr/>
          <a:lstStyle>
            <a:lvl1pPr>
              <a:defRPr/>
            </a:lvl1pPr>
          </a:lstStyle>
          <a:p>
            <a:pPr>
              <a:defRPr/>
            </a:pPr>
            <a:fld id="{C2111CE6-42EB-45A8-BB59-FD0DE214C8A7}"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Прямая соединительная линия 7"/>
          <p:cNvSpPr>
            <a:spLocks noChangeShapeType="1"/>
          </p:cNvSpPr>
          <p:nvPr/>
        </p:nvSpPr>
        <p:spPr bwMode="auto">
          <a:xfrm>
            <a:off x="567035" y="6447569"/>
            <a:ext cx="9513590" cy="2625"/>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lIns="100794" tIns="50397" rIns="100794" bIns="50397"/>
          <a:lstStyle/>
          <a:p>
            <a:pPr defTabSz="449170" hangingPunct="0">
              <a:lnSpc>
                <a:spcPct val="93000"/>
              </a:lnSpc>
              <a:buClr>
                <a:srgbClr val="000000"/>
              </a:buClr>
              <a:buSzPct val="100000"/>
              <a:buFont typeface="Times New Roman" pitchFamily="16" charset="0"/>
              <a:buNone/>
              <a:defRPr/>
            </a:pPr>
            <a:endParaRPr lang="en-US">
              <a:latin typeface="Arial" charset="0"/>
              <a:ea typeface="宋体" charset="-122"/>
              <a:cs typeface="+mn-cs"/>
            </a:endParaRPr>
          </a:p>
        </p:txBody>
      </p:sp>
      <p:sp>
        <p:nvSpPr>
          <p:cNvPr id="12" name="Заголовок 11"/>
          <p:cNvSpPr>
            <a:spLocks noGrp="1"/>
          </p:cNvSpPr>
          <p:nvPr>
            <p:ph type="title"/>
          </p:nvPr>
        </p:nvSpPr>
        <p:spPr>
          <a:xfrm>
            <a:off x="504031" y="6047740"/>
            <a:ext cx="9324578" cy="573975"/>
          </a:xfrm>
        </p:spPr>
        <p:txBody>
          <a:bodyPr/>
          <a:lstStyle>
            <a:lvl1pPr algn="l">
              <a:buNone/>
              <a:defRPr sz="2200" b="1"/>
            </a:lvl1pPr>
          </a:lstStyle>
          <a:p>
            <a:r>
              <a:rPr lang="ru-RU" smtClean="0"/>
              <a:t>Образец заголовка</a:t>
            </a:r>
            <a:endParaRPr lang="en-US"/>
          </a:p>
        </p:txBody>
      </p:sp>
      <p:sp>
        <p:nvSpPr>
          <p:cNvPr id="26" name="Текст 25"/>
          <p:cNvSpPr>
            <a:spLocks noGrp="1"/>
          </p:cNvSpPr>
          <p:nvPr>
            <p:ph type="body" idx="2"/>
          </p:nvPr>
        </p:nvSpPr>
        <p:spPr>
          <a:xfrm>
            <a:off x="504032" y="671971"/>
            <a:ext cx="3316456" cy="5291773"/>
          </a:xfrm>
        </p:spPr>
        <p:txBody>
          <a:bodyPr/>
          <a:lstStyle>
            <a:lvl1pPr marL="0" indent="0">
              <a:buNone/>
              <a:defRPr sz="1500"/>
            </a:lvl1pPr>
            <a:lvl2pPr>
              <a:buNone/>
              <a:defRPr sz="1300"/>
            </a:lvl2pPr>
            <a:lvl3pPr>
              <a:buNone/>
              <a:defRPr sz="1100"/>
            </a:lvl3pPr>
            <a:lvl4pPr>
              <a:buNone/>
              <a:defRPr sz="1000"/>
            </a:lvl4pPr>
            <a:lvl5pPr>
              <a:buNone/>
              <a:defRPr sz="1000"/>
            </a:lvl5pPr>
          </a:lstStyle>
          <a:p>
            <a:pPr lvl="0"/>
            <a:r>
              <a:rPr lang="ru-RU" smtClean="0"/>
              <a:t>Образец текста</a:t>
            </a:r>
          </a:p>
        </p:txBody>
      </p:sp>
      <p:sp>
        <p:nvSpPr>
          <p:cNvPr id="14" name="Содержимое 13"/>
          <p:cNvSpPr>
            <a:spLocks noGrp="1"/>
          </p:cNvSpPr>
          <p:nvPr>
            <p:ph sz="half" idx="1"/>
          </p:nvPr>
        </p:nvSpPr>
        <p:spPr>
          <a:xfrm>
            <a:off x="3941244" y="671971"/>
            <a:ext cx="5887365" cy="5291773"/>
          </a:xfrm>
        </p:spPr>
        <p:txBody>
          <a:bodyPr/>
          <a:lstStyle>
            <a:lvl1pPr>
              <a:defRPr sz="3500"/>
            </a:lvl1pPr>
            <a:lvl2pPr>
              <a:defRPr sz="3100"/>
            </a:lvl2pPr>
            <a:lvl3pPr>
              <a:defRPr sz="2600"/>
            </a:lvl3pPr>
            <a:lvl4pPr>
              <a:defRPr sz="2200"/>
            </a:lvl4pPr>
            <a:lvl5pPr>
              <a:defRPr sz="22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Дата 24"/>
          <p:cNvSpPr>
            <a:spLocks noGrp="1"/>
          </p:cNvSpPr>
          <p:nvPr>
            <p:ph type="dt" sz="half" idx="10"/>
          </p:nvPr>
        </p:nvSpPr>
        <p:spPr/>
        <p:txBody>
          <a:bodyPr/>
          <a:lstStyle>
            <a:lvl1pPr>
              <a:defRPr/>
            </a:lvl1pPr>
          </a:lstStyle>
          <a:p>
            <a:pPr>
              <a:defRPr/>
            </a:pPr>
            <a:endParaRPr lang="ru-RU"/>
          </a:p>
        </p:txBody>
      </p:sp>
      <p:sp>
        <p:nvSpPr>
          <p:cNvPr id="7" name="Нижний колонтитул 28"/>
          <p:cNvSpPr>
            <a:spLocks noGrp="1"/>
          </p:cNvSpPr>
          <p:nvPr>
            <p:ph type="ftr" sz="quarter" idx="11"/>
          </p:nvPr>
        </p:nvSpPr>
        <p:spPr/>
        <p:txBody>
          <a:bodyPr/>
          <a:lstStyle>
            <a:lvl1pPr>
              <a:defRPr/>
            </a:lvl1pPr>
          </a:lstStyle>
          <a:p>
            <a:pPr>
              <a:defRPr/>
            </a:pPr>
            <a:endParaRPr lang="ru-RU"/>
          </a:p>
        </p:txBody>
      </p:sp>
      <p:sp>
        <p:nvSpPr>
          <p:cNvPr id="8" name="Номер слайда 6"/>
          <p:cNvSpPr>
            <a:spLocks noGrp="1"/>
          </p:cNvSpPr>
          <p:nvPr>
            <p:ph type="sldNum" sz="quarter" idx="12"/>
          </p:nvPr>
        </p:nvSpPr>
        <p:spPr/>
        <p:txBody>
          <a:bodyPr/>
          <a:lstStyle>
            <a:lvl1pPr>
              <a:defRPr/>
            </a:lvl1pPr>
          </a:lstStyle>
          <a:p>
            <a:pPr>
              <a:defRPr/>
            </a:pPr>
            <a:fld id="{B9CED363-2FCF-41AD-8CE8-15B4F649DBC5}"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864239" y="679725"/>
            <a:ext cx="5544344" cy="4031827"/>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500"/>
            </a:lvl1pPr>
          </a:lstStyle>
          <a:p>
            <a:pPr lvl="0"/>
            <a:r>
              <a:rPr lang="ru-RU" noProof="0" smtClean="0"/>
              <a:t>Вставка рисунка</a:t>
            </a:r>
            <a:endParaRPr lang="en-US" noProof="0" dirty="0"/>
          </a:p>
        </p:txBody>
      </p:sp>
      <p:sp>
        <p:nvSpPr>
          <p:cNvPr id="17" name="Заголовок 16"/>
          <p:cNvSpPr>
            <a:spLocks noGrp="1"/>
          </p:cNvSpPr>
          <p:nvPr>
            <p:ph type="title"/>
          </p:nvPr>
        </p:nvSpPr>
        <p:spPr>
          <a:xfrm>
            <a:off x="420026" y="5504696"/>
            <a:ext cx="6468401" cy="575726"/>
          </a:xfrm>
        </p:spPr>
        <p:txBody>
          <a:bodyPr/>
          <a:lstStyle>
            <a:lvl1pPr algn="l">
              <a:buNone/>
              <a:defRPr sz="2200" b="1"/>
            </a:lvl1pPr>
          </a:lstStyle>
          <a:p>
            <a:r>
              <a:rPr lang="ru-RU" smtClean="0"/>
              <a:t>Образец заголовка</a:t>
            </a:r>
            <a:endParaRPr lang="en-US"/>
          </a:p>
        </p:txBody>
      </p:sp>
      <p:sp>
        <p:nvSpPr>
          <p:cNvPr id="26" name="Текст 25"/>
          <p:cNvSpPr>
            <a:spLocks noGrp="1"/>
          </p:cNvSpPr>
          <p:nvPr>
            <p:ph type="body" sz="half" idx="2"/>
          </p:nvPr>
        </p:nvSpPr>
        <p:spPr>
          <a:xfrm>
            <a:off x="420026" y="6099348"/>
            <a:ext cx="6468401" cy="846964"/>
          </a:xfrm>
        </p:spPr>
        <p:txBody>
          <a:bodyPr lIns="120953" tIns="0"/>
          <a:lstStyle>
            <a:lvl1pPr marL="0" indent="0">
              <a:buNone/>
              <a:defRPr sz="1500"/>
            </a:lvl1pPr>
            <a:lvl2pPr>
              <a:defRPr sz="1300"/>
            </a:lvl2pPr>
            <a:lvl3pPr>
              <a:defRPr sz="1100"/>
            </a:lvl3pPr>
            <a:lvl4pPr>
              <a:defRPr sz="1000"/>
            </a:lvl4pPr>
            <a:lvl5pPr>
              <a:defRPr sz="1000"/>
            </a:lvl5pPr>
          </a:lstStyle>
          <a:p>
            <a:pPr lvl="0"/>
            <a:r>
              <a:rPr lang="ru-RU" smtClean="0"/>
              <a:t>Образец текста</a:t>
            </a:r>
          </a:p>
        </p:txBody>
      </p:sp>
      <p:sp>
        <p:nvSpPr>
          <p:cNvPr id="5" name="Дата 6"/>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30"/>
          <p:cNvSpPr>
            <a:spLocks noGrp="1"/>
          </p:cNvSpPr>
          <p:nvPr>
            <p:ph type="sldNum" sz="quarter" idx="12"/>
          </p:nvPr>
        </p:nvSpPr>
        <p:spPr/>
        <p:txBody>
          <a:bodyPr/>
          <a:lstStyle>
            <a:lvl1pPr>
              <a:defRPr/>
            </a:lvl1pPr>
          </a:lstStyle>
          <a:p>
            <a:pPr>
              <a:defRPr/>
            </a:pPr>
            <a:fld id="{8B747A41-56D5-429B-B07F-18C989B3E0E7}"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67035" y="1158421"/>
            <a:ext cx="9513590" cy="2625"/>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lIns="100794" tIns="50397" rIns="100794" bIns="50397"/>
          <a:lstStyle/>
          <a:p>
            <a:pPr defTabSz="449170" hangingPunct="0">
              <a:lnSpc>
                <a:spcPct val="93000"/>
              </a:lnSpc>
              <a:buClr>
                <a:srgbClr val="000000"/>
              </a:buClr>
              <a:buSzPct val="100000"/>
              <a:buFont typeface="Times New Roman" pitchFamily="16" charset="0"/>
              <a:buNone/>
              <a:defRPr/>
            </a:pPr>
            <a:endParaRPr lang="en-US">
              <a:latin typeface="Arial" charset="0"/>
              <a:ea typeface="宋体" charset="-122"/>
              <a:cs typeface="+mn-cs"/>
            </a:endParaRPr>
          </a:p>
        </p:txBody>
      </p:sp>
      <p:sp>
        <p:nvSpPr>
          <p:cNvPr id="1029" name="Текст 7"/>
          <p:cNvSpPr>
            <a:spLocks noGrp="1"/>
          </p:cNvSpPr>
          <p:nvPr>
            <p:ph type="body" idx="1"/>
          </p:nvPr>
        </p:nvSpPr>
        <p:spPr bwMode="auto">
          <a:xfrm>
            <a:off x="336550" y="1712913"/>
            <a:ext cx="9575800" cy="4989512"/>
          </a:xfrm>
          <a:prstGeom prst="rect">
            <a:avLst/>
          </a:prstGeom>
          <a:noFill/>
          <a:ln w="9525">
            <a:noFill/>
            <a:miter lim="800000"/>
            <a:headEnd/>
            <a:tailEnd/>
          </a:ln>
        </p:spPr>
        <p:txBody>
          <a:bodyPr vert="horz" wrap="square" lIns="100794" tIns="50397" rIns="100794" bIns="50397"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1" name="Дата 10"/>
          <p:cNvSpPr>
            <a:spLocks noGrp="1"/>
          </p:cNvSpPr>
          <p:nvPr>
            <p:ph type="dt" sz="half" idx="2"/>
          </p:nvPr>
        </p:nvSpPr>
        <p:spPr>
          <a:xfrm>
            <a:off x="7140575" y="84138"/>
            <a:ext cx="2771775" cy="319087"/>
          </a:xfrm>
          <a:prstGeom prst="rect">
            <a:avLst/>
          </a:prstGeom>
        </p:spPr>
        <p:txBody>
          <a:bodyPr vert="horz" lIns="100794" tIns="50397" rIns="100794" bIns="50397"/>
          <a:lstStyle>
            <a:lvl1pPr algn="l" defTabSz="449170" eaLnBrk="1" latinLnBrk="0" hangingPunct="1">
              <a:lnSpc>
                <a:spcPct val="93000"/>
              </a:lnSpc>
              <a:buClr>
                <a:srgbClr val="000000"/>
              </a:buClr>
              <a:buSzPct val="100000"/>
              <a:buFont typeface="Times New Roman" pitchFamily="16" charset="0"/>
              <a:buNone/>
              <a:defRPr kumimoji="0" sz="1300">
                <a:solidFill>
                  <a:schemeClr val="accent1">
                    <a:shade val="75000"/>
                  </a:schemeClr>
                </a:solidFill>
                <a:latin typeface="Arial" charset="0"/>
                <a:ea typeface="宋体" charset="-122"/>
                <a:cs typeface="+mn-cs"/>
              </a:defRPr>
            </a:lvl1pPr>
          </a:lstStyle>
          <a:p>
            <a:pPr>
              <a:defRPr/>
            </a:pPr>
            <a:endParaRPr lang="ru-RU"/>
          </a:p>
        </p:txBody>
      </p:sp>
      <p:sp>
        <p:nvSpPr>
          <p:cNvPr id="28" name="Нижний колонтитул 27"/>
          <p:cNvSpPr>
            <a:spLocks noGrp="1"/>
          </p:cNvSpPr>
          <p:nvPr>
            <p:ph type="ftr" sz="quarter" idx="3"/>
          </p:nvPr>
        </p:nvSpPr>
        <p:spPr>
          <a:xfrm>
            <a:off x="3444875" y="84138"/>
            <a:ext cx="3695700" cy="319087"/>
          </a:xfrm>
          <a:prstGeom prst="rect">
            <a:avLst/>
          </a:prstGeom>
        </p:spPr>
        <p:txBody>
          <a:bodyPr vert="horz" lIns="100794" tIns="50397" rIns="100794" bIns="50397"/>
          <a:lstStyle>
            <a:lvl1pPr algn="r" defTabSz="449170" eaLnBrk="1" latinLnBrk="0" hangingPunct="1">
              <a:lnSpc>
                <a:spcPct val="93000"/>
              </a:lnSpc>
              <a:buClr>
                <a:srgbClr val="000000"/>
              </a:buClr>
              <a:buSzPct val="100000"/>
              <a:buFont typeface="Times New Roman" pitchFamily="16" charset="0"/>
              <a:buNone/>
              <a:defRPr kumimoji="0" sz="1300">
                <a:solidFill>
                  <a:schemeClr val="accent1">
                    <a:shade val="75000"/>
                  </a:schemeClr>
                </a:solidFill>
                <a:latin typeface="Arial" charset="0"/>
                <a:ea typeface="宋体" charset="-122"/>
                <a:cs typeface="+mn-cs"/>
              </a:defRPr>
            </a:lvl1pPr>
          </a:lstStyle>
          <a:p>
            <a:pPr>
              <a:defRPr/>
            </a:pPr>
            <a:endParaRPr lang="ru-RU"/>
          </a:p>
        </p:txBody>
      </p:sp>
      <p:sp>
        <p:nvSpPr>
          <p:cNvPr id="5" name="Номер слайда 4"/>
          <p:cNvSpPr>
            <a:spLocks noGrp="1"/>
          </p:cNvSpPr>
          <p:nvPr>
            <p:ph type="sldNum" sz="quarter" idx="4"/>
          </p:nvPr>
        </p:nvSpPr>
        <p:spPr>
          <a:xfrm>
            <a:off x="9072563" y="7138988"/>
            <a:ext cx="839787" cy="269875"/>
          </a:xfrm>
          <a:prstGeom prst="rect">
            <a:avLst/>
          </a:prstGeom>
        </p:spPr>
        <p:txBody>
          <a:bodyPr vert="horz" lIns="100794" tIns="50397" rIns="100794" bIns="50397"/>
          <a:lstStyle>
            <a:lvl1pPr algn="r" defTabSz="449170" eaLnBrk="1" latinLnBrk="0" hangingPunct="1">
              <a:lnSpc>
                <a:spcPct val="93000"/>
              </a:lnSpc>
              <a:buClr>
                <a:srgbClr val="000000"/>
              </a:buClr>
              <a:buSzPct val="100000"/>
              <a:buFont typeface="Times New Roman" pitchFamily="16" charset="0"/>
              <a:buNone/>
              <a:defRPr kumimoji="0" sz="1300">
                <a:solidFill>
                  <a:schemeClr val="accent1">
                    <a:shade val="75000"/>
                  </a:schemeClr>
                </a:solidFill>
                <a:latin typeface="Arial" charset="0"/>
                <a:ea typeface="宋体" charset="-122"/>
                <a:cs typeface="+mn-cs"/>
              </a:defRPr>
            </a:lvl1pPr>
          </a:lstStyle>
          <a:p>
            <a:pPr>
              <a:defRPr/>
            </a:pPr>
            <a:fld id="{9D149CD4-7133-45C9-BB2F-A4FD01EDC3D6}" type="slidenum">
              <a:rPr lang="ru-RU"/>
              <a:pPr>
                <a:defRPr/>
              </a:pPr>
              <a:t>‹#›</a:t>
            </a:fld>
            <a:endParaRPr lang="ru-RU"/>
          </a:p>
        </p:txBody>
      </p:sp>
      <p:sp>
        <p:nvSpPr>
          <p:cNvPr id="10" name="Заголовок 9"/>
          <p:cNvSpPr>
            <a:spLocks noGrp="1"/>
          </p:cNvSpPr>
          <p:nvPr>
            <p:ph type="title"/>
          </p:nvPr>
        </p:nvSpPr>
        <p:spPr>
          <a:xfrm>
            <a:off x="336550" y="503238"/>
            <a:ext cx="9575800" cy="923925"/>
          </a:xfrm>
          <a:prstGeom prst="rect">
            <a:avLst/>
          </a:prstGeom>
        </p:spPr>
        <p:txBody>
          <a:bodyPr vert="horz" lIns="100794" tIns="50397" rIns="100794" bIns="50397" anchor="ctr">
            <a:normAutofit/>
          </a:bodyPr>
          <a:lstStyle/>
          <a:p>
            <a:r>
              <a:rPr lang="ru-RU" smtClean="0"/>
              <a:t>Образец заголовка</a:t>
            </a:r>
            <a:endParaRPr lang="en-US"/>
          </a:p>
        </p:txBody>
      </p:sp>
      <p:sp>
        <p:nvSpPr>
          <p:cNvPr id="9" name="Прямая соединительная линия 8"/>
          <p:cNvSpPr>
            <a:spLocks noChangeShapeType="1"/>
          </p:cNvSpPr>
          <p:nvPr/>
        </p:nvSpPr>
        <p:spPr bwMode="auto">
          <a:xfrm>
            <a:off x="567035" y="1158421"/>
            <a:ext cx="9513590" cy="2625"/>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lIns="100794" tIns="50397" rIns="100794" bIns="50397"/>
          <a:lstStyle/>
          <a:p>
            <a:pPr defTabSz="449170" hangingPunct="0">
              <a:lnSpc>
                <a:spcPct val="93000"/>
              </a:lnSpc>
              <a:buClr>
                <a:srgbClr val="000000"/>
              </a:buClr>
              <a:buSzPct val="100000"/>
              <a:buFont typeface="Times New Roman" pitchFamily="16" charset="0"/>
              <a:buNone/>
              <a:defRPr/>
            </a:pPr>
            <a:endParaRPr lang="en-US">
              <a:latin typeface="Arial" charset="0"/>
              <a:ea typeface="宋体" charset="-122"/>
              <a:cs typeface="+mn-cs"/>
            </a:endParaRPr>
          </a:p>
        </p:txBody>
      </p:sp>
      <p:sp>
        <p:nvSpPr>
          <p:cNvPr id="12" name="Прямая соединительная линия 11"/>
          <p:cNvSpPr>
            <a:spLocks noChangeShapeType="1"/>
          </p:cNvSpPr>
          <p:nvPr/>
        </p:nvSpPr>
        <p:spPr bwMode="auto">
          <a:xfrm>
            <a:off x="567035" y="1166234"/>
            <a:ext cx="9513590" cy="2625"/>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lIns="100794" tIns="50397" rIns="100794" bIns="50397"/>
          <a:lstStyle/>
          <a:p>
            <a:pPr defTabSz="449170" hangingPunct="0">
              <a:lnSpc>
                <a:spcPct val="93000"/>
              </a:lnSpc>
              <a:buClr>
                <a:srgbClr val="000000"/>
              </a:buClr>
              <a:buSzPct val="100000"/>
              <a:buFont typeface="Times New Roman" pitchFamily="16" charset="0"/>
              <a:buNone/>
              <a:defRPr/>
            </a:pPr>
            <a:endParaRPr lang="en-US">
              <a:latin typeface="Arial" charset="0"/>
              <a:ea typeface="宋体" charset="-122"/>
              <a:cs typeface="+mn-cs"/>
            </a:endParaRPr>
          </a:p>
        </p:txBody>
      </p:sp>
    </p:spTree>
  </p:cSld>
  <p:clrMap bg1="lt1" tx1="dk1" bg2="lt2" tx2="dk2" accent1="accent1" accent2="accent2" accent3="accent3" accent4="accent4" accent5="accent5" accent6="accent6" hlink="hlink" folHlink="folHlink"/>
  <p:sldLayoutIdLst>
    <p:sldLayoutId id="2147484077" r:id="rId1"/>
    <p:sldLayoutId id="2147484078" r:id="rId2"/>
    <p:sldLayoutId id="2147484079" r:id="rId3"/>
    <p:sldLayoutId id="2147484076" r:id="rId4"/>
    <p:sldLayoutId id="2147484080" r:id="rId5"/>
    <p:sldLayoutId id="2147484075" r:id="rId6"/>
    <p:sldLayoutId id="2147484081" r:id="rId7"/>
    <p:sldLayoutId id="2147484082" r:id="rId8"/>
    <p:sldLayoutId id="2147484083" r:id="rId9"/>
    <p:sldLayoutId id="2147484074" r:id="rId10"/>
    <p:sldLayoutId id="2147484084" r:id="rId11"/>
    <p:sldLayoutId id="2147484085" r:id="rId12"/>
  </p:sldLayoutIdLst>
  <p:txStyles>
    <p:titleStyle>
      <a:lvl1pPr algn="l" rtl="0" eaLnBrk="0" fontAlgn="base" hangingPunct="0">
        <a:spcBef>
          <a:spcPct val="0"/>
        </a:spcBef>
        <a:spcAft>
          <a:spcPct val="0"/>
        </a:spcAft>
        <a:defRPr sz="40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4000">
          <a:solidFill>
            <a:schemeClr val="tx2"/>
          </a:solidFill>
          <a:latin typeface="Franklin Gothic Medium" pitchFamily="34" charset="0"/>
        </a:defRPr>
      </a:lvl2pPr>
      <a:lvl3pPr algn="l" rtl="0" eaLnBrk="0" fontAlgn="base" hangingPunct="0">
        <a:spcBef>
          <a:spcPct val="0"/>
        </a:spcBef>
        <a:spcAft>
          <a:spcPct val="0"/>
        </a:spcAft>
        <a:defRPr sz="4000">
          <a:solidFill>
            <a:schemeClr val="tx2"/>
          </a:solidFill>
          <a:latin typeface="Franklin Gothic Medium" pitchFamily="34" charset="0"/>
        </a:defRPr>
      </a:lvl3pPr>
      <a:lvl4pPr algn="l" rtl="0" eaLnBrk="0" fontAlgn="base" hangingPunct="0">
        <a:spcBef>
          <a:spcPct val="0"/>
        </a:spcBef>
        <a:spcAft>
          <a:spcPct val="0"/>
        </a:spcAft>
        <a:defRPr sz="4000">
          <a:solidFill>
            <a:schemeClr val="tx2"/>
          </a:solidFill>
          <a:latin typeface="Franklin Gothic Medium" pitchFamily="34" charset="0"/>
        </a:defRPr>
      </a:lvl4pPr>
      <a:lvl5pPr algn="l" rtl="0" eaLnBrk="0" fontAlgn="base" hangingPunct="0">
        <a:spcBef>
          <a:spcPct val="0"/>
        </a:spcBef>
        <a:spcAft>
          <a:spcPct val="0"/>
        </a:spcAft>
        <a:defRPr sz="4000">
          <a:solidFill>
            <a:schemeClr val="tx2"/>
          </a:solidFill>
          <a:latin typeface="Franklin Gothic Medium" pitchFamily="34" charset="0"/>
        </a:defRPr>
      </a:lvl5pPr>
      <a:lvl6pPr marL="457200" algn="l" rtl="0" fontAlgn="base">
        <a:spcBef>
          <a:spcPct val="0"/>
        </a:spcBef>
        <a:spcAft>
          <a:spcPct val="0"/>
        </a:spcAft>
        <a:defRPr sz="4000">
          <a:solidFill>
            <a:schemeClr val="tx2"/>
          </a:solidFill>
          <a:latin typeface="Franklin Gothic Medium" pitchFamily="34" charset="0"/>
        </a:defRPr>
      </a:lvl6pPr>
      <a:lvl7pPr marL="914400" algn="l" rtl="0" fontAlgn="base">
        <a:spcBef>
          <a:spcPct val="0"/>
        </a:spcBef>
        <a:spcAft>
          <a:spcPct val="0"/>
        </a:spcAft>
        <a:defRPr sz="4000">
          <a:solidFill>
            <a:schemeClr val="tx2"/>
          </a:solidFill>
          <a:latin typeface="Franklin Gothic Medium" pitchFamily="34" charset="0"/>
        </a:defRPr>
      </a:lvl7pPr>
      <a:lvl8pPr marL="1371600" algn="l" rtl="0" fontAlgn="base">
        <a:spcBef>
          <a:spcPct val="0"/>
        </a:spcBef>
        <a:spcAft>
          <a:spcPct val="0"/>
        </a:spcAft>
        <a:defRPr sz="4000">
          <a:solidFill>
            <a:schemeClr val="tx2"/>
          </a:solidFill>
          <a:latin typeface="Franklin Gothic Medium" pitchFamily="34" charset="0"/>
        </a:defRPr>
      </a:lvl8pPr>
      <a:lvl9pPr marL="1828800" algn="l" rtl="0" fontAlgn="base">
        <a:spcBef>
          <a:spcPct val="0"/>
        </a:spcBef>
        <a:spcAft>
          <a:spcPct val="0"/>
        </a:spcAft>
        <a:defRPr sz="4000">
          <a:solidFill>
            <a:schemeClr val="tx2"/>
          </a:solidFill>
          <a:latin typeface="Franklin Gothic Medium" pitchFamily="34" charset="0"/>
        </a:defRPr>
      </a:lvl9pPr>
    </p:titleStyle>
    <p:bodyStyle>
      <a:lvl1pPr marL="377825" indent="-377825" algn="l" rtl="0" eaLnBrk="0" fontAlgn="base" hangingPunct="0">
        <a:spcBef>
          <a:spcPct val="20000"/>
        </a:spcBef>
        <a:spcAft>
          <a:spcPct val="0"/>
        </a:spcAft>
        <a:buClr>
          <a:schemeClr val="accent1"/>
        </a:buClr>
        <a:buSzPct val="70000"/>
        <a:buFont typeface="Wingdings 2" pitchFamily="18" charset="2"/>
        <a:buChar char=""/>
        <a:defRPr sz="3500" kern="1200">
          <a:solidFill>
            <a:schemeClr val="tx2"/>
          </a:solidFill>
          <a:latin typeface="+mn-lt"/>
          <a:ea typeface="+mn-ea"/>
          <a:cs typeface="+mn-cs"/>
        </a:defRPr>
      </a:lvl1pPr>
      <a:lvl2pPr marL="817563" indent="-314325" algn="l" rtl="0" eaLnBrk="0" fontAlgn="base" hangingPunct="0">
        <a:spcBef>
          <a:spcPct val="20000"/>
        </a:spcBef>
        <a:spcAft>
          <a:spcPct val="0"/>
        </a:spcAft>
        <a:buClr>
          <a:schemeClr val="accent1"/>
        </a:buClr>
        <a:buSzPct val="70000"/>
        <a:buFont typeface="Wingdings 2" pitchFamily="18" charset="2"/>
        <a:buChar char=""/>
        <a:defRPr sz="3100" kern="1200">
          <a:solidFill>
            <a:schemeClr val="tx2"/>
          </a:solidFill>
          <a:latin typeface="+mn-lt"/>
          <a:ea typeface="+mn-ea"/>
          <a:cs typeface="+mn-cs"/>
        </a:defRPr>
      </a:lvl2pPr>
      <a:lvl3pPr marL="1258888" indent="-250825" algn="l" rtl="0" eaLnBrk="0" fontAlgn="base" hangingPunct="0">
        <a:spcBef>
          <a:spcPct val="20000"/>
        </a:spcBef>
        <a:spcAft>
          <a:spcPct val="0"/>
        </a:spcAft>
        <a:buClr>
          <a:schemeClr val="accent1"/>
        </a:buClr>
        <a:buSzPct val="70000"/>
        <a:buFont typeface="Wingdings 2" pitchFamily="18" charset="2"/>
        <a:buChar char=""/>
        <a:defRPr sz="2600" kern="1200">
          <a:solidFill>
            <a:schemeClr val="tx2"/>
          </a:solidFill>
          <a:latin typeface="+mn-lt"/>
          <a:ea typeface="+mn-ea"/>
          <a:cs typeface="+mn-cs"/>
        </a:defRPr>
      </a:lvl3pPr>
      <a:lvl4pPr marL="1763713" indent="-250825" algn="l" rtl="0" eaLnBrk="0" fontAlgn="base" hangingPunct="0">
        <a:spcBef>
          <a:spcPct val="20000"/>
        </a:spcBef>
        <a:spcAft>
          <a:spcPct val="0"/>
        </a:spcAft>
        <a:buClr>
          <a:schemeClr val="accent1"/>
        </a:buClr>
        <a:buSzPct val="70000"/>
        <a:buFont typeface="Wingdings 2" pitchFamily="18" charset="2"/>
        <a:buChar char=""/>
        <a:defRPr sz="2200" kern="1200">
          <a:solidFill>
            <a:schemeClr val="tx2"/>
          </a:solidFill>
          <a:latin typeface="+mn-lt"/>
          <a:ea typeface="+mn-ea"/>
          <a:cs typeface="+mn-cs"/>
        </a:defRPr>
      </a:lvl4pPr>
      <a:lvl5pPr marL="2266950" indent="-250825" algn="l" rtl="0" eaLnBrk="0" fontAlgn="base" hangingPunct="0">
        <a:spcBef>
          <a:spcPct val="20000"/>
        </a:spcBef>
        <a:spcAft>
          <a:spcPct val="0"/>
        </a:spcAft>
        <a:buClr>
          <a:schemeClr val="accent1"/>
        </a:buClr>
        <a:buSzPct val="60000"/>
        <a:buFont typeface="Wingdings 2" pitchFamily="18" charset="2"/>
        <a:buChar char=""/>
        <a:defRPr sz="2000" kern="1200">
          <a:solidFill>
            <a:schemeClr val="tx2"/>
          </a:solidFill>
          <a:latin typeface="+mn-lt"/>
          <a:ea typeface="+mn-ea"/>
          <a:cs typeface="+mn-cs"/>
        </a:defRPr>
      </a:lvl5pPr>
      <a:lvl6pPr marL="2771844" indent="-251986" algn="l" rtl="0" eaLnBrk="1" latinLnBrk="0" hangingPunct="1">
        <a:spcBef>
          <a:spcPct val="20000"/>
        </a:spcBef>
        <a:buClr>
          <a:schemeClr val="accent1"/>
        </a:buClr>
        <a:buSzPct val="60000"/>
        <a:buFont typeface="Wingdings 2"/>
        <a:buChar char=""/>
        <a:defRPr kumimoji="0" sz="2000" kern="1200">
          <a:solidFill>
            <a:schemeClr val="tx2"/>
          </a:solidFill>
          <a:latin typeface="+mn-lt"/>
          <a:ea typeface="+mn-ea"/>
          <a:cs typeface="+mn-cs"/>
        </a:defRPr>
      </a:lvl6pPr>
      <a:lvl7pPr marL="3275815" indent="-251986"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7pPr>
      <a:lvl8pPr marL="3779787" indent="-251986" algn="l" rtl="0" eaLnBrk="1" latinLnBrk="0" hangingPunct="1">
        <a:spcBef>
          <a:spcPct val="20000"/>
        </a:spcBef>
        <a:buClr>
          <a:schemeClr val="accent1"/>
        </a:buClr>
        <a:buSzPct val="60000"/>
        <a:buFont typeface="Wingdings 2"/>
        <a:buChar char=""/>
        <a:defRPr kumimoji="0" sz="1800" kern="1200" baseline="0">
          <a:solidFill>
            <a:schemeClr val="tx2"/>
          </a:solidFill>
          <a:latin typeface="+mn-lt"/>
          <a:ea typeface="+mn-ea"/>
          <a:cs typeface="+mn-cs"/>
        </a:defRPr>
      </a:lvl8pPr>
      <a:lvl9pPr marL="4283758" indent="-251986" algn="l" rtl="0" eaLnBrk="1" latinLnBrk="0" hangingPunct="1">
        <a:spcBef>
          <a:spcPct val="20000"/>
        </a:spcBef>
        <a:buClr>
          <a:schemeClr val="accent1"/>
        </a:buClr>
        <a:buSzPct val="60000"/>
        <a:buFont typeface="Wingdings 2"/>
        <a:buChar char=""/>
        <a:defRPr kumimoji="0" sz="15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3972" algn="l" rtl="0" eaLnBrk="1" latinLnBrk="0" hangingPunct="1">
        <a:defRPr kumimoji="0" kern="1200">
          <a:solidFill>
            <a:schemeClr val="tx1"/>
          </a:solidFill>
          <a:latin typeface="+mn-lt"/>
          <a:ea typeface="+mn-ea"/>
          <a:cs typeface="+mn-cs"/>
        </a:defRPr>
      </a:lvl2pPr>
      <a:lvl3pPr marL="1007943" algn="l" rtl="0" eaLnBrk="1" latinLnBrk="0" hangingPunct="1">
        <a:defRPr kumimoji="0" kern="1200">
          <a:solidFill>
            <a:schemeClr val="tx1"/>
          </a:solidFill>
          <a:latin typeface="+mn-lt"/>
          <a:ea typeface="+mn-ea"/>
          <a:cs typeface="+mn-cs"/>
        </a:defRPr>
      </a:lvl3pPr>
      <a:lvl4pPr marL="1511915" algn="l" rtl="0" eaLnBrk="1" latinLnBrk="0" hangingPunct="1">
        <a:defRPr kumimoji="0" kern="1200">
          <a:solidFill>
            <a:schemeClr val="tx1"/>
          </a:solidFill>
          <a:latin typeface="+mn-lt"/>
          <a:ea typeface="+mn-ea"/>
          <a:cs typeface="+mn-cs"/>
        </a:defRPr>
      </a:lvl4pPr>
      <a:lvl5pPr marL="2015886" algn="l" rtl="0" eaLnBrk="1" latinLnBrk="0" hangingPunct="1">
        <a:defRPr kumimoji="0" kern="1200">
          <a:solidFill>
            <a:schemeClr val="tx1"/>
          </a:solidFill>
          <a:latin typeface="+mn-lt"/>
          <a:ea typeface="+mn-ea"/>
          <a:cs typeface="+mn-cs"/>
        </a:defRPr>
      </a:lvl5pPr>
      <a:lvl6pPr marL="2519858" algn="l" rtl="0" eaLnBrk="1" latinLnBrk="0" hangingPunct="1">
        <a:defRPr kumimoji="0" kern="1200">
          <a:solidFill>
            <a:schemeClr val="tx1"/>
          </a:solidFill>
          <a:latin typeface="+mn-lt"/>
          <a:ea typeface="+mn-ea"/>
          <a:cs typeface="+mn-cs"/>
        </a:defRPr>
      </a:lvl6pPr>
      <a:lvl7pPr marL="3023829" algn="l" rtl="0" eaLnBrk="1" latinLnBrk="0" hangingPunct="1">
        <a:defRPr kumimoji="0" kern="1200">
          <a:solidFill>
            <a:schemeClr val="tx1"/>
          </a:solidFill>
          <a:latin typeface="+mn-lt"/>
          <a:ea typeface="+mn-ea"/>
          <a:cs typeface="+mn-cs"/>
        </a:defRPr>
      </a:lvl7pPr>
      <a:lvl8pPr marL="3527801" algn="l" rtl="0" eaLnBrk="1" latinLnBrk="0" hangingPunct="1">
        <a:defRPr kumimoji="0" kern="1200">
          <a:solidFill>
            <a:schemeClr val="tx1"/>
          </a:solidFill>
          <a:latin typeface="+mn-lt"/>
          <a:ea typeface="+mn-ea"/>
          <a:cs typeface="+mn-cs"/>
        </a:defRPr>
      </a:lvl8pPr>
      <a:lvl9pPr marL="4031772"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1"/>
          <p:cNvSpPr txBox="1">
            <a:spLocks noChangeArrowheads="1"/>
          </p:cNvSpPr>
          <p:nvPr/>
        </p:nvSpPr>
        <p:spPr bwMode="auto">
          <a:xfrm>
            <a:off x="2447925" y="2016125"/>
            <a:ext cx="3887788" cy="1800225"/>
          </a:xfrm>
          <a:prstGeom prst="rect">
            <a:avLst/>
          </a:prstGeom>
          <a:noFill/>
          <a:ln w="9525">
            <a:noFill/>
            <a:round/>
            <a:headEnd/>
            <a:tailEnd/>
          </a:ln>
        </p:spPr>
        <p:txBody>
          <a:bodyPr wrap="none" lIns="91420" tIns="45711" rIns="91420" bIns="45711" anchor="ctr"/>
          <a:lstStyle/>
          <a:p>
            <a:pPr hangingPunct="0">
              <a:lnSpc>
                <a:spcPct val="93000"/>
              </a:lnSpc>
              <a:buClr>
                <a:srgbClr val="000000"/>
              </a:buClr>
              <a:buSzPct val="100000"/>
              <a:buFont typeface="Times New Roman" pitchFamily="18" charset="0"/>
              <a:buNone/>
            </a:pPr>
            <a:endParaRPr lang="ru-RU">
              <a:latin typeface="Arial" charset="0"/>
            </a:endParaRPr>
          </a:p>
        </p:txBody>
      </p:sp>
      <p:pic>
        <p:nvPicPr>
          <p:cNvPr id="15362" name="Picture 2"/>
          <p:cNvPicPr>
            <a:picLocks noChangeAspect="1" noChangeArrowheads="1"/>
          </p:cNvPicPr>
          <p:nvPr/>
        </p:nvPicPr>
        <p:blipFill>
          <a:blip r:embed="rId3"/>
          <a:srcRect/>
          <a:stretch>
            <a:fillRect/>
          </a:stretch>
        </p:blipFill>
        <p:spPr bwMode="auto">
          <a:xfrm>
            <a:off x="0" y="-19050"/>
            <a:ext cx="10080625" cy="7578725"/>
          </a:xfrm>
          <a:prstGeom prst="rect">
            <a:avLst/>
          </a:prstGeom>
          <a:noFill/>
          <a:ln w="9525">
            <a:noFill/>
            <a:round/>
            <a:headEnd/>
            <a:tailEnd/>
          </a:ln>
        </p:spPr>
      </p:pic>
      <p:sp>
        <p:nvSpPr>
          <p:cNvPr id="15363" name="WordArt 3"/>
          <p:cNvSpPr>
            <a:spLocks noChangeArrowheads="1" noChangeShapeType="1" noTextEdit="1"/>
          </p:cNvSpPr>
          <p:nvPr/>
        </p:nvSpPr>
        <p:spPr bwMode="auto">
          <a:xfrm>
            <a:off x="287338" y="0"/>
            <a:ext cx="9648825" cy="1944688"/>
          </a:xfrm>
          <a:prstGeom prst="rect">
            <a:avLst/>
          </a:prstGeom>
        </p:spPr>
        <p:txBody>
          <a:bodyPr wrap="none" fromWordArt="1">
            <a:prstTxWarp prst="textPlain">
              <a:avLst>
                <a:gd name="adj" fmla="val 50000"/>
              </a:avLst>
            </a:prstTxWarp>
          </a:bodyPr>
          <a:lstStyle/>
          <a:p>
            <a:pPr algn="ctr"/>
            <a:r>
              <a:rPr lang="en-US" sz="3600" kern="10">
                <a:ln w="9360">
                  <a:solidFill>
                    <a:srgbClr val="000000"/>
                  </a:solidFill>
                  <a:miter lim="800000"/>
                  <a:headEnd/>
                  <a:tailEnd/>
                </a:ln>
                <a:solidFill>
                  <a:srgbClr val="FFC000"/>
                </a:solidFill>
                <a:latin typeface="Arial Black"/>
              </a:rPr>
              <a:t>Der Euro: Geschichte, Ziele, Folgen </a:t>
            </a:r>
            <a:endParaRPr lang="ru-RU" sz="3600" kern="10">
              <a:ln w="9360">
                <a:solidFill>
                  <a:srgbClr val="000000"/>
                </a:solidFill>
                <a:miter lim="800000"/>
                <a:headEnd/>
                <a:tailEnd/>
              </a:ln>
              <a:solidFill>
                <a:srgbClr val="FFC000"/>
              </a:solidFill>
              <a:latin typeface="Arial Black"/>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3"/>
          <p:cNvSpPr>
            <a:spLocks noGrp="1"/>
          </p:cNvSpPr>
          <p:nvPr>
            <p:ph type="body" idx="4294967295"/>
          </p:nvPr>
        </p:nvSpPr>
        <p:spPr/>
        <p:txBody>
          <a:bodyPr/>
          <a:lstStyle/>
          <a:p>
            <a:pPr eaLnBrk="1" hangingPunct="1">
              <a:lnSpc>
                <a:spcPct val="80000"/>
              </a:lnSpc>
              <a:buFont typeface="Wingdings 2" pitchFamily="18" charset="2"/>
              <a:buNone/>
            </a:pPr>
            <a:r>
              <a:rPr lang="de-DE" sz="1800" smtClean="0">
                <a:latin typeface="Arial" charset="0"/>
              </a:rPr>
              <a:t>		</a:t>
            </a:r>
            <a:r>
              <a:rPr lang="ru-RU" sz="1800" smtClean="0">
                <a:latin typeface="Arial" charset="0"/>
              </a:rPr>
              <a:t>Целью создания программы «Евро: история, цели, последствия» было дополнить</a:t>
            </a:r>
            <a:r>
              <a:rPr lang="de-DE" sz="1800" smtClean="0">
                <a:latin typeface="Arial" charset="0"/>
              </a:rPr>
              <a:t> </a:t>
            </a:r>
            <a:r>
              <a:rPr lang="ru-RU" sz="1800" smtClean="0">
                <a:latin typeface="Arial" charset="0"/>
              </a:rPr>
              <a:t>содержание существующих учебников немецкого языка материалами о единой европейской валюте. В ходе работы над проектом решались следующие задачи: </a:t>
            </a:r>
          </a:p>
          <a:p>
            <a:pPr eaLnBrk="1" hangingPunct="1">
              <a:lnSpc>
                <a:spcPct val="80000"/>
              </a:lnSpc>
            </a:pPr>
            <a:r>
              <a:rPr lang="ru-RU" sz="1800" smtClean="0">
                <a:latin typeface="Arial" charset="0"/>
              </a:rPr>
              <a:t>отследить процессы, способствующие экономическому и политическому объединению Европы и приведшие к введению единой европейской валюты</a:t>
            </a:r>
          </a:p>
          <a:p>
            <a:pPr eaLnBrk="1" hangingPunct="1">
              <a:lnSpc>
                <a:spcPct val="80000"/>
              </a:lnSpc>
            </a:pPr>
            <a:r>
              <a:rPr lang="ru-RU" sz="1800" smtClean="0">
                <a:latin typeface="Arial" charset="0"/>
              </a:rPr>
              <a:t>познакомиться с выдающимися политическими деятелями, внесшими вклад в процесс объединения Европы </a:t>
            </a:r>
          </a:p>
          <a:p>
            <a:pPr eaLnBrk="1" hangingPunct="1">
              <a:lnSpc>
                <a:spcPct val="80000"/>
              </a:lnSpc>
            </a:pPr>
            <a:r>
              <a:rPr lang="ru-RU" sz="1800" smtClean="0">
                <a:latin typeface="Arial" charset="0"/>
              </a:rPr>
              <a:t>узнать, как выглядят евробанкноты и центы, какие они имеют средства защиты </a:t>
            </a:r>
          </a:p>
          <a:p>
            <a:pPr eaLnBrk="1" hangingPunct="1">
              <a:lnSpc>
                <a:spcPct val="80000"/>
              </a:lnSpc>
            </a:pPr>
            <a:r>
              <a:rPr lang="ru-RU" sz="1800" smtClean="0">
                <a:latin typeface="Arial" charset="0"/>
              </a:rPr>
              <a:t>найти информацию о том, какие экономические и политические последствия имело это явление для стран и людей </a:t>
            </a:r>
          </a:p>
          <a:p>
            <a:pPr eaLnBrk="1" hangingPunct="1">
              <a:lnSpc>
                <a:spcPct val="80000"/>
              </a:lnSpc>
            </a:pPr>
            <a:r>
              <a:rPr lang="ru-RU" sz="1800" smtClean="0">
                <a:latin typeface="Arial" charset="0"/>
              </a:rPr>
              <a:t>обобщить и систематизировать собранный материал, оформить его в виде сайта </a:t>
            </a:r>
          </a:p>
          <a:p>
            <a:pPr eaLnBrk="1" hangingPunct="1">
              <a:lnSpc>
                <a:spcPct val="80000"/>
              </a:lnSpc>
            </a:pPr>
            <a:r>
              <a:rPr lang="ru-RU" sz="1800" smtClean="0">
                <a:latin typeface="Arial" charset="0"/>
              </a:rPr>
              <a:t>для контроля полученных знаний, навыков и умений разработать интерактивный тест </a:t>
            </a:r>
          </a:p>
        </p:txBody>
      </p:sp>
      <p:sp>
        <p:nvSpPr>
          <p:cNvPr id="17410" name="WordArt 4"/>
          <p:cNvSpPr>
            <a:spLocks noChangeArrowheads="1" noChangeShapeType="1" noTextEdit="1"/>
          </p:cNvSpPr>
          <p:nvPr/>
        </p:nvSpPr>
        <p:spPr bwMode="auto">
          <a:xfrm>
            <a:off x="792163" y="250825"/>
            <a:ext cx="8324850" cy="571500"/>
          </a:xfrm>
          <a:prstGeom prst="rect">
            <a:avLst/>
          </a:prstGeom>
        </p:spPr>
        <p:txBody>
          <a:bodyPr wrap="none" fromWordArt="1">
            <a:prstTxWarp prst="textPlain">
              <a:avLst>
                <a:gd name="adj" fmla="val 50000"/>
              </a:avLst>
            </a:prstTxWarp>
          </a:bodyPr>
          <a:lstStyle/>
          <a:p>
            <a:pPr algn="ctr"/>
            <a:r>
              <a:rPr lang="ru-RU"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Цель и задачи методической разработки</a:t>
            </a:r>
          </a:p>
        </p:txBody>
      </p:sp>
      <p:pic>
        <p:nvPicPr>
          <p:cNvPr id="17411" name="Picture 6" descr="j0195384"/>
          <p:cNvPicPr>
            <a:picLocks noChangeAspect="1" noChangeArrowheads="1"/>
          </p:cNvPicPr>
          <p:nvPr/>
        </p:nvPicPr>
        <p:blipFill>
          <a:blip r:embed="rId2"/>
          <a:srcRect/>
          <a:stretch>
            <a:fillRect/>
          </a:stretch>
        </p:blipFill>
        <p:spPr bwMode="auto">
          <a:xfrm>
            <a:off x="4248150" y="5075238"/>
            <a:ext cx="1795463" cy="1544637"/>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3"/>
          <p:cNvSpPr>
            <a:spLocks noGrp="1"/>
          </p:cNvSpPr>
          <p:nvPr>
            <p:ph type="body" idx="4294967295"/>
          </p:nvPr>
        </p:nvSpPr>
        <p:spPr/>
        <p:txBody>
          <a:bodyPr/>
          <a:lstStyle/>
          <a:p>
            <a:pPr eaLnBrk="1" hangingPunct="1">
              <a:lnSpc>
                <a:spcPct val="80000"/>
              </a:lnSpc>
              <a:buFont typeface="Wingdings 2" pitchFamily="18" charset="2"/>
              <a:buNone/>
            </a:pPr>
            <a:r>
              <a:rPr lang="de-DE" sz="2000" smtClean="0">
                <a:latin typeface="Arial" charset="0"/>
              </a:rPr>
              <a:t>		</a:t>
            </a:r>
            <a:r>
              <a:rPr lang="ru-RU" sz="2000" smtClean="0">
                <a:latin typeface="Arial" charset="0"/>
              </a:rPr>
              <a:t>Результатом долговременной работы стал многостраничный сайт, включающий следующие темы: «История денег», «Отцы Европы», «Государства Европейского Союза», «Банкноты государств Европейского Союза», «Путь к единой валюте», «Государства Еврозоны», «Евробанкноты», «Центы», «Последствия введения евро», «Евро и немцы». В завершении дается тест, с помощью которого можно проверить и оценить свои знания по данной теме.</a:t>
            </a:r>
            <a:endParaRPr lang="de-DE" sz="2000" smtClean="0">
              <a:latin typeface="Arial" charset="0"/>
            </a:endParaRPr>
          </a:p>
          <a:p>
            <a:pPr eaLnBrk="1" hangingPunct="1">
              <a:lnSpc>
                <a:spcPct val="80000"/>
              </a:lnSpc>
              <a:buFont typeface="Wingdings 2" pitchFamily="18" charset="2"/>
              <a:buNone/>
            </a:pPr>
            <a:r>
              <a:rPr lang="de-DE" sz="2000" smtClean="0">
                <a:latin typeface="Arial" charset="0"/>
              </a:rPr>
              <a:t>		</a:t>
            </a:r>
            <a:r>
              <a:rPr lang="ru-RU" sz="2000" smtClean="0">
                <a:latin typeface="Arial" charset="0"/>
              </a:rPr>
              <a:t>Мультимедийный проект «Евро: история, цели, последствия» может быть использован  как дополнительное учебное пособие при работе с УМК О.Зверловой «Ключевое слово – немецкий язык» по теме «Вокруг денег», с элективными курсами «Бизнес – немецкий»</a:t>
            </a:r>
            <a:r>
              <a:rPr lang="en-US" sz="2000" smtClean="0">
                <a:latin typeface="Arial" charset="0"/>
              </a:rPr>
              <a:t>,</a:t>
            </a:r>
            <a:r>
              <a:rPr lang="ru-RU" sz="2000" smtClean="0">
                <a:latin typeface="Arial" charset="0"/>
              </a:rPr>
              <a:t> «Основы экономики  на немецком языке», «Страноведение», а также для расширения кругозора учащихся. В данной презентации вашему вниманию предлагаются отдельные уроки данной   методической разработки. В полном объеме она дается в приложении. </a:t>
            </a:r>
          </a:p>
        </p:txBody>
      </p:sp>
      <p:sp>
        <p:nvSpPr>
          <p:cNvPr id="18434" name="WordArt 4"/>
          <p:cNvSpPr>
            <a:spLocks noChangeArrowheads="1" noChangeShapeType="1" noTextEdit="1"/>
          </p:cNvSpPr>
          <p:nvPr/>
        </p:nvSpPr>
        <p:spPr bwMode="auto">
          <a:xfrm>
            <a:off x="503238" y="250825"/>
            <a:ext cx="9217025" cy="863600"/>
          </a:xfrm>
          <a:prstGeom prst="rect">
            <a:avLst/>
          </a:prstGeom>
        </p:spPr>
        <p:txBody>
          <a:bodyPr wrap="none" fromWordArt="1">
            <a:prstTxWarp prst="textPlain">
              <a:avLst>
                <a:gd name="adj" fmla="val 50000"/>
              </a:avLst>
            </a:prstTxWarp>
          </a:bodyPr>
          <a:lstStyle/>
          <a:p>
            <a:pPr algn="ctr"/>
            <a:r>
              <a:rPr lang="ru-RU"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Темы и рекомендации</a:t>
            </a:r>
          </a:p>
          <a:p>
            <a:pPr algn="ctr"/>
            <a:r>
              <a:rPr lang="ru-RU"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к использованию методической разработки</a:t>
            </a:r>
          </a:p>
        </p:txBody>
      </p:sp>
      <p:pic>
        <p:nvPicPr>
          <p:cNvPr id="18435" name="Picture 5" descr="j0292020"/>
          <p:cNvPicPr>
            <a:picLocks noChangeAspect="1" noChangeArrowheads="1"/>
          </p:cNvPicPr>
          <p:nvPr/>
        </p:nvPicPr>
        <p:blipFill>
          <a:blip r:embed="rId2"/>
          <a:srcRect/>
          <a:stretch>
            <a:fillRect/>
          </a:stretch>
        </p:blipFill>
        <p:spPr bwMode="auto">
          <a:xfrm>
            <a:off x="4176713" y="5435600"/>
            <a:ext cx="1868487" cy="1773238"/>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Picture 1"/>
          <p:cNvPicPr>
            <a:picLocks noChangeAspect="1" noChangeArrowheads="1"/>
          </p:cNvPicPr>
          <p:nvPr/>
        </p:nvPicPr>
        <p:blipFill>
          <a:blip r:embed="rId3"/>
          <a:srcRect/>
          <a:stretch>
            <a:fillRect/>
          </a:stretch>
        </p:blipFill>
        <p:spPr bwMode="auto">
          <a:xfrm>
            <a:off x="3168650" y="2700338"/>
            <a:ext cx="4149725" cy="4286250"/>
          </a:xfrm>
          <a:prstGeom prst="rect">
            <a:avLst/>
          </a:prstGeom>
          <a:noFill/>
          <a:ln w="9525">
            <a:noFill/>
            <a:round/>
            <a:headEnd/>
            <a:tailEnd/>
          </a:ln>
        </p:spPr>
      </p:pic>
      <p:sp>
        <p:nvSpPr>
          <p:cNvPr id="19458" name="Text Box 2"/>
          <p:cNvSpPr txBox="1">
            <a:spLocks noChangeArrowheads="1"/>
          </p:cNvSpPr>
          <p:nvPr/>
        </p:nvSpPr>
        <p:spPr bwMode="auto">
          <a:xfrm>
            <a:off x="431800" y="1403350"/>
            <a:ext cx="9109075" cy="1223963"/>
          </a:xfrm>
          <a:prstGeom prst="rect">
            <a:avLst/>
          </a:prstGeom>
          <a:noFill/>
          <a:ln w="9525">
            <a:noFill/>
            <a:round/>
            <a:headEnd/>
            <a:tailEnd/>
          </a:ln>
        </p:spPr>
        <p:txBody>
          <a:bodyPr lIns="89982" tIns="59099" rIns="89982" bIns="44991"/>
          <a:lstStyle/>
          <a:p>
            <a:pPr hangingPunct="0">
              <a:lnSpc>
                <a:spcPct val="93000"/>
              </a:lnSpc>
              <a:spcBef>
                <a:spcPts val="1200"/>
              </a:spcBef>
              <a:spcAft>
                <a:spcPts val="1000"/>
              </a:spcAft>
              <a:buClr>
                <a:srgbClr val="000000"/>
              </a:buClr>
              <a:buSzPct val="100000"/>
              <a:buFont typeface="Times New Roman" pitchFamily="18" charset="0"/>
              <a:buNone/>
              <a:tabLst>
                <a:tab pos="722313" algn="l"/>
                <a:tab pos="1446213" algn="l"/>
                <a:tab pos="2170113" algn="l"/>
                <a:tab pos="2894013" algn="l"/>
                <a:tab pos="3617913" algn="l"/>
                <a:tab pos="4341813" algn="l"/>
                <a:tab pos="5065713" algn="l"/>
                <a:tab pos="5789613" algn="l"/>
                <a:tab pos="6513513" algn="l"/>
                <a:tab pos="7237413" algn="l"/>
                <a:tab pos="7959725" algn="l"/>
                <a:tab pos="8683625" algn="l"/>
                <a:tab pos="9407525" algn="l"/>
              </a:tabLst>
            </a:pPr>
            <a:r>
              <a:rPr lang="ru-RU" sz="2000" b="1">
                <a:solidFill>
                  <a:srgbClr val="000000"/>
                </a:solidFill>
                <a:latin typeface="Arial" charset="0"/>
              </a:rPr>
              <a:t>Finden Sie auf der Karte die Staaten der Euro-Zone</a:t>
            </a:r>
            <a:r>
              <a:rPr lang="ru-RU" sz="2000">
                <a:solidFill>
                  <a:srgbClr val="000000"/>
                </a:solidFill>
                <a:latin typeface="Arial" charset="0"/>
              </a:rPr>
              <a:t>: </a:t>
            </a:r>
            <a:r>
              <a:rPr lang="ru-RU" sz="2000" i="1">
                <a:solidFill>
                  <a:srgbClr val="000000"/>
                </a:solidFill>
                <a:latin typeface="Arial" charset="0"/>
              </a:rPr>
              <a:t>Belgien(1), Deutschland(2), Finnland(3), Frankreich(4), Griechenland(5), Irland</a:t>
            </a:r>
            <a:r>
              <a:rPr lang="de-DE" sz="2000" i="1">
                <a:solidFill>
                  <a:srgbClr val="000000"/>
                </a:solidFill>
                <a:latin typeface="Arial" charset="0"/>
              </a:rPr>
              <a:t> </a:t>
            </a:r>
            <a:r>
              <a:rPr lang="ru-RU" sz="2000" i="1">
                <a:solidFill>
                  <a:srgbClr val="000000"/>
                </a:solidFill>
                <a:latin typeface="Arial" charset="0"/>
              </a:rPr>
              <a:t>(6), Italien(7), Luxemburg(8), die</a:t>
            </a:r>
            <a:r>
              <a:rPr lang="de-DE" sz="2000" i="1">
                <a:solidFill>
                  <a:srgbClr val="000000"/>
                </a:solidFill>
                <a:latin typeface="Arial" charset="0"/>
              </a:rPr>
              <a:t> </a:t>
            </a:r>
            <a:r>
              <a:rPr lang="ru-RU" sz="2000" i="1">
                <a:solidFill>
                  <a:srgbClr val="000000"/>
                </a:solidFill>
                <a:latin typeface="Arial" charset="0"/>
              </a:rPr>
              <a:t>Niederlande(9), Österreich(10), Portugal(11), Spanien(12) </a:t>
            </a:r>
            <a:r>
              <a:rPr lang="ru-RU" sz="2000" b="1">
                <a:solidFill>
                  <a:srgbClr val="000000"/>
                </a:solidFill>
                <a:latin typeface="Arial" charset="0"/>
              </a:rPr>
              <a:t>und beschriften Sie die.</a:t>
            </a:r>
            <a:r>
              <a:rPr lang="ru-RU" sz="2000">
                <a:solidFill>
                  <a:srgbClr val="000000"/>
                </a:solidFill>
                <a:latin typeface="Arial" charset="0"/>
              </a:rPr>
              <a:t> </a:t>
            </a:r>
          </a:p>
        </p:txBody>
      </p:sp>
      <p:sp>
        <p:nvSpPr>
          <p:cNvPr id="19459" name="WordArt 5"/>
          <p:cNvSpPr>
            <a:spLocks noChangeArrowheads="1" noChangeShapeType="1" noTextEdit="1"/>
          </p:cNvSpPr>
          <p:nvPr/>
        </p:nvSpPr>
        <p:spPr bwMode="auto">
          <a:xfrm>
            <a:off x="2087563" y="323850"/>
            <a:ext cx="5734050" cy="533400"/>
          </a:xfrm>
          <a:prstGeom prst="rect">
            <a:avLst/>
          </a:prstGeom>
        </p:spPr>
        <p:txBody>
          <a:bodyPr wrap="none" fromWordArt="1">
            <a:prstTxWarp prst="textPlain">
              <a:avLst>
                <a:gd name="adj" fmla="val 50000"/>
              </a:avLst>
            </a:prstTxWarp>
          </a:bodyPr>
          <a:lstStyle/>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Die Staaten der Euro-Zone</a:t>
            </a:r>
            <a:endParaRPr lang="ru-RU"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496" name="Group 40"/>
          <p:cNvGraphicFramePr>
            <a:graphicFrameLocks noGrp="1"/>
          </p:cNvGraphicFramePr>
          <p:nvPr>
            <p:ph idx="1"/>
          </p:nvPr>
        </p:nvGraphicFramePr>
        <p:xfrm>
          <a:off x="144463" y="1712913"/>
          <a:ext cx="9936162" cy="4371975"/>
        </p:xfrm>
        <a:graphic>
          <a:graphicData uri="http://schemas.openxmlformats.org/drawingml/2006/table">
            <a:tbl>
              <a:tblPr/>
              <a:tblGrid>
                <a:gridCol w="1943100"/>
                <a:gridCol w="7993062"/>
              </a:tblGrid>
              <a:tr h="969963">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FFFFFF"/>
                          </a:solidFill>
                          <a:effectLst/>
                          <a:latin typeface="Arial" charset="0"/>
                          <a:ea typeface="宋体"/>
                          <a:cs typeface="宋体"/>
                        </a:rPr>
                        <a:t>Die Euro-Geschichte hatte viele Stationen.</a:t>
                      </a:r>
                    </a:p>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FFFFFF"/>
                          </a:solidFill>
                          <a:effectLst/>
                          <a:latin typeface="Arial" charset="0"/>
                          <a:ea typeface="宋体"/>
                          <a:cs typeface="宋体"/>
                        </a:rPr>
                        <a:t>Lesen Sie die kurzen Infos unten und formen Sie die Wortgruppen in volle Sätze um (Gebrauchen Sie dabei die Passivstrukturen).</a:t>
                      </a:r>
                      <a:endParaRPr kumimoji="0" lang="ru-RU" sz="1800" b="1" i="0" u="none" strike="noStrike" cap="none" normalizeH="0" baseline="0" smtClean="0">
                        <a:ln>
                          <a:noFill/>
                        </a:ln>
                        <a:solidFill>
                          <a:srgbClr val="FFFFFF"/>
                        </a:solidFill>
                        <a:effectLst/>
                        <a:latin typeface="Arial" charset="0"/>
                        <a:ea typeface="宋体"/>
                        <a:cs typeface="宋体"/>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r>
              <a:tr h="9715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1" i="0" u="none" strike="noStrike" cap="none" normalizeH="0" baseline="0" smtClean="0">
                          <a:ln>
                            <a:noFill/>
                          </a:ln>
                          <a:solidFill>
                            <a:srgbClr val="000000"/>
                          </a:solidFill>
                          <a:effectLst/>
                          <a:latin typeface="Arial" charset="0"/>
                          <a:ea typeface="宋体"/>
                          <a:cs typeface="宋体"/>
                        </a:rPr>
                        <a:t>1978</a:t>
                      </a:r>
                      <a:endParaRPr kumimoji="0" lang="ru-RU" sz="1800" b="0" i="0" u="none" strike="noStrike" cap="none" normalizeH="0" baseline="0" smtClean="0">
                        <a:ln>
                          <a:noFill/>
                        </a:ln>
                        <a:solidFill>
                          <a:srgbClr val="000000"/>
                        </a:solidFill>
                        <a:effectLst/>
                        <a:latin typeface="Arial" charset="0"/>
                        <a:ea typeface="宋体"/>
                        <a:cs typeface="宋体"/>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ea typeface="宋体"/>
                          <a:cs typeface="宋体"/>
                        </a:rPr>
                        <a:t>Schaffung des Europäischen Wahrungssystems  auf Initiative von Helmut Schmidt und Valery Giscard d'Estaing. Ziel: Reduzierung der Wechsel</a:t>
                      </a:r>
                      <a:r>
                        <a:rPr kumimoji="0" lang="en-US" sz="1800" b="0" i="0" u="none" strike="noStrike" cap="none" normalizeH="0" baseline="0" smtClean="0">
                          <a:ln>
                            <a:noFill/>
                          </a:ln>
                          <a:solidFill>
                            <a:srgbClr val="000000"/>
                          </a:solidFill>
                          <a:effectLst/>
                          <a:latin typeface="Arial" charset="0"/>
                          <a:ea typeface="宋体"/>
                          <a:cs typeface="宋体"/>
                        </a:rPr>
                        <a:t>-</a:t>
                      </a:r>
                      <a:endParaRPr kumimoji="0" lang="de-DE" sz="1800" b="0" i="0" u="none" strike="noStrike" cap="none" normalizeH="0" baseline="0" smtClean="0">
                        <a:ln>
                          <a:noFill/>
                        </a:ln>
                        <a:solidFill>
                          <a:srgbClr val="000000"/>
                        </a:solidFill>
                        <a:effectLst/>
                        <a:latin typeface="Arial" charset="0"/>
                        <a:ea typeface="宋体"/>
                        <a:cs typeface="宋体"/>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ea typeface="宋体"/>
                          <a:cs typeface="宋体"/>
                        </a:rPr>
                        <a:t>kursschwankungen. Einführung der Ecu als Recheneinheit.</a:t>
                      </a:r>
                      <a:endParaRPr kumimoji="0" lang="ru-RU" sz="1800" b="0" i="0" u="none" strike="noStrike" cap="none" normalizeH="0" baseline="0" smtClean="0">
                        <a:ln>
                          <a:noFill/>
                        </a:ln>
                        <a:solidFill>
                          <a:srgbClr val="000000"/>
                        </a:solidFill>
                        <a:effectLst/>
                        <a:latin typeface="Arial" charset="0"/>
                        <a:ea typeface="宋体"/>
                        <a:cs typeface="宋体"/>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6778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Arial" charset="0"/>
                          <a:ea typeface="宋体"/>
                          <a:cs typeface="宋体"/>
                        </a:rPr>
                        <a:t>Anfang </a:t>
                      </a:r>
                      <a:endParaRPr kumimoji="0" lang="en-US" sz="1800" b="0" i="0" u="none" strike="noStrike" cap="none" normalizeH="0" baseline="0" smtClean="0">
                        <a:ln>
                          <a:noFill/>
                        </a:ln>
                        <a:solidFill>
                          <a:srgbClr val="000000"/>
                        </a:solidFill>
                        <a:effectLst/>
                        <a:latin typeface="Arial" charset="0"/>
                        <a:ea typeface="宋体"/>
                        <a:cs typeface="宋体"/>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Arial" charset="0"/>
                          <a:ea typeface="宋体"/>
                          <a:cs typeface="宋体"/>
                        </a:rPr>
                        <a:t>der 90er Jahre</a:t>
                      </a:r>
                      <a:endParaRPr kumimoji="0" lang="en-US" sz="1800" b="0" i="0" u="none" strike="noStrike" cap="none" normalizeH="0" baseline="0" smtClean="0">
                        <a:ln>
                          <a:noFill/>
                        </a:ln>
                        <a:solidFill>
                          <a:srgbClr val="000000"/>
                        </a:solidFill>
                        <a:effectLst/>
                        <a:latin typeface="Arial" charset="0"/>
                        <a:ea typeface="宋体"/>
                        <a:cs typeface="宋体"/>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ea typeface="宋体"/>
                          <a:cs typeface="宋体"/>
                        </a:rPr>
                        <a:t>Gründung der Europäischen Wirtschafts- und Währungsunion.</a:t>
                      </a:r>
                      <a:endParaRPr kumimoji="0" lang="ru-RU" sz="1800" b="0" i="0" u="none" strike="noStrike" cap="none" normalizeH="0" baseline="0" smtClean="0">
                        <a:ln>
                          <a:noFill/>
                        </a:ln>
                        <a:solidFill>
                          <a:srgbClr val="000000"/>
                        </a:solidFill>
                        <a:effectLst/>
                        <a:latin typeface="Arial" charset="0"/>
                        <a:ea typeface="宋体"/>
                        <a:cs typeface="宋体"/>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679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1" i="0" u="none" strike="noStrike" cap="none" normalizeH="0" baseline="0" smtClean="0">
                          <a:ln>
                            <a:noFill/>
                          </a:ln>
                          <a:solidFill>
                            <a:srgbClr val="000000"/>
                          </a:solidFill>
                          <a:effectLst/>
                          <a:latin typeface="Arial" charset="0"/>
                          <a:ea typeface="宋体"/>
                          <a:cs typeface="宋体"/>
                        </a:rPr>
                        <a:t>1993</a:t>
                      </a:r>
                      <a:endParaRPr kumimoji="0" lang="ru-RU" sz="1800" b="0" i="0" u="none" strike="noStrike" cap="none" normalizeH="0" baseline="0" smtClean="0">
                        <a:ln>
                          <a:noFill/>
                        </a:ln>
                        <a:solidFill>
                          <a:srgbClr val="000000"/>
                        </a:solidFill>
                        <a:effectLst/>
                        <a:latin typeface="Arial" charset="0"/>
                        <a:ea typeface="宋体"/>
                        <a:cs typeface="宋体"/>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ea typeface="宋体"/>
                          <a:cs typeface="宋体"/>
                        </a:rPr>
                        <a:t>Festlegung der Kriterien für die Aufnahme der neuen Mitglieder im Maast-richter Vertrag.</a:t>
                      </a:r>
                      <a:endParaRPr kumimoji="0" lang="ru-RU" sz="1800" b="0" i="0" u="none" strike="noStrike" cap="none" normalizeH="0" baseline="0" smtClean="0">
                        <a:ln>
                          <a:noFill/>
                        </a:ln>
                        <a:solidFill>
                          <a:srgbClr val="000000"/>
                        </a:solidFill>
                        <a:effectLst/>
                        <a:latin typeface="Arial" charset="0"/>
                        <a:ea typeface="宋体"/>
                        <a:cs typeface="宋体"/>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937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ea typeface="宋体"/>
                          <a:cs typeface="宋体"/>
                        </a:rPr>
                        <a:t> </a:t>
                      </a:r>
                      <a:r>
                        <a:rPr kumimoji="0" lang="en-US" sz="1800" b="1" i="0" u="none" strike="noStrike" cap="none" normalizeH="0" baseline="0" smtClean="0">
                          <a:ln>
                            <a:noFill/>
                          </a:ln>
                          <a:solidFill>
                            <a:srgbClr val="000000"/>
                          </a:solidFill>
                          <a:effectLst/>
                          <a:latin typeface="Arial" charset="0"/>
                          <a:ea typeface="宋体"/>
                          <a:cs typeface="宋体"/>
                        </a:rPr>
                        <a:t>1. Januar 1999</a:t>
                      </a:r>
                      <a:endParaRPr kumimoji="0" lang="ru-RU" sz="1800" b="0" i="0" u="none" strike="noStrike" cap="none" normalizeH="0" baseline="0" smtClean="0">
                        <a:ln>
                          <a:noFill/>
                        </a:ln>
                        <a:solidFill>
                          <a:srgbClr val="000000"/>
                        </a:solidFill>
                        <a:effectLst/>
                        <a:latin typeface="Arial" charset="0"/>
                        <a:ea typeface="宋体"/>
                        <a:cs typeface="宋体"/>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ea typeface="宋体"/>
                          <a:cs typeface="宋体"/>
                        </a:rPr>
                        <a:t>Offizielle Einführung des Euro als Buchgeld.</a:t>
                      </a:r>
                      <a:endParaRPr kumimoji="0" lang="ru-RU" sz="1800" b="0" i="0" u="none" strike="noStrike" cap="none" normalizeH="0" baseline="0" smtClean="0">
                        <a:ln>
                          <a:noFill/>
                        </a:ln>
                        <a:solidFill>
                          <a:srgbClr val="000000"/>
                        </a:solidFill>
                        <a:effectLst/>
                        <a:latin typeface="Arial" charset="0"/>
                        <a:ea typeface="宋体"/>
                        <a:cs typeface="宋体"/>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679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ea typeface="宋体"/>
                          <a:cs typeface="宋体"/>
                        </a:rPr>
                        <a:t> </a:t>
                      </a:r>
                      <a:r>
                        <a:rPr kumimoji="0" lang="en-US" sz="1800" b="1" i="0" u="none" strike="noStrike" cap="none" normalizeH="0" baseline="0" smtClean="0">
                          <a:ln>
                            <a:noFill/>
                          </a:ln>
                          <a:solidFill>
                            <a:srgbClr val="000000"/>
                          </a:solidFill>
                          <a:effectLst/>
                          <a:latin typeface="Arial" charset="0"/>
                          <a:ea typeface="宋体"/>
                          <a:cs typeface="宋体"/>
                        </a:rPr>
                        <a:t>1. Januar 2002</a:t>
                      </a:r>
                      <a:endParaRPr kumimoji="0" lang="ru-RU" sz="1800" b="0" i="0" u="none" strike="noStrike" cap="none" normalizeH="0" baseline="0" smtClean="0">
                        <a:ln>
                          <a:noFill/>
                        </a:ln>
                        <a:solidFill>
                          <a:srgbClr val="000000"/>
                        </a:solidFill>
                        <a:effectLst/>
                        <a:latin typeface="Arial" charset="0"/>
                        <a:ea typeface="宋体"/>
                        <a:cs typeface="宋体"/>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ea typeface="宋体"/>
                          <a:cs typeface="宋体"/>
                        </a:rPr>
                        <a:t>Ablösung der Nationalwahrungen vom Euro in 12 EU-Ländern, Einsatz des Euro als Bargeld.</a:t>
                      </a:r>
                      <a:endParaRPr kumimoji="0" lang="ru-RU" sz="1800" b="0" i="0" u="none" strike="noStrike" cap="none" normalizeH="0" baseline="0" smtClean="0">
                        <a:ln>
                          <a:noFill/>
                        </a:ln>
                        <a:solidFill>
                          <a:srgbClr val="000000"/>
                        </a:solidFill>
                        <a:effectLst/>
                        <a:latin typeface="Arial" charset="0"/>
                        <a:ea typeface="宋体"/>
                        <a:cs typeface="宋体"/>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bl>
          </a:graphicData>
        </a:graphic>
      </p:graphicFrame>
      <p:sp>
        <p:nvSpPr>
          <p:cNvPr id="21527" name="WordArt 25"/>
          <p:cNvSpPr>
            <a:spLocks noChangeArrowheads="1" noChangeShapeType="1" noTextEdit="1"/>
          </p:cNvSpPr>
          <p:nvPr/>
        </p:nvSpPr>
        <p:spPr bwMode="auto">
          <a:xfrm>
            <a:off x="1152525" y="395288"/>
            <a:ext cx="7991475" cy="533400"/>
          </a:xfrm>
          <a:prstGeom prst="rect">
            <a:avLst/>
          </a:prstGeom>
        </p:spPr>
        <p:txBody>
          <a:bodyPr wrap="none" fromWordArt="1">
            <a:prstTxWarp prst="textPlain">
              <a:avLst>
                <a:gd name="adj" fmla="val 50000"/>
              </a:avLst>
            </a:prstTxWarp>
          </a:bodyPr>
          <a:lstStyle/>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Der Weg zur Gemeinschaftswährung</a:t>
            </a:r>
            <a:endParaRPr lang="ru-RU"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Содержимое 15"/>
          <p:cNvSpPr>
            <a:spLocks noGrp="1"/>
          </p:cNvSpPr>
          <p:nvPr>
            <p:ph sz="half" idx="2"/>
          </p:nvPr>
        </p:nvSpPr>
        <p:spPr>
          <a:xfrm>
            <a:off x="0" y="2916238"/>
            <a:ext cx="9969500" cy="4056062"/>
          </a:xfrm>
        </p:spPr>
        <p:txBody>
          <a:bodyPr/>
          <a:lstStyle/>
          <a:p>
            <a:pPr algn="just" eaLnBrk="1" hangingPunct="1">
              <a:lnSpc>
                <a:spcPct val="80000"/>
              </a:lnSpc>
              <a:buFont typeface="Wingdings 2" pitchFamily="18" charset="2"/>
              <a:buNone/>
            </a:pPr>
            <a:r>
              <a:rPr lang="ru-RU" sz="1400" i="1" smtClean="0">
                <a:latin typeface="Arial" charset="0"/>
              </a:rPr>
              <a:t>        </a:t>
            </a:r>
            <a:r>
              <a:rPr lang="de-DE" sz="1400" b="1" smtClean="0">
                <a:latin typeface="Arial" charset="0"/>
              </a:rPr>
              <a:t>Aufgabe: Hier sollen folgende Begriffe in den Text eingesetzt werden:</a:t>
            </a:r>
            <a:r>
              <a:rPr lang="de-DE" sz="1400" smtClean="0">
                <a:latin typeface="Arial" charset="0"/>
              </a:rPr>
              <a:t> </a:t>
            </a:r>
          </a:p>
          <a:p>
            <a:pPr algn="just" eaLnBrk="1" hangingPunct="1">
              <a:lnSpc>
                <a:spcPct val="80000"/>
              </a:lnSpc>
              <a:buFont typeface="Wingdings 2" pitchFamily="18" charset="2"/>
              <a:buNone/>
            </a:pPr>
            <a:r>
              <a:rPr lang="de-DE" sz="1400" smtClean="0">
                <a:latin typeface="Arial" charset="0"/>
              </a:rPr>
              <a:t> 	</a:t>
            </a:r>
            <a:r>
              <a:rPr lang="de-DE" sz="1400" b="1" i="1" smtClean="0">
                <a:latin typeface="Arial" charset="0"/>
              </a:rPr>
              <a:t>Feld - Tastzeichen - Akzeptanz - fluoreszierende - Offenheit - Ziffern  - berufsmäßig - Eifersüchteleien -Zusammenarbeit - unterschiedlichen Abmessungen - Wasserzeichen - Kulturgeschichte - Hauptfarben -Fenster, Tore und Brücken</a:t>
            </a:r>
            <a:r>
              <a:rPr lang="de-DE" sz="1400" i="1" smtClean="0">
                <a:latin typeface="Arial" charset="0"/>
              </a:rPr>
              <a:t> </a:t>
            </a:r>
          </a:p>
          <a:p>
            <a:pPr algn="just" eaLnBrk="1" hangingPunct="1">
              <a:lnSpc>
                <a:spcPct val="80000"/>
              </a:lnSpc>
              <a:buFont typeface="Wingdings 2" pitchFamily="18" charset="2"/>
              <a:buNone/>
            </a:pPr>
            <a:endParaRPr lang="ru-RU" sz="1400" i="1" smtClean="0">
              <a:latin typeface="Arial" charset="0"/>
            </a:endParaRPr>
          </a:p>
          <a:p>
            <a:pPr algn="just" eaLnBrk="1" hangingPunct="1">
              <a:lnSpc>
                <a:spcPct val="80000"/>
              </a:lnSpc>
              <a:buFont typeface="Wingdings 2" pitchFamily="18" charset="2"/>
              <a:buNone/>
            </a:pPr>
            <a:r>
              <a:rPr lang="ru-RU" sz="1400" i="1" smtClean="0">
                <a:latin typeface="Arial" charset="0"/>
              </a:rPr>
              <a:t>           </a:t>
            </a:r>
            <a:r>
              <a:rPr lang="de-DE" sz="1400" smtClean="0">
                <a:latin typeface="Arial" charset="0"/>
              </a:rPr>
              <a:t>Vor der endgültigen Entscheidung über das Aussehen der Euro-Banknoten wurden Personen befragt, die __________________________mit Geld Umgang haben. So sollten die Wünsche der Verbraucher ermittelt </a:t>
            </a:r>
          </a:p>
          <a:p>
            <a:pPr algn="just" eaLnBrk="1" hangingPunct="1">
              <a:lnSpc>
                <a:spcPct val="80000"/>
              </a:lnSpc>
              <a:buFont typeface="Wingdings 2" pitchFamily="18" charset="2"/>
              <a:buNone/>
            </a:pPr>
            <a:r>
              <a:rPr lang="de-DE" sz="1400" smtClean="0">
                <a:latin typeface="Arial" charset="0"/>
              </a:rPr>
              <a:t>	und eine größtmögliche__________________________erzielt werden. So waren die__________________________</a:t>
            </a:r>
          </a:p>
          <a:p>
            <a:pPr algn="just" eaLnBrk="1" hangingPunct="1">
              <a:lnSpc>
                <a:spcPct val="80000"/>
              </a:lnSpc>
              <a:buFont typeface="Wingdings 2" pitchFamily="18" charset="2"/>
              <a:buNone/>
            </a:pPr>
            <a:r>
              <a:rPr lang="de-DE" sz="1400" smtClean="0">
                <a:latin typeface="Arial" charset="0"/>
              </a:rPr>
              <a:t>	der Banknoten sehr wichtig je größer der Wert, desto größer die Banknote. Die __________________________</a:t>
            </a:r>
          </a:p>
          <a:p>
            <a:pPr algn="just" eaLnBrk="1" hangingPunct="1">
              <a:lnSpc>
                <a:spcPct val="80000"/>
              </a:lnSpc>
              <a:buFont typeface="Wingdings 2" pitchFamily="18" charset="2"/>
              <a:buNone/>
            </a:pPr>
            <a:r>
              <a:rPr lang="de-DE" sz="1400" smtClean="0">
                <a:latin typeface="Arial" charset="0"/>
              </a:rPr>
              <a:t>	eines jeden</a:t>
            </a:r>
            <a:r>
              <a:rPr lang="ru-RU" sz="1400" smtClean="0">
                <a:latin typeface="Arial" charset="0"/>
              </a:rPr>
              <a:t> </a:t>
            </a:r>
            <a:r>
              <a:rPr lang="de-DE" sz="1400" smtClean="0">
                <a:latin typeface="Arial" charset="0"/>
              </a:rPr>
              <a:t>Geldscheines sollten so markant sein</a:t>
            </a:r>
            <a:r>
              <a:rPr lang="en-US" sz="1400" smtClean="0">
                <a:latin typeface="Arial" charset="0"/>
              </a:rPr>
              <a:t>, </a:t>
            </a:r>
            <a:r>
              <a:rPr lang="de-DE" sz="1400" smtClean="0">
                <a:latin typeface="Arial" charset="0"/>
              </a:rPr>
              <a:t>dass Verwechslungen ausgeschlossen werden. Für Sehbehinderte </a:t>
            </a:r>
          </a:p>
          <a:p>
            <a:pPr algn="just" eaLnBrk="1" hangingPunct="1">
              <a:lnSpc>
                <a:spcPct val="80000"/>
              </a:lnSpc>
              <a:buFont typeface="Wingdings 2" pitchFamily="18" charset="2"/>
              <a:buNone/>
            </a:pPr>
            <a:r>
              <a:rPr lang="de-DE" sz="1400" smtClean="0">
                <a:latin typeface="Arial" charset="0"/>
              </a:rPr>
              <a:t>	wurden__________________________ auf den Scheinen plaziert  und schließlich sollten deutlich erkennbare </a:t>
            </a:r>
          </a:p>
          <a:p>
            <a:pPr algn="just" eaLnBrk="1" hangingPunct="1">
              <a:lnSpc>
                <a:spcPct val="80000"/>
              </a:lnSpc>
              <a:buFont typeface="Wingdings 2" pitchFamily="18" charset="2"/>
              <a:buNone/>
            </a:pPr>
            <a:r>
              <a:rPr lang="de-DE" sz="1400" smtClean="0">
                <a:latin typeface="Arial" charset="0"/>
              </a:rPr>
              <a:t>	und lesbare __________________________ die Handhabung, beispielsweise das Einführen in einen Automaten,</a:t>
            </a:r>
          </a:p>
          <a:p>
            <a:pPr algn="just" eaLnBrk="1" hangingPunct="1">
              <a:lnSpc>
                <a:spcPct val="80000"/>
              </a:lnSpc>
              <a:buFont typeface="Wingdings 2" pitchFamily="18" charset="2"/>
              <a:buNone/>
            </a:pPr>
            <a:r>
              <a:rPr lang="de-DE" sz="1400" smtClean="0">
                <a:latin typeface="Arial" charset="0"/>
              </a:rPr>
              <a:t> 	erleichtern. Bewusst wurde auf die Darstellung prominenter Personen und berühmter nationaler </a:t>
            </a:r>
          </a:p>
          <a:p>
            <a:pPr algn="just" eaLnBrk="1" hangingPunct="1">
              <a:lnSpc>
                <a:spcPct val="80000"/>
              </a:lnSpc>
              <a:buFont typeface="Wingdings 2" pitchFamily="18" charset="2"/>
              <a:buNone/>
            </a:pPr>
            <a:r>
              <a:rPr lang="de-DE" sz="1400" smtClean="0">
                <a:latin typeface="Arial" charset="0"/>
              </a:rPr>
              <a:t>	Bauwerke verzichtet, um nationale __________________________ auszuschließen. Stattdessen zeigen sie </a:t>
            </a:r>
          </a:p>
          <a:p>
            <a:pPr algn="just" eaLnBrk="1" hangingPunct="1">
              <a:lnSpc>
                <a:spcPct val="80000"/>
              </a:lnSpc>
              <a:buFont typeface="Wingdings 2" pitchFamily="18" charset="2"/>
              <a:buNone/>
            </a:pPr>
            <a:r>
              <a:rPr lang="de-DE" sz="1400" smtClean="0">
                <a:latin typeface="Arial" charset="0"/>
              </a:rPr>
              <a:t>	______________________ aus sieben Epochen der europäischen__________________________ ,wobei die Fenster für die ________________________ </a:t>
            </a:r>
          </a:p>
          <a:p>
            <a:pPr algn="just" eaLnBrk="1" hangingPunct="1">
              <a:lnSpc>
                <a:spcPct val="80000"/>
              </a:lnSpc>
              <a:buFont typeface="Wingdings 2" pitchFamily="18" charset="2"/>
              <a:buNone/>
            </a:pPr>
            <a:r>
              <a:rPr lang="de-DE" sz="1400" smtClean="0">
                <a:latin typeface="Arial" charset="0"/>
              </a:rPr>
              <a:t>	und die Brücken für die _____________________ in Europa  stehen. Um Fälschungen zu erschweren, wurden __________________________  Fasern und ein Mehrton-__________________________ eingearbeitet. Übrigens: Da die Scheine aller Euro-Länder gleich aussehen, können Sie nur in einem Kleinen ____________________ entdecken, in welchem Land gerade dieser Schein geprägt wurde.</a:t>
            </a:r>
            <a:endParaRPr lang="ru-RU" sz="1400" smtClean="0">
              <a:latin typeface="Arial" charset="0"/>
            </a:endParaRPr>
          </a:p>
        </p:txBody>
      </p:sp>
      <p:sp>
        <p:nvSpPr>
          <p:cNvPr id="23554" name="AutoShape 2" descr="Haupt"/>
          <p:cNvSpPr>
            <a:spLocks noChangeAspect="1" noChangeArrowheads="1"/>
          </p:cNvSpPr>
          <p:nvPr/>
        </p:nvSpPr>
        <p:spPr bwMode="auto">
          <a:xfrm>
            <a:off x="155575" y="-127000"/>
            <a:ext cx="300038" cy="300038"/>
          </a:xfrm>
          <a:prstGeom prst="rect">
            <a:avLst/>
          </a:prstGeom>
          <a:noFill/>
          <a:ln w="9525">
            <a:noFill/>
            <a:miter lim="800000"/>
            <a:headEnd/>
            <a:tailEnd/>
          </a:ln>
        </p:spPr>
        <p:txBody>
          <a:bodyPr/>
          <a:lstStyle/>
          <a:p>
            <a:pPr hangingPunct="0">
              <a:lnSpc>
                <a:spcPct val="93000"/>
              </a:lnSpc>
              <a:buClr>
                <a:srgbClr val="000000"/>
              </a:buClr>
              <a:buSzPct val="100000"/>
              <a:buFont typeface="Times New Roman" pitchFamily="18" charset="0"/>
              <a:buNone/>
            </a:pPr>
            <a:endParaRPr lang="ru-RU">
              <a:latin typeface="Arial" charset="0"/>
            </a:endParaRPr>
          </a:p>
        </p:txBody>
      </p:sp>
      <p:sp>
        <p:nvSpPr>
          <p:cNvPr id="23555" name="AutoShape 4" descr="X:\Der Euro Geschichte, Ziele, Folgen\Der Euro %E2%80%93 die Banknoten.files\image006.jpg"/>
          <p:cNvSpPr>
            <a:spLocks noChangeAspect="1" noChangeArrowheads="1"/>
          </p:cNvSpPr>
          <p:nvPr/>
        </p:nvSpPr>
        <p:spPr bwMode="auto">
          <a:xfrm>
            <a:off x="155575" y="-127000"/>
            <a:ext cx="300038" cy="300038"/>
          </a:xfrm>
          <a:prstGeom prst="rect">
            <a:avLst/>
          </a:prstGeom>
          <a:noFill/>
          <a:ln w="9525">
            <a:noFill/>
            <a:miter lim="800000"/>
            <a:headEnd/>
            <a:tailEnd/>
          </a:ln>
        </p:spPr>
        <p:txBody>
          <a:bodyPr/>
          <a:lstStyle/>
          <a:p>
            <a:pPr hangingPunct="0">
              <a:lnSpc>
                <a:spcPct val="93000"/>
              </a:lnSpc>
              <a:buClr>
                <a:srgbClr val="000000"/>
              </a:buClr>
              <a:buSzPct val="100000"/>
              <a:buFont typeface="Times New Roman" pitchFamily="18" charset="0"/>
              <a:buNone/>
            </a:pPr>
            <a:endParaRPr lang="ru-RU">
              <a:latin typeface="Arial" charset="0"/>
            </a:endParaRPr>
          </a:p>
        </p:txBody>
      </p:sp>
      <p:pic>
        <p:nvPicPr>
          <p:cNvPr id="23556" name="Рисунок 8" descr="image006.jpg"/>
          <p:cNvPicPr>
            <a:picLocks noChangeAspect="1"/>
          </p:cNvPicPr>
          <p:nvPr/>
        </p:nvPicPr>
        <p:blipFill>
          <a:blip r:embed="rId3"/>
          <a:srcRect/>
          <a:stretch>
            <a:fillRect/>
          </a:stretch>
        </p:blipFill>
        <p:spPr bwMode="auto">
          <a:xfrm>
            <a:off x="1825625" y="1350963"/>
            <a:ext cx="2576513" cy="1455737"/>
          </a:xfrm>
          <a:prstGeom prst="rect">
            <a:avLst/>
          </a:prstGeom>
          <a:noFill/>
          <a:ln w="9525">
            <a:noFill/>
            <a:miter lim="800000"/>
            <a:headEnd/>
            <a:tailEnd/>
          </a:ln>
        </p:spPr>
      </p:pic>
      <p:pic>
        <p:nvPicPr>
          <p:cNvPr id="23557" name="Рисунок 9" descr="image008.jpg"/>
          <p:cNvPicPr>
            <a:picLocks noChangeAspect="1"/>
          </p:cNvPicPr>
          <p:nvPr/>
        </p:nvPicPr>
        <p:blipFill>
          <a:blip r:embed="rId4"/>
          <a:srcRect/>
          <a:stretch>
            <a:fillRect/>
          </a:stretch>
        </p:blipFill>
        <p:spPr bwMode="auto">
          <a:xfrm>
            <a:off x="5254625" y="1350963"/>
            <a:ext cx="2590800" cy="1462087"/>
          </a:xfrm>
          <a:prstGeom prst="rect">
            <a:avLst/>
          </a:prstGeom>
          <a:noFill/>
          <a:ln w="9525">
            <a:noFill/>
            <a:miter lim="800000"/>
            <a:headEnd/>
            <a:tailEnd/>
          </a:ln>
        </p:spPr>
      </p:pic>
      <p:sp>
        <p:nvSpPr>
          <p:cNvPr id="23558" name="TextBox 11"/>
          <p:cNvSpPr txBox="1">
            <a:spLocks noChangeArrowheads="1"/>
          </p:cNvSpPr>
          <p:nvPr/>
        </p:nvSpPr>
        <p:spPr bwMode="auto">
          <a:xfrm>
            <a:off x="1611313" y="4137025"/>
            <a:ext cx="184150" cy="349250"/>
          </a:xfrm>
          <a:prstGeom prst="rect">
            <a:avLst/>
          </a:prstGeom>
          <a:noFill/>
          <a:ln w="9525">
            <a:noFill/>
            <a:miter lim="800000"/>
            <a:headEnd/>
            <a:tailEnd/>
          </a:ln>
        </p:spPr>
        <p:txBody>
          <a:bodyPr wrap="none">
            <a:spAutoFit/>
          </a:bodyPr>
          <a:lstStyle/>
          <a:p>
            <a:pPr hangingPunct="0">
              <a:lnSpc>
                <a:spcPct val="93000"/>
              </a:lnSpc>
              <a:buClr>
                <a:srgbClr val="000000"/>
              </a:buClr>
              <a:buSzPct val="100000"/>
              <a:buFont typeface="Times New Roman" pitchFamily="18" charset="0"/>
              <a:buNone/>
            </a:pPr>
            <a:endParaRPr lang="ru-RU">
              <a:latin typeface="Arial" charset="0"/>
            </a:endParaRPr>
          </a:p>
        </p:txBody>
      </p:sp>
      <p:sp>
        <p:nvSpPr>
          <p:cNvPr id="23559" name="WordArt 9"/>
          <p:cNvSpPr>
            <a:spLocks noChangeArrowheads="1" noChangeShapeType="1" noTextEdit="1"/>
          </p:cNvSpPr>
          <p:nvPr/>
        </p:nvSpPr>
        <p:spPr bwMode="auto">
          <a:xfrm>
            <a:off x="2303463" y="395288"/>
            <a:ext cx="5476875" cy="533400"/>
          </a:xfrm>
          <a:prstGeom prst="rect">
            <a:avLst/>
          </a:prstGeom>
        </p:spPr>
        <p:txBody>
          <a:bodyPr wrap="none" fromWordArt="1">
            <a:prstTxWarp prst="textPlain">
              <a:avLst>
                <a:gd name="adj" fmla="val 50000"/>
              </a:avLst>
            </a:prstTxWarp>
          </a:bodyPr>
          <a:lstStyle/>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Der Euro - die Banknoten</a:t>
            </a:r>
            <a:endParaRPr lang="ru-RU"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Содержимое 5"/>
          <p:cNvSpPr>
            <a:spLocks noGrp="1"/>
          </p:cNvSpPr>
          <p:nvPr>
            <p:ph idx="1"/>
          </p:nvPr>
        </p:nvSpPr>
        <p:spPr>
          <a:xfrm>
            <a:off x="336550" y="1331913"/>
            <a:ext cx="9575800" cy="5948362"/>
          </a:xfrm>
        </p:spPr>
        <p:txBody>
          <a:bodyPr/>
          <a:lstStyle/>
          <a:p>
            <a:pPr eaLnBrk="1" hangingPunct="1">
              <a:lnSpc>
                <a:spcPct val="80000"/>
              </a:lnSpc>
              <a:buFont typeface="Wingdings 2" pitchFamily="18" charset="2"/>
              <a:buNone/>
            </a:pPr>
            <a:r>
              <a:rPr lang="de-DE" sz="1400" smtClean="0">
                <a:latin typeface="Arial" charset="0"/>
              </a:rPr>
              <a:t>	</a:t>
            </a:r>
            <a:r>
              <a:rPr lang="de-DE" sz="1400" b="1" smtClean="0">
                <a:latin typeface="Arial" charset="0"/>
              </a:rPr>
              <a:t>Lesen Sie den folgenden Text. Finden Sie darin die Attribute mit der gleichen Bedeutung und die dazu ge-hörenden Substantive</a:t>
            </a:r>
            <a:r>
              <a:rPr lang="ru-RU" sz="1400" b="1" smtClean="0">
                <a:latin typeface="Arial" charset="0"/>
              </a:rPr>
              <a:t>:</a:t>
            </a:r>
            <a:r>
              <a:rPr lang="de-DE" sz="1400" b="1" i="1" smtClean="0">
                <a:latin typeface="Arial" charset="0"/>
              </a:rPr>
              <a:t> </a:t>
            </a:r>
          </a:p>
          <a:p>
            <a:pPr eaLnBrk="1" hangingPunct="1">
              <a:lnSpc>
                <a:spcPct val="80000"/>
              </a:lnSpc>
              <a:buFont typeface="Wingdings 2" pitchFamily="18" charset="2"/>
              <a:buNone/>
            </a:pPr>
            <a:r>
              <a:rPr lang="de-DE" sz="1400" b="1" smtClean="0">
                <a:latin typeface="Arial" charset="0"/>
              </a:rPr>
              <a:t>	</a:t>
            </a:r>
            <a:r>
              <a:rPr lang="de-DE" sz="1400" b="1" i="1" smtClean="0">
                <a:latin typeface="Arial" charset="0"/>
              </a:rPr>
              <a:t>sich auf die ganze Welt beziehen </a:t>
            </a:r>
          </a:p>
          <a:p>
            <a:pPr eaLnBrk="1" hangingPunct="1">
              <a:lnSpc>
                <a:spcPct val="80000"/>
              </a:lnSpc>
              <a:buFont typeface="Wingdings 2" pitchFamily="18" charset="2"/>
              <a:buNone/>
            </a:pPr>
            <a:r>
              <a:rPr lang="de-DE" sz="1400" i="1" smtClean="0">
                <a:latin typeface="Arial" charset="0"/>
              </a:rPr>
              <a:t>	</a:t>
            </a:r>
            <a:r>
              <a:rPr lang="de-DE" sz="1400" b="1" i="1" smtClean="0">
                <a:latin typeface="Arial" charset="0"/>
              </a:rPr>
              <a:t>durchsichtig </a:t>
            </a:r>
            <a:endParaRPr lang="de-DE" sz="1400" i="1" smtClean="0">
              <a:latin typeface="Arial" charset="0"/>
            </a:endParaRPr>
          </a:p>
          <a:p>
            <a:pPr eaLnBrk="1" hangingPunct="1">
              <a:lnSpc>
                <a:spcPct val="80000"/>
              </a:lnSpc>
              <a:buFont typeface="Wingdings 2" pitchFamily="18" charset="2"/>
              <a:buNone/>
            </a:pPr>
            <a:r>
              <a:rPr lang="de-DE" sz="1400" i="1" smtClean="0">
                <a:latin typeface="Arial" charset="0"/>
              </a:rPr>
              <a:t>	</a:t>
            </a:r>
            <a:r>
              <a:rPr lang="de-DE" sz="1400" b="1" i="1" smtClean="0">
                <a:latin typeface="Arial" charset="0"/>
              </a:rPr>
              <a:t>nicht durch die Staatsgrenzen beschränkt</a:t>
            </a:r>
          </a:p>
          <a:p>
            <a:pPr eaLnBrk="1" hangingPunct="1">
              <a:lnSpc>
                <a:spcPct val="80000"/>
              </a:lnSpc>
              <a:buFont typeface="Wingdings 2" pitchFamily="18" charset="2"/>
              <a:buNone/>
            </a:pPr>
            <a:r>
              <a:rPr lang="de-DE" sz="1400" i="1" smtClean="0">
                <a:latin typeface="Arial" charset="0"/>
              </a:rPr>
              <a:t>	</a:t>
            </a:r>
            <a:r>
              <a:rPr lang="de-DE" sz="1400" b="1" i="1" smtClean="0">
                <a:latin typeface="Arial" charset="0"/>
              </a:rPr>
              <a:t>gesund, in guter Form</a:t>
            </a:r>
          </a:p>
          <a:p>
            <a:pPr eaLnBrk="1" hangingPunct="1">
              <a:lnSpc>
                <a:spcPct val="80000"/>
              </a:lnSpc>
              <a:buFont typeface="Wingdings 2" pitchFamily="18" charset="2"/>
              <a:buNone/>
            </a:pPr>
            <a:r>
              <a:rPr lang="de-DE" sz="1400" b="1" i="1" smtClean="0">
                <a:latin typeface="Arial" charset="0"/>
              </a:rPr>
              <a:t>	in ganz Europa tätig </a:t>
            </a:r>
          </a:p>
          <a:p>
            <a:pPr eaLnBrk="1" hangingPunct="1">
              <a:lnSpc>
                <a:spcPct val="80000"/>
              </a:lnSpc>
              <a:buFont typeface="Wingdings 2" pitchFamily="18" charset="2"/>
              <a:buNone/>
            </a:pPr>
            <a:r>
              <a:rPr lang="de-DE" sz="1400" b="1" i="1" smtClean="0">
                <a:latin typeface="Arial" charset="0"/>
              </a:rPr>
              <a:t>	</a:t>
            </a:r>
            <a:r>
              <a:rPr lang="de-DE" sz="1400" smtClean="0">
                <a:latin typeface="Arial" charset="0"/>
              </a:rPr>
              <a:t>Die Globalisierung bedeutet den weltweiten Wettbewerb für die nationalen  Wirtschaftssysteme. Das europäische  Modell hat  sich im letzten Jahrzehnt in diesem Wettbewerb  als  nicht konkurrenzfähig genug erwiesen</a:t>
            </a:r>
            <a:r>
              <a:rPr lang="en-US" sz="1400" smtClean="0">
                <a:latin typeface="Arial" charset="0"/>
              </a:rPr>
              <a:t>, </a:t>
            </a:r>
            <a:r>
              <a:rPr lang="de-DE" sz="1400" smtClean="0">
                <a:latin typeface="Arial" charset="0"/>
              </a:rPr>
              <a:t>insbesondere im Vergleich mit der amerikanischen Wirtschaft. Deshalb mussten die Europäer ihre eigenen Wege finden um ihr Modell  für den globalen Konkurrenzkampf fit zu halten. Ein wichtiger Schritt ist dabei die Einführung des Euro. Dadurch wird endgültiger Europäische Binnenmarkt ge-schaffen, weil die nationalen Märkte transparenter geworden sind. In der Industrie profitieren vor allem die europaweit operierenden Unternehmen in hohem Maße von der Gemeinschaftswährung: Preise und Rechnungen lauten seit 1.1. 1999 auf Euro. Seitdem alle Produkte Euro-Schildertragen, sind Preise für Betriebe und Konsumenten leicht vergleichbar und das hat den zunehmenden Wettbewerb mit stabilem Preisniveau zur Folge. Die Wechselkurse im Euro-Land schwanken nicht mehr. So werden internationale Aktivitäten auch für kleinere mittelständische Unternehmen attraktiv, denn bei grenzüberschreitenden Geschäften entfällt das Wechselkursrisi-ko. Im vereinten Europa entstehen größere Märkte, die eine bessere Wettbewerbsfähigkeit und mehr Chancen für Ab-satz von Waren und Dienstleistungen sowie Beschaffung von Arbeitskräften mit sich bringen. Diese Vorteile sind überzeugende Argumente für diejenigen, die den Verlust der D-Mark nicht verwinden können. Sicherlich fällt vielen Deutschen der Abschied von der Nationalwährung schwer: Siesymbolisiert für viele das deutsche Wirtschaftswunder</a:t>
            </a:r>
            <a:r>
              <a:rPr lang="de-DE" sz="1400" b="1" smtClean="0">
                <a:latin typeface="Arial" charset="0"/>
              </a:rPr>
              <a:t>*</a:t>
            </a:r>
            <a:r>
              <a:rPr lang="de-DE" sz="1400" smtClean="0">
                <a:latin typeface="Arial" charset="0"/>
              </a:rPr>
              <a:t> und  den Aufstieg Deutschlands zu einer führenden Wirtschaftsnation. Dennoch ist  der Euro für die Zukunft nötig um Deutschland mit seinen europäischen Partnern noch enger zusammenzuführen.</a:t>
            </a:r>
            <a:r>
              <a:rPr lang="de-DE" sz="1400" i="1" smtClean="0">
                <a:latin typeface="Arial" charset="0"/>
              </a:rPr>
              <a:t> </a:t>
            </a:r>
          </a:p>
          <a:p>
            <a:pPr eaLnBrk="1" hangingPunct="1">
              <a:lnSpc>
                <a:spcPct val="80000"/>
              </a:lnSpc>
              <a:buFont typeface="Wingdings 2" pitchFamily="18" charset="2"/>
              <a:buNone/>
            </a:pPr>
            <a:r>
              <a:rPr lang="de-DE" sz="1400" i="1" smtClean="0">
                <a:latin typeface="Arial" charset="0"/>
              </a:rPr>
              <a:t>	</a:t>
            </a:r>
          </a:p>
          <a:p>
            <a:pPr eaLnBrk="1" hangingPunct="1">
              <a:lnSpc>
                <a:spcPct val="80000"/>
              </a:lnSpc>
              <a:buFont typeface="Wingdings 2" pitchFamily="18" charset="2"/>
              <a:buNone/>
            </a:pPr>
            <a:r>
              <a:rPr lang="de-DE" sz="1400" i="1" smtClean="0">
                <a:latin typeface="Arial" charset="0"/>
              </a:rPr>
              <a:t>	</a:t>
            </a:r>
            <a:r>
              <a:rPr lang="de-DE" sz="1400" smtClean="0">
                <a:latin typeface="Arial" charset="0"/>
              </a:rPr>
              <a:t>*</a:t>
            </a:r>
            <a:r>
              <a:rPr lang="de-DE" sz="1400" b="1" smtClean="0">
                <a:latin typeface="Arial" charset="0"/>
              </a:rPr>
              <a:t> </a:t>
            </a:r>
            <a:r>
              <a:rPr lang="de-DE" sz="1400" smtClean="0">
                <a:latin typeface="Arial" charset="0"/>
              </a:rPr>
              <a:t>das deutsche Wirtschaftswunder -</a:t>
            </a:r>
            <a:r>
              <a:rPr lang="de-DE" sz="1400" b="1" smtClean="0">
                <a:latin typeface="Arial" charset="0"/>
              </a:rPr>
              <a:t> </a:t>
            </a:r>
            <a:r>
              <a:rPr lang="de-DE" sz="1400" smtClean="0">
                <a:latin typeface="Arial" charset="0"/>
              </a:rPr>
              <a:t>Bezeichnung für den raschen Wiederaufbau der deutschen Wirtschaft in den Nachkriegsjahren und ihre anschließende erfolgreiche Entwicklung</a:t>
            </a:r>
            <a:endParaRPr lang="ru-RU" sz="1400" smtClean="0">
              <a:latin typeface="Arial" charset="0"/>
            </a:endParaRPr>
          </a:p>
        </p:txBody>
      </p:sp>
      <p:sp>
        <p:nvSpPr>
          <p:cNvPr id="25602" name="WordArt 4"/>
          <p:cNvSpPr>
            <a:spLocks noChangeArrowheads="1" noChangeShapeType="1" noTextEdit="1"/>
          </p:cNvSpPr>
          <p:nvPr/>
        </p:nvSpPr>
        <p:spPr bwMode="auto">
          <a:xfrm>
            <a:off x="2376488" y="539750"/>
            <a:ext cx="5476875" cy="533400"/>
          </a:xfrm>
          <a:prstGeom prst="rect">
            <a:avLst/>
          </a:prstGeom>
        </p:spPr>
        <p:txBody>
          <a:bodyPr wrap="none" fromWordArt="1">
            <a:prstTxWarp prst="textPlain">
              <a:avLst>
                <a:gd name="adj" fmla="val 50000"/>
              </a:avLst>
            </a:prstTxWarp>
          </a:bodyPr>
          <a:lstStyle/>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Folgen der Euro-Einführung</a:t>
            </a:r>
            <a:endParaRPr lang="ru-RU"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p:txBody>
      </p:sp>
      <p:pic>
        <p:nvPicPr>
          <p:cNvPr id="25603" name="Picture 5" descr="j0222021"/>
          <p:cNvPicPr>
            <a:picLocks noChangeAspect="1" noChangeArrowheads="1"/>
          </p:cNvPicPr>
          <p:nvPr/>
        </p:nvPicPr>
        <p:blipFill>
          <a:blip r:embed="rId2"/>
          <a:srcRect/>
          <a:stretch>
            <a:fillRect/>
          </a:stretch>
        </p:blipFill>
        <p:spPr bwMode="auto">
          <a:xfrm>
            <a:off x="7416800" y="1547813"/>
            <a:ext cx="1727200" cy="1223962"/>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Содержимое 2"/>
          <p:cNvSpPr>
            <a:spLocks noGrp="1"/>
          </p:cNvSpPr>
          <p:nvPr>
            <p:ph idx="1"/>
          </p:nvPr>
        </p:nvSpPr>
        <p:spPr>
          <a:xfrm>
            <a:off x="325438" y="1258888"/>
            <a:ext cx="9575800" cy="6121400"/>
          </a:xfrm>
        </p:spPr>
        <p:txBody>
          <a:bodyPr/>
          <a:lstStyle/>
          <a:p>
            <a:pPr eaLnBrk="1" hangingPunct="1">
              <a:lnSpc>
                <a:spcPct val="80000"/>
              </a:lnSpc>
              <a:buFont typeface="Wingdings 2" pitchFamily="18" charset="2"/>
              <a:buNone/>
            </a:pPr>
            <a:r>
              <a:rPr lang="de-DE" sz="1400" b="1" smtClean="0">
                <a:latin typeface="Arial" charset="0"/>
              </a:rPr>
              <a:t>In welcher Stückelung erscheint das neue Geld, der Euro?</a:t>
            </a:r>
          </a:p>
          <a:p>
            <a:pPr eaLnBrk="1" hangingPunct="1">
              <a:lnSpc>
                <a:spcPct val="80000"/>
              </a:lnSpc>
              <a:buFont typeface="Wingdings 2" pitchFamily="18" charset="2"/>
              <a:buNone/>
            </a:pPr>
            <a:r>
              <a:rPr lang="de-DE" sz="1400" smtClean="0">
                <a:latin typeface="Arial" charset="0"/>
              </a:rPr>
              <a:t>	 a) Sechs Münzen, acht Banknoten </a:t>
            </a:r>
            <a:br>
              <a:rPr lang="de-DE" sz="1400" smtClean="0">
                <a:latin typeface="Arial" charset="0"/>
              </a:rPr>
            </a:br>
            <a:r>
              <a:rPr lang="de-DE" sz="1400" smtClean="0">
                <a:latin typeface="Arial" charset="0"/>
              </a:rPr>
              <a:t> b) Sieben Münzen, sieben Banknoten </a:t>
            </a:r>
            <a:br>
              <a:rPr lang="de-DE" sz="1400" smtClean="0">
                <a:latin typeface="Arial" charset="0"/>
              </a:rPr>
            </a:br>
            <a:r>
              <a:rPr lang="de-DE" sz="1400" smtClean="0">
                <a:latin typeface="Arial" charset="0"/>
              </a:rPr>
              <a:t> c) Acht Münzen, sieben Banknoten </a:t>
            </a:r>
            <a:br>
              <a:rPr lang="de-DE" sz="1400" smtClean="0">
                <a:latin typeface="Arial" charset="0"/>
              </a:rPr>
            </a:br>
            <a:endParaRPr lang="de-DE" sz="1400" smtClean="0">
              <a:latin typeface="Arial" charset="0"/>
            </a:endParaRPr>
          </a:p>
          <a:p>
            <a:pPr eaLnBrk="1" hangingPunct="1">
              <a:lnSpc>
                <a:spcPct val="80000"/>
              </a:lnSpc>
              <a:buFont typeface="Wingdings 2" pitchFamily="18" charset="2"/>
              <a:buNone/>
            </a:pPr>
            <a:r>
              <a:rPr lang="de-DE" sz="1400" b="1" smtClean="0">
                <a:latin typeface="Arial" charset="0"/>
              </a:rPr>
              <a:t>Die sechs westeuropäischen Staaten Belgien, die Bundesrepublik Deutschland, Frankreich, Italien, Luxemburg</a:t>
            </a:r>
            <a:endParaRPr lang="ru-RU" sz="1400" b="1" smtClean="0">
              <a:latin typeface="Arial" charset="0"/>
            </a:endParaRPr>
          </a:p>
          <a:p>
            <a:pPr eaLnBrk="1" hangingPunct="1">
              <a:lnSpc>
                <a:spcPct val="80000"/>
              </a:lnSpc>
              <a:buFont typeface="Wingdings 2" pitchFamily="18" charset="2"/>
              <a:buNone/>
            </a:pPr>
            <a:r>
              <a:rPr lang="de-DE" sz="1400" b="1" smtClean="0">
                <a:latin typeface="Arial" charset="0"/>
              </a:rPr>
              <a:t>und die Niederlande gründeten 1951 in Paris die erste europäische Gemeinschaft nach dem Kriege. Wie hieß</a:t>
            </a:r>
            <a:endParaRPr lang="ru-RU" sz="1400" b="1" smtClean="0">
              <a:latin typeface="Arial" charset="0"/>
            </a:endParaRPr>
          </a:p>
          <a:p>
            <a:pPr eaLnBrk="1" hangingPunct="1">
              <a:lnSpc>
                <a:spcPct val="80000"/>
              </a:lnSpc>
              <a:buFont typeface="Wingdings 2" pitchFamily="18" charset="2"/>
              <a:buNone/>
            </a:pPr>
            <a:r>
              <a:rPr lang="de-DE" sz="1400" b="1" smtClean="0">
                <a:latin typeface="Arial" charset="0"/>
              </a:rPr>
              <a:t>diese?</a:t>
            </a:r>
          </a:p>
          <a:p>
            <a:pPr eaLnBrk="1" hangingPunct="1">
              <a:lnSpc>
                <a:spcPct val="80000"/>
              </a:lnSpc>
              <a:buFont typeface="Wingdings 2" pitchFamily="18" charset="2"/>
              <a:buNone/>
            </a:pPr>
            <a:r>
              <a:rPr lang="de-DE" sz="1400" smtClean="0">
                <a:latin typeface="Arial" charset="0"/>
              </a:rPr>
              <a:t> 	a) Europäische Gemeinschaft für Kohle und Stahl (EGKS) </a:t>
            </a:r>
            <a:br>
              <a:rPr lang="de-DE" sz="1400" smtClean="0">
                <a:latin typeface="Arial" charset="0"/>
              </a:rPr>
            </a:br>
            <a:r>
              <a:rPr lang="de-DE" sz="1400" smtClean="0">
                <a:latin typeface="Arial" charset="0"/>
              </a:rPr>
              <a:t>b) Euratom (EAG) </a:t>
            </a:r>
            <a:br>
              <a:rPr lang="de-DE" sz="1400" smtClean="0">
                <a:latin typeface="Arial" charset="0"/>
              </a:rPr>
            </a:br>
            <a:r>
              <a:rPr lang="de-DE" sz="1400" smtClean="0">
                <a:latin typeface="Arial" charset="0"/>
              </a:rPr>
              <a:t>c) Westeuropäische Union (WEU) </a:t>
            </a:r>
            <a:br>
              <a:rPr lang="de-DE" sz="1400" smtClean="0">
                <a:latin typeface="Arial" charset="0"/>
              </a:rPr>
            </a:br>
            <a:endParaRPr lang="de-DE" sz="1400" smtClean="0">
              <a:latin typeface="Arial" charset="0"/>
            </a:endParaRPr>
          </a:p>
          <a:p>
            <a:pPr eaLnBrk="1" hangingPunct="1">
              <a:lnSpc>
                <a:spcPct val="80000"/>
              </a:lnSpc>
              <a:buFont typeface="Wingdings 2" pitchFamily="18" charset="2"/>
              <a:buNone/>
            </a:pPr>
            <a:r>
              <a:rPr lang="de-DE" sz="1400" b="1" smtClean="0">
                <a:latin typeface="Arial" charset="0"/>
              </a:rPr>
              <a:t>Wie heißen die Verträge, mit denen 1957 die Europäische Wirtschaftsgemeinschaft begründet wurde?</a:t>
            </a:r>
          </a:p>
          <a:p>
            <a:pPr eaLnBrk="1" hangingPunct="1">
              <a:lnSpc>
                <a:spcPct val="80000"/>
              </a:lnSpc>
              <a:buFont typeface="Wingdings 2" pitchFamily="18" charset="2"/>
              <a:buNone/>
            </a:pPr>
            <a:r>
              <a:rPr lang="de-DE" sz="1400" smtClean="0">
                <a:latin typeface="Arial" charset="0"/>
              </a:rPr>
              <a:t>	 a) Londoner Verträge </a:t>
            </a:r>
            <a:br>
              <a:rPr lang="de-DE" sz="1400" smtClean="0">
                <a:latin typeface="Arial" charset="0"/>
              </a:rPr>
            </a:br>
            <a:r>
              <a:rPr lang="de-DE" sz="1400" smtClean="0">
                <a:latin typeface="Arial" charset="0"/>
              </a:rPr>
              <a:t> b) Römische Verträge </a:t>
            </a:r>
            <a:br>
              <a:rPr lang="de-DE" sz="1400" smtClean="0">
                <a:latin typeface="Arial" charset="0"/>
              </a:rPr>
            </a:br>
            <a:r>
              <a:rPr lang="de-DE" sz="1400" smtClean="0">
                <a:latin typeface="Arial" charset="0"/>
              </a:rPr>
              <a:t> c) Schuman-Verträge </a:t>
            </a:r>
            <a:br>
              <a:rPr lang="de-DE" sz="1400" smtClean="0">
                <a:latin typeface="Arial" charset="0"/>
              </a:rPr>
            </a:br>
            <a:endParaRPr lang="de-DE" sz="1400" smtClean="0">
              <a:latin typeface="Arial" charset="0"/>
            </a:endParaRPr>
          </a:p>
          <a:p>
            <a:pPr eaLnBrk="1" hangingPunct="1">
              <a:lnSpc>
                <a:spcPct val="80000"/>
              </a:lnSpc>
              <a:buFont typeface="Wingdings 2" pitchFamily="18" charset="2"/>
              <a:buNone/>
            </a:pPr>
            <a:r>
              <a:rPr lang="de-DE" sz="1400" b="1" smtClean="0">
                <a:latin typeface="Arial" charset="0"/>
              </a:rPr>
              <a:t>Welche Aufnahmebedingung ist für die Teilnahme an der Währungs- und Wirtschaftsunion (WWU)</a:t>
            </a:r>
            <a:endParaRPr lang="ru-RU" sz="1400" b="1" smtClean="0">
              <a:latin typeface="Arial" charset="0"/>
            </a:endParaRPr>
          </a:p>
          <a:p>
            <a:pPr eaLnBrk="1" hangingPunct="1">
              <a:lnSpc>
                <a:spcPct val="80000"/>
              </a:lnSpc>
              <a:buFont typeface="Wingdings 2" pitchFamily="18" charset="2"/>
              <a:buNone/>
            </a:pPr>
            <a:r>
              <a:rPr lang="de-DE" sz="1400" b="1" smtClean="0">
                <a:latin typeface="Arial" charset="0"/>
              </a:rPr>
              <a:t>vorgesehen?</a:t>
            </a:r>
          </a:p>
          <a:p>
            <a:pPr eaLnBrk="1" hangingPunct="1">
              <a:lnSpc>
                <a:spcPct val="80000"/>
              </a:lnSpc>
              <a:buFont typeface="Wingdings 2" pitchFamily="18" charset="2"/>
              <a:buNone/>
            </a:pPr>
            <a:r>
              <a:rPr lang="de-DE" sz="1400" smtClean="0">
                <a:latin typeface="Arial" charset="0"/>
              </a:rPr>
              <a:t>	 a) Die Erfüllung der vier Konvergenzkriterien </a:t>
            </a:r>
            <a:br>
              <a:rPr lang="de-DE" sz="1400" smtClean="0">
                <a:latin typeface="Arial" charset="0"/>
              </a:rPr>
            </a:br>
            <a:r>
              <a:rPr lang="de-DE" sz="1400" smtClean="0">
                <a:latin typeface="Arial" charset="0"/>
              </a:rPr>
              <a:t> b) Die Verwirklichung der Sozialen Marktwirtschaft im eigenen Staat </a:t>
            </a:r>
            <a:br>
              <a:rPr lang="de-DE" sz="1400" smtClean="0">
                <a:latin typeface="Arial" charset="0"/>
              </a:rPr>
            </a:br>
            <a:r>
              <a:rPr lang="de-DE" sz="1400" smtClean="0">
                <a:latin typeface="Arial" charset="0"/>
              </a:rPr>
              <a:t> c) Zwei Volksabstimmungen </a:t>
            </a:r>
            <a:br>
              <a:rPr lang="de-DE" sz="1400" smtClean="0">
                <a:latin typeface="Arial" charset="0"/>
              </a:rPr>
            </a:br>
            <a:endParaRPr lang="de-DE" sz="1400" smtClean="0">
              <a:latin typeface="Arial" charset="0"/>
            </a:endParaRPr>
          </a:p>
          <a:p>
            <a:pPr eaLnBrk="1" hangingPunct="1">
              <a:lnSpc>
                <a:spcPct val="80000"/>
              </a:lnSpc>
              <a:buFont typeface="Wingdings 2" pitchFamily="18" charset="2"/>
              <a:buNone/>
            </a:pPr>
            <a:r>
              <a:rPr lang="de-DE" sz="1400" b="1" smtClean="0">
                <a:latin typeface="Arial" charset="0"/>
              </a:rPr>
              <a:t>Der Vorläufer der Europäischen Zentralbank (EZB) in Frankfurt ist:</a:t>
            </a:r>
          </a:p>
          <a:p>
            <a:pPr eaLnBrk="1" hangingPunct="1">
              <a:lnSpc>
                <a:spcPct val="80000"/>
              </a:lnSpc>
              <a:buFont typeface="Wingdings 2" pitchFamily="18" charset="2"/>
              <a:buNone/>
            </a:pPr>
            <a:r>
              <a:rPr lang="de-DE" sz="1400" smtClean="0">
                <a:latin typeface="Arial" charset="0"/>
              </a:rPr>
              <a:t>	 a) das Europäische Parlament </a:t>
            </a:r>
            <a:br>
              <a:rPr lang="de-DE" sz="1400" smtClean="0">
                <a:latin typeface="Arial" charset="0"/>
              </a:rPr>
            </a:br>
            <a:r>
              <a:rPr lang="de-DE" sz="1400" smtClean="0">
                <a:latin typeface="Arial" charset="0"/>
              </a:rPr>
              <a:t> b) das ständige Treffen der Finanzminister </a:t>
            </a:r>
            <a:br>
              <a:rPr lang="de-DE" sz="1400" smtClean="0">
                <a:latin typeface="Arial" charset="0"/>
              </a:rPr>
            </a:br>
            <a:r>
              <a:rPr lang="de-DE" sz="1400" smtClean="0">
                <a:latin typeface="Arial" charset="0"/>
              </a:rPr>
              <a:t> c) das Europäische Währungsinstitut (EWI) </a:t>
            </a:r>
            <a:br>
              <a:rPr lang="de-DE" sz="1400" smtClean="0">
                <a:latin typeface="Arial" charset="0"/>
              </a:rPr>
            </a:br>
            <a:endParaRPr lang="de-DE" sz="1400" smtClean="0">
              <a:latin typeface="Arial" charset="0"/>
            </a:endParaRPr>
          </a:p>
          <a:p>
            <a:pPr eaLnBrk="1" hangingPunct="1">
              <a:lnSpc>
                <a:spcPct val="80000"/>
              </a:lnSpc>
              <a:buFont typeface="Wingdings 2" pitchFamily="18" charset="2"/>
              <a:buNone/>
            </a:pPr>
            <a:r>
              <a:rPr lang="de-DE" sz="1400" b="1" smtClean="0">
                <a:latin typeface="Arial" charset="0"/>
              </a:rPr>
              <a:t>Welche Bedeutung hat der Stabilitätspakt?</a:t>
            </a:r>
          </a:p>
          <a:p>
            <a:pPr eaLnBrk="1" hangingPunct="1">
              <a:lnSpc>
                <a:spcPct val="80000"/>
              </a:lnSpc>
              <a:buFont typeface="Wingdings 2" pitchFamily="18" charset="2"/>
              <a:buNone/>
            </a:pPr>
            <a:r>
              <a:rPr lang="de-DE" sz="1400" smtClean="0">
                <a:latin typeface="Arial" charset="0"/>
              </a:rPr>
              <a:t>	 a) Er fördert die Verteidigungskraft Europas </a:t>
            </a:r>
            <a:br>
              <a:rPr lang="de-DE" sz="1400" smtClean="0">
                <a:latin typeface="Arial" charset="0"/>
              </a:rPr>
            </a:br>
            <a:r>
              <a:rPr lang="de-DE" sz="1400" smtClean="0">
                <a:latin typeface="Arial" charset="0"/>
              </a:rPr>
              <a:t> b) Er fordert die WWU-Teilnehmer zur Haushaltsdiziplin auf </a:t>
            </a:r>
            <a:br>
              <a:rPr lang="de-DE" sz="1400" smtClean="0">
                <a:latin typeface="Arial" charset="0"/>
              </a:rPr>
            </a:br>
            <a:r>
              <a:rPr lang="de-DE" sz="1400" smtClean="0">
                <a:latin typeface="Arial" charset="0"/>
              </a:rPr>
              <a:t> c) Er bereitet noch außenstehende Staaten auf die EU-Mitgliedschaft vor</a:t>
            </a:r>
          </a:p>
        </p:txBody>
      </p:sp>
      <p:sp>
        <p:nvSpPr>
          <p:cNvPr id="26626" name="WordArt 4"/>
          <p:cNvSpPr>
            <a:spLocks noChangeArrowheads="1" noChangeShapeType="1" noTextEdit="1"/>
          </p:cNvSpPr>
          <p:nvPr/>
        </p:nvSpPr>
        <p:spPr bwMode="auto">
          <a:xfrm>
            <a:off x="3887788" y="466725"/>
            <a:ext cx="2878137" cy="533400"/>
          </a:xfrm>
          <a:prstGeom prst="rect">
            <a:avLst/>
          </a:prstGeom>
        </p:spPr>
        <p:txBody>
          <a:bodyPr wrap="none" fromWordArt="1">
            <a:prstTxWarp prst="textPlain">
              <a:avLst>
                <a:gd name="adj" fmla="val 50000"/>
              </a:avLst>
            </a:prstTxWarp>
          </a:bodyPr>
          <a:lstStyle/>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Test</a:t>
            </a:r>
            <a:endParaRPr lang="ru-RU"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p:txBody>
      </p:sp>
      <p:pic>
        <p:nvPicPr>
          <p:cNvPr id="26627" name="Picture 5" descr="j0299125"/>
          <p:cNvPicPr>
            <a:picLocks noChangeAspect="1" noChangeArrowheads="1"/>
          </p:cNvPicPr>
          <p:nvPr/>
        </p:nvPicPr>
        <p:blipFill>
          <a:blip r:embed="rId2"/>
          <a:srcRect/>
          <a:stretch>
            <a:fillRect/>
          </a:stretch>
        </p:blipFill>
        <p:spPr bwMode="auto">
          <a:xfrm>
            <a:off x="7488238" y="5075238"/>
            <a:ext cx="1100137" cy="1804987"/>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Содержимое 2"/>
          <p:cNvSpPr>
            <a:spLocks noGrp="1"/>
          </p:cNvSpPr>
          <p:nvPr>
            <p:ph idx="1"/>
          </p:nvPr>
        </p:nvSpPr>
        <p:spPr>
          <a:xfrm>
            <a:off x="325438" y="1116013"/>
            <a:ext cx="9575800" cy="6264275"/>
          </a:xfrm>
        </p:spPr>
        <p:txBody>
          <a:bodyPr/>
          <a:lstStyle/>
          <a:p>
            <a:pPr eaLnBrk="1" hangingPunct="1">
              <a:lnSpc>
                <a:spcPct val="80000"/>
              </a:lnSpc>
              <a:buFont typeface="Wingdings 2" pitchFamily="18" charset="2"/>
              <a:buNone/>
            </a:pPr>
            <a:r>
              <a:rPr lang="de-DE" sz="1400" b="1" smtClean="0">
                <a:latin typeface="Arial" charset="0"/>
              </a:rPr>
              <a:t>Wie heißt der am 7. 2. 1992 unterzeichnete Vertrag, der die grundsätzlichen Entscheidungen zur Errichtung</a:t>
            </a:r>
            <a:endParaRPr lang="ru-RU" sz="1400" b="1" smtClean="0">
              <a:latin typeface="Arial" charset="0"/>
            </a:endParaRPr>
          </a:p>
          <a:p>
            <a:pPr eaLnBrk="1" hangingPunct="1">
              <a:lnSpc>
                <a:spcPct val="80000"/>
              </a:lnSpc>
              <a:buFont typeface="Wingdings 2" pitchFamily="18" charset="2"/>
              <a:buNone/>
            </a:pPr>
            <a:r>
              <a:rPr lang="de-DE" sz="1400" b="1" smtClean="0">
                <a:latin typeface="Arial" charset="0"/>
              </a:rPr>
              <a:t>einer Europäischen Wirtschafts- und Währungsunion umfasst?</a:t>
            </a:r>
          </a:p>
          <a:p>
            <a:pPr eaLnBrk="1" hangingPunct="1">
              <a:lnSpc>
                <a:spcPct val="80000"/>
              </a:lnSpc>
              <a:buFont typeface="Wingdings 2" pitchFamily="18" charset="2"/>
              <a:buNone/>
            </a:pPr>
            <a:r>
              <a:rPr lang="de-DE" sz="1400" smtClean="0">
                <a:latin typeface="Arial" charset="0"/>
              </a:rPr>
              <a:t>	a) Genfer Konvention </a:t>
            </a:r>
            <a:br>
              <a:rPr lang="de-DE" sz="1400" smtClean="0">
                <a:latin typeface="Arial" charset="0"/>
              </a:rPr>
            </a:br>
            <a:r>
              <a:rPr lang="de-DE" sz="1400" smtClean="0">
                <a:latin typeface="Arial" charset="0"/>
              </a:rPr>
              <a:t>b) Maastrichter Vertrag </a:t>
            </a:r>
            <a:br>
              <a:rPr lang="de-DE" sz="1400" smtClean="0">
                <a:latin typeface="Arial" charset="0"/>
              </a:rPr>
            </a:br>
            <a:r>
              <a:rPr lang="de-DE" sz="1400" smtClean="0">
                <a:latin typeface="Arial" charset="0"/>
              </a:rPr>
              <a:t>c) Konvergenzvertrag</a:t>
            </a:r>
          </a:p>
          <a:p>
            <a:pPr eaLnBrk="1" hangingPunct="1">
              <a:lnSpc>
                <a:spcPct val="80000"/>
              </a:lnSpc>
              <a:buFont typeface="Wingdings 2" pitchFamily="18" charset="2"/>
              <a:buNone/>
            </a:pPr>
            <a:endParaRPr lang="de-DE" sz="1400" smtClean="0">
              <a:latin typeface="Arial" charset="0"/>
            </a:endParaRPr>
          </a:p>
          <a:p>
            <a:pPr eaLnBrk="1" hangingPunct="1">
              <a:lnSpc>
                <a:spcPct val="80000"/>
              </a:lnSpc>
              <a:buFont typeface="Wingdings 2" pitchFamily="18" charset="2"/>
              <a:buNone/>
            </a:pPr>
            <a:r>
              <a:rPr lang="de-DE" sz="1400" b="1" smtClean="0">
                <a:latin typeface="Arial" charset="0"/>
              </a:rPr>
              <a:t>Wann wird das neue Geld, der Euro, alleingültiges Zahlungsmittel?</a:t>
            </a:r>
          </a:p>
          <a:p>
            <a:pPr eaLnBrk="1" hangingPunct="1">
              <a:lnSpc>
                <a:spcPct val="80000"/>
              </a:lnSpc>
              <a:buFont typeface="Wingdings 2" pitchFamily="18" charset="2"/>
              <a:buNone/>
            </a:pPr>
            <a:r>
              <a:rPr lang="de-DE" sz="1400" smtClean="0">
                <a:latin typeface="Arial" charset="0"/>
              </a:rPr>
              <a:t>	a) 1.Januar 2002 </a:t>
            </a:r>
            <a:br>
              <a:rPr lang="de-DE" sz="1400" smtClean="0">
                <a:latin typeface="Arial" charset="0"/>
              </a:rPr>
            </a:br>
            <a:r>
              <a:rPr lang="de-DE" sz="1400" smtClean="0">
                <a:latin typeface="Arial" charset="0"/>
              </a:rPr>
              <a:t>b) 1.Juli 2002 </a:t>
            </a:r>
            <a:br>
              <a:rPr lang="de-DE" sz="1400" smtClean="0">
                <a:latin typeface="Arial" charset="0"/>
              </a:rPr>
            </a:br>
            <a:r>
              <a:rPr lang="de-DE" sz="1400" smtClean="0">
                <a:latin typeface="Arial" charset="0"/>
              </a:rPr>
              <a:t>c) 1.Juli 2001 </a:t>
            </a:r>
          </a:p>
          <a:p>
            <a:pPr eaLnBrk="1" hangingPunct="1">
              <a:lnSpc>
                <a:spcPct val="80000"/>
              </a:lnSpc>
              <a:buFont typeface="Wingdings 2" pitchFamily="18" charset="2"/>
              <a:buNone/>
            </a:pPr>
            <a:endParaRPr lang="de-DE" sz="1400" smtClean="0">
              <a:latin typeface="Arial" charset="0"/>
            </a:endParaRPr>
          </a:p>
          <a:p>
            <a:pPr eaLnBrk="1" hangingPunct="1">
              <a:lnSpc>
                <a:spcPct val="80000"/>
              </a:lnSpc>
              <a:buFont typeface="Wingdings 2" pitchFamily="18" charset="2"/>
              <a:buNone/>
            </a:pPr>
            <a:r>
              <a:rPr lang="de-DE" sz="1400" b="1" smtClean="0">
                <a:latin typeface="Arial" charset="0"/>
              </a:rPr>
              <a:t>Freier Personen-, Waren-, Kapital- und Dienstleistungsverkehr. Was ist damit beschrieben?</a:t>
            </a:r>
          </a:p>
          <a:p>
            <a:pPr eaLnBrk="1" hangingPunct="1">
              <a:lnSpc>
                <a:spcPct val="80000"/>
              </a:lnSpc>
              <a:buFont typeface="Wingdings 2" pitchFamily="18" charset="2"/>
              <a:buNone/>
            </a:pPr>
            <a:r>
              <a:rPr lang="de-DE" sz="1400" smtClean="0">
                <a:latin typeface="Arial" charset="0"/>
              </a:rPr>
              <a:t>	a) Die gemeinsame Steuerpolitik der EU </a:t>
            </a:r>
            <a:br>
              <a:rPr lang="de-DE" sz="1400" smtClean="0">
                <a:latin typeface="Arial" charset="0"/>
              </a:rPr>
            </a:br>
            <a:r>
              <a:rPr lang="de-DE" sz="1400" smtClean="0">
                <a:latin typeface="Arial" charset="0"/>
              </a:rPr>
              <a:t>b) Das Ziel im Europäischen Währungssystem </a:t>
            </a:r>
            <a:br>
              <a:rPr lang="de-DE" sz="1400" smtClean="0">
                <a:latin typeface="Arial" charset="0"/>
              </a:rPr>
            </a:br>
            <a:r>
              <a:rPr lang="de-DE" sz="1400" smtClean="0">
                <a:latin typeface="Arial" charset="0"/>
              </a:rPr>
              <a:t>c) Die vier Grundfreiheiten im Europäischen Binnenmarkt </a:t>
            </a:r>
            <a:br>
              <a:rPr lang="de-DE" sz="1400" smtClean="0">
                <a:latin typeface="Arial" charset="0"/>
              </a:rPr>
            </a:br>
            <a:endParaRPr lang="de-DE" sz="1400" smtClean="0">
              <a:latin typeface="Arial" charset="0"/>
            </a:endParaRPr>
          </a:p>
          <a:p>
            <a:pPr eaLnBrk="1" hangingPunct="1">
              <a:lnSpc>
                <a:spcPct val="80000"/>
              </a:lnSpc>
              <a:buFont typeface="Wingdings 2" pitchFamily="18" charset="2"/>
              <a:buNone/>
            </a:pPr>
            <a:r>
              <a:rPr lang="de-DE" sz="1400" b="1" smtClean="0">
                <a:latin typeface="Arial" charset="0"/>
              </a:rPr>
              <a:t>Wie viel Staaten sind Mitglieder der Europäischen Union (EU) und wie viel davon sind gleichzeitig Euro-Länder?</a:t>
            </a:r>
          </a:p>
          <a:p>
            <a:pPr eaLnBrk="1" hangingPunct="1">
              <a:lnSpc>
                <a:spcPct val="80000"/>
              </a:lnSpc>
              <a:buFont typeface="Wingdings 2" pitchFamily="18" charset="2"/>
              <a:buNone/>
            </a:pPr>
            <a:r>
              <a:rPr lang="de-DE" sz="1400" smtClean="0">
                <a:latin typeface="Arial" charset="0"/>
              </a:rPr>
              <a:t> 	a) vierzehn, elf </a:t>
            </a:r>
            <a:br>
              <a:rPr lang="de-DE" sz="1400" smtClean="0">
                <a:latin typeface="Arial" charset="0"/>
              </a:rPr>
            </a:br>
            <a:r>
              <a:rPr lang="de-DE" sz="1400" smtClean="0">
                <a:latin typeface="Arial" charset="0"/>
              </a:rPr>
              <a:t>b) fünfzehn, zwölf </a:t>
            </a:r>
            <a:br>
              <a:rPr lang="de-DE" sz="1400" smtClean="0">
                <a:latin typeface="Arial" charset="0"/>
              </a:rPr>
            </a:br>
            <a:r>
              <a:rPr lang="de-DE" sz="1400" smtClean="0">
                <a:latin typeface="Arial" charset="0"/>
              </a:rPr>
              <a:t>c) fünfzehn, elf </a:t>
            </a:r>
            <a:br>
              <a:rPr lang="de-DE" sz="1400" smtClean="0">
                <a:latin typeface="Arial" charset="0"/>
              </a:rPr>
            </a:br>
            <a:endParaRPr lang="de-DE" sz="1400" smtClean="0">
              <a:latin typeface="Arial" charset="0"/>
            </a:endParaRPr>
          </a:p>
          <a:p>
            <a:pPr eaLnBrk="1" hangingPunct="1">
              <a:lnSpc>
                <a:spcPct val="80000"/>
              </a:lnSpc>
              <a:buFont typeface="Wingdings 2" pitchFamily="18" charset="2"/>
              <a:buNone/>
            </a:pPr>
            <a:r>
              <a:rPr lang="de-DE" sz="1400" b="1" smtClean="0">
                <a:latin typeface="Arial" charset="0"/>
              </a:rPr>
              <a:t> Der ECU (European Currency Unit) ist:</a:t>
            </a:r>
          </a:p>
          <a:p>
            <a:pPr eaLnBrk="1" hangingPunct="1">
              <a:lnSpc>
                <a:spcPct val="80000"/>
              </a:lnSpc>
              <a:buFont typeface="Wingdings 2" pitchFamily="18" charset="2"/>
              <a:buNone/>
            </a:pPr>
            <a:r>
              <a:rPr lang="de-DE" sz="1400" smtClean="0">
                <a:latin typeface="Arial" charset="0"/>
              </a:rPr>
              <a:t>	a) eine Korbwährung (bargeldloser Zahlungsverkehr) und kein Bargeld </a:t>
            </a:r>
            <a:br>
              <a:rPr lang="de-DE" sz="1400" smtClean="0">
                <a:latin typeface="Arial" charset="0"/>
              </a:rPr>
            </a:br>
            <a:r>
              <a:rPr lang="de-DE" sz="1400" smtClean="0">
                <a:latin typeface="Arial" charset="0"/>
              </a:rPr>
              <a:t>b) eine Konkurrenzwährung zum Euro </a:t>
            </a:r>
            <a:br>
              <a:rPr lang="de-DE" sz="1400" smtClean="0">
                <a:latin typeface="Arial" charset="0"/>
              </a:rPr>
            </a:br>
            <a:r>
              <a:rPr lang="de-DE" sz="1400" smtClean="0">
                <a:latin typeface="Arial" charset="0"/>
              </a:rPr>
              <a:t>c) das Zahlungsmittel der Antragsteller zur WWU-Mitgliedschaft </a:t>
            </a:r>
            <a:br>
              <a:rPr lang="de-DE" sz="1400" smtClean="0">
                <a:latin typeface="Arial" charset="0"/>
              </a:rPr>
            </a:br>
            <a:r>
              <a:rPr lang="de-DE" sz="1400" smtClean="0">
                <a:latin typeface="Arial" charset="0"/>
              </a:rPr>
              <a:t/>
            </a:r>
            <a:br>
              <a:rPr lang="de-DE" sz="1400" smtClean="0">
                <a:latin typeface="Arial" charset="0"/>
              </a:rPr>
            </a:br>
            <a:endParaRPr lang="de-DE" sz="1400" smtClean="0">
              <a:latin typeface="Arial" charset="0"/>
            </a:endParaRPr>
          </a:p>
          <a:p>
            <a:pPr eaLnBrk="1" hangingPunct="1">
              <a:lnSpc>
                <a:spcPct val="80000"/>
              </a:lnSpc>
              <a:buFont typeface="Wingdings 2" pitchFamily="18" charset="2"/>
              <a:buNone/>
            </a:pPr>
            <a:r>
              <a:rPr lang="de-DE" sz="1400" b="1" smtClean="0">
                <a:latin typeface="Arial" charset="0"/>
              </a:rPr>
              <a:t> Der Europäische Währungsverbund wurde 1972 gegründet, um:</a:t>
            </a:r>
          </a:p>
          <a:p>
            <a:pPr eaLnBrk="1" hangingPunct="1">
              <a:lnSpc>
                <a:spcPct val="80000"/>
              </a:lnSpc>
              <a:buFont typeface="Wingdings 2" pitchFamily="18" charset="2"/>
              <a:buNone/>
            </a:pPr>
            <a:r>
              <a:rPr lang="de-DE" sz="1400" smtClean="0">
                <a:latin typeface="Arial" charset="0"/>
              </a:rPr>
              <a:t>	a) die negativen Auswirkungen der frei schwankenden Wechselkurse der EWG-Staaten zu begrenzen </a:t>
            </a:r>
            <a:br>
              <a:rPr lang="de-DE" sz="1400" smtClean="0">
                <a:latin typeface="Arial" charset="0"/>
              </a:rPr>
            </a:br>
            <a:r>
              <a:rPr lang="de-DE" sz="1400" smtClean="0">
                <a:latin typeface="Arial" charset="0"/>
              </a:rPr>
              <a:t>b) die Inflationsraten niedrig zu halten </a:t>
            </a:r>
            <a:br>
              <a:rPr lang="de-DE" sz="1400" smtClean="0">
                <a:latin typeface="Arial" charset="0"/>
              </a:rPr>
            </a:br>
            <a:r>
              <a:rPr lang="de-DE" sz="1400" smtClean="0">
                <a:latin typeface="Arial" charset="0"/>
              </a:rPr>
              <a:t>c) Arbeitsplätze zu sichern </a:t>
            </a:r>
            <a:endParaRPr lang="ru-RU" sz="1400" smtClean="0">
              <a:latin typeface="Arial" charset="0"/>
            </a:endParaRPr>
          </a:p>
          <a:p>
            <a:pPr eaLnBrk="1" hangingPunct="1">
              <a:lnSpc>
                <a:spcPct val="80000"/>
              </a:lnSpc>
              <a:buFont typeface="Wingdings 2" pitchFamily="18" charset="2"/>
              <a:buNone/>
            </a:pPr>
            <a:endParaRPr lang="ru-RU" sz="1400" smtClean="0">
              <a:latin typeface="Arial" charset="0"/>
            </a:endParaRPr>
          </a:p>
        </p:txBody>
      </p:sp>
      <p:sp>
        <p:nvSpPr>
          <p:cNvPr id="27650" name="WordArt 4"/>
          <p:cNvSpPr>
            <a:spLocks noChangeArrowheads="1" noChangeShapeType="1" noTextEdit="1"/>
          </p:cNvSpPr>
          <p:nvPr/>
        </p:nvSpPr>
        <p:spPr bwMode="auto">
          <a:xfrm>
            <a:off x="3887788" y="466725"/>
            <a:ext cx="2878137" cy="533400"/>
          </a:xfrm>
          <a:prstGeom prst="rect">
            <a:avLst/>
          </a:prstGeom>
        </p:spPr>
        <p:txBody>
          <a:bodyPr wrap="none" fromWordArt="1">
            <a:prstTxWarp prst="textPlain">
              <a:avLst>
                <a:gd name="adj" fmla="val 50000"/>
              </a:avLst>
            </a:prstTxWarp>
          </a:bodyPr>
          <a:lstStyle/>
          <a:p>
            <a:pPr algn="ctr"/>
            <a:r>
              <a:rPr lang="en-US"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rPr>
              <a:t>Test</a:t>
            </a:r>
            <a:endParaRPr lang="ru-RU" sz="3600" b="1" kern="10">
              <a:ln w="19050">
                <a:solidFill>
                  <a:srgbClr val="99CCFF"/>
                </a:solidFill>
                <a:round/>
                <a:headEnd/>
                <a:tailEnd/>
              </a:ln>
              <a:solidFill>
                <a:srgbClr val="0066CC"/>
              </a:solidFill>
              <a:effectLst>
                <a:outerShdw dist="35921" dir="2700000" algn="ctr" rotWithShape="0">
                  <a:srgbClr val="990000"/>
                </a:outerShdw>
              </a:effectLst>
              <a:latin typeface="Arial"/>
              <a:cs typeface="Arial"/>
            </a:endParaRPr>
          </a:p>
        </p:txBody>
      </p:sp>
      <p:pic>
        <p:nvPicPr>
          <p:cNvPr id="27651" name="Picture 5" descr="j0299171"/>
          <p:cNvPicPr>
            <a:picLocks noChangeAspect="1" noChangeArrowheads="1"/>
          </p:cNvPicPr>
          <p:nvPr/>
        </p:nvPicPr>
        <p:blipFill>
          <a:blip r:embed="rId2"/>
          <a:srcRect/>
          <a:stretch>
            <a:fillRect/>
          </a:stretch>
        </p:blipFill>
        <p:spPr bwMode="auto">
          <a:xfrm>
            <a:off x="7777163" y="4643438"/>
            <a:ext cx="1535112" cy="1809750"/>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272</TotalTime>
  <Words>1128</Words>
  <Application>Microsoft Office PowerPoint</Application>
  <PresentationFormat>Произвольный</PresentationFormat>
  <Paragraphs>80</Paragraphs>
  <Slides>9</Slides>
  <Notes>4</Notes>
  <HiddenSlides>0</HiddenSlides>
  <MMClips>0</MMClips>
  <ScaleCrop>false</ScaleCrop>
  <HeadingPairs>
    <vt:vector size="6" baseType="variant">
      <vt:variant>
        <vt:lpstr>Использованные шрифты</vt:lpstr>
      </vt:variant>
      <vt:variant>
        <vt:i4>8</vt:i4>
      </vt:variant>
      <vt:variant>
        <vt:lpstr>Шаблон оформления</vt:lpstr>
      </vt:variant>
      <vt:variant>
        <vt:i4>10</vt:i4>
      </vt:variant>
      <vt:variant>
        <vt:lpstr>Заголовки слайдов</vt:lpstr>
      </vt:variant>
      <vt:variant>
        <vt:i4>9</vt:i4>
      </vt:variant>
    </vt:vector>
  </HeadingPairs>
  <TitlesOfParts>
    <vt:vector size="27" baseType="lpstr">
      <vt:lpstr>Franklin Gothic Demi</vt:lpstr>
      <vt:lpstr>宋体</vt:lpstr>
      <vt:lpstr>Arial</vt:lpstr>
      <vt:lpstr>Franklin Gothic Medium</vt:lpstr>
      <vt:lpstr>Franklin Gothic Book</vt:lpstr>
      <vt:lpstr>Wingdings 2</vt:lpstr>
      <vt:lpstr>Times New Roman</vt:lpstr>
      <vt:lpstr>Tahoma</vt:lpstr>
      <vt:lpstr>Трек</vt:lpstr>
      <vt:lpstr>Трек</vt:lpstr>
      <vt:lpstr>Трек</vt:lpstr>
      <vt:lpstr>Трек</vt:lpstr>
      <vt:lpstr>Трек</vt:lpstr>
      <vt:lpstr>Трек</vt:lpstr>
      <vt:lpstr>Трек</vt:lpstr>
      <vt:lpstr>Трек</vt:lpstr>
      <vt:lpstr>Трек</vt:lpstr>
      <vt:lpstr>Трек</vt:lpstr>
      <vt:lpstr>Слайд 1</vt:lpstr>
      <vt:lpstr>Слайд 2</vt:lpstr>
      <vt:lpstr>Слайд 3</vt:lpstr>
      <vt:lpstr>Слайд 4</vt:lpstr>
      <vt:lpstr>Слайд 5</vt:lpstr>
      <vt:lpstr>Слайд 6</vt:lpstr>
      <vt:lpstr>Слайд 7</vt:lpstr>
      <vt:lpstr>Слайд 8</vt:lpstr>
      <vt:lpstr>Слайд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CDO1</dc:creator>
  <cp:lastModifiedBy>Дом</cp:lastModifiedBy>
  <cp:revision>47</cp:revision>
  <cp:lastPrinted>1601-01-01T00:00:00Z</cp:lastPrinted>
  <dcterms:created xsi:type="dcterms:W3CDTF">2014-02-07T07:54:22Z</dcterms:created>
  <dcterms:modified xsi:type="dcterms:W3CDTF">2014-02-14T13:59:28Z</dcterms:modified>
</cp:coreProperties>
</file>