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9" r:id="rId4"/>
    <p:sldId id="266" r:id="rId5"/>
    <p:sldId id="261" r:id="rId6"/>
    <p:sldId id="263" r:id="rId7"/>
    <p:sldId id="265" r:id="rId8"/>
    <p:sldId id="262" r:id="rId9"/>
    <p:sldId id="267" r:id="rId10"/>
    <p:sldId id="268" r:id="rId11"/>
    <p:sldId id="269" r:id="rId12"/>
    <p:sldId id="273" r:id="rId13"/>
    <p:sldId id="272" r:id="rId14"/>
    <p:sldId id="275" r:id="rId15"/>
    <p:sldId id="274" r:id="rId16"/>
    <p:sldId id="281" r:id="rId17"/>
    <p:sldId id="280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620688"/>
            <a:ext cx="6264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Право же, каждому из нас дано очень много, и нам есть за что быть благодарными. Очень много, только мы этого не понимаем. Увы!  </a:t>
            </a:r>
          </a:p>
          <a:p>
            <a:r>
              <a:rPr lang="ru-RU" sz="4000" dirty="0" smtClean="0"/>
              <a:t>        </a:t>
            </a:r>
          </a:p>
          <a:p>
            <a:r>
              <a:rPr lang="ru-RU" sz="4000" dirty="0" smtClean="0"/>
              <a:t>             Чарльз Диккенс.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47667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Самый вежливый город в мире.</a:t>
            </a:r>
            <a:endParaRPr lang="ru-RU" sz="3200" b="1" dirty="0"/>
          </a:p>
        </p:txBody>
      </p:sp>
      <p:pic>
        <p:nvPicPr>
          <p:cNvPr id="1026" name="Picture 2" descr="C:\Users\DNS\Desktop\07b0ba39595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10445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DNS\Desktop\цюри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412845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DNS\Desktop\торон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4156720" cy="2901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DNS\Desktop\моск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717032"/>
            <a:ext cx="4184699" cy="2921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DNS\Desktop\спасибо\Новая папка\13894632653923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928688"/>
            <a:ext cx="5715000" cy="5000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 descr="C:\Users\DNS\Desktop\спасибо\Новая папка\67900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3144763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188640"/>
            <a:ext cx="4248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Ты — рядом, и все прекрасно:</a:t>
            </a:r>
          </a:p>
          <a:p>
            <a:r>
              <a:rPr lang="ru-RU" sz="2400" dirty="0" smtClean="0"/>
              <a:t>И дождь, и холодный ветер.</a:t>
            </a:r>
          </a:p>
          <a:p>
            <a:r>
              <a:rPr lang="ru-RU" sz="2400" dirty="0" smtClean="0"/>
              <a:t>Спасибо тебе, мой ясный,</a:t>
            </a:r>
          </a:p>
          <a:p>
            <a:r>
              <a:rPr lang="ru-RU" sz="2400" dirty="0" smtClean="0"/>
              <a:t>За то, что ты есть на свете.</a:t>
            </a:r>
          </a:p>
          <a:p>
            <a:r>
              <a:rPr lang="ru-RU" sz="2400" dirty="0" smtClean="0"/>
              <a:t>Спасибо за эти губы,</a:t>
            </a:r>
          </a:p>
          <a:p>
            <a:r>
              <a:rPr lang="ru-RU" sz="2400" dirty="0" smtClean="0"/>
              <a:t>Спасибо за руки эти</a:t>
            </a:r>
            <a:r>
              <a:rPr lang="ru-RU" sz="2400" dirty="0" smtClean="0"/>
              <a:t>.  </a:t>
            </a:r>
            <a:endParaRPr lang="ru-RU" sz="2400" dirty="0" smtClean="0"/>
          </a:p>
          <a:p>
            <a:r>
              <a:rPr lang="ru-RU" sz="2400" dirty="0" smtClean="0"/>
              <a:t>Спасибо тебе, мой любимый,</a:t>
            </a:r>
          </a:p>
          <a:p>
            <a:r>
              <a:rPr lang="ru-RU" sz="2400" dirty="0" smtClean="0"/>
              <a:t>За то, что ты есть на свете</a:t>
            </a:r>
          </a:p>
          <a:p>
            <a:r>
              <a:rPr lang="ru-RU" sz="2400" dirty="0" smtClean="0"/>
              <a:t>Мы — рядом, а ведь могли бы</a:t>
            </a:r>
          </a:p>
          <a:p>
            <a:r>
              <a:rPr lang="ru-RU" sz="2400" dirty="0" smtClean="0"/>
              <a:t>Друг друга совсем не встретить…</a:t>
            </a:r>
          </a:p>
          <a:p>
            <a:r>
              <a:rPr lang="ru-RU" sz="2400" dirty="0" smtClean="0"/>
              <a:t>Единственный мой, спасибо</a:t>
            </a:r>
          </a:p>
          <a:p>
            <a:r>
              <a:rPr lang="ru-RU" sz="2400" dirty="0" smtClean="0"/>
              <a:t>За то, что ты есть на свете.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476672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Спасибо тебе за дождь,</a:t>
            </a:r>
          </a:p>
          <a:p>
            <a:r>
              <a:rPr lang="ru-RU" sz="2400" dirty="0" smtClean="0"/>
              <a:t> Грозу твоих слов и мечтаний.</a:t>
            </a:r>
          </a:p>
          <a:p>
            <a:r>
              <a:rPr lang="ru-RU" sz="2400" dirty="0" smtClean="0"/>
              <a:t> Спасибо за вечность звезд,</a:t>
            </a:r>
          </a:p>
          <a:p>
            <a:r>
              <a:rPr lang="ru-RU" sz="2400" dirty="0" smtClean="0"/>
              <a:t> Что всегда озаряли сиянием.</a:t>
            </a:r>
          </a:p>
          <a:p>
            <a:r>
              <a:rPr lang="ru-RU" sz="2400" dirty="0" smtClean="0"/>
              <a:t> Спасибо за ветер сладкий,</a:t>
            </a:r>
          </a:p>
          <a:p>
            <a:r>
              <a:rPr lang="ru-RU" sz="2400" dirty="0" smtClean="0"/>
              <a:t> За летний луны свет.</a:t>
            </a:r>
          </a:p>
          <a:p>
            <a:r>
              <a:rPr lang="ru-RU" sz="2400" dirty="0" smtClean="0"/>
              <a:t> За голос твой что украдкой</a:t>
            </a:r>
          </a:p>
          <a:p>
            <a:r>
              <a:rPr lang="ru-RU" sz="2400" dirty="0" smtClean="0"/>
              <a:t> Шептал мне тихо”Привет”.</a:t>
            </a:r>
          </a:p>
          <a:p>
            <a:r>
              <a:rPr lang="ru-RU" sz="2400" dirty="0" smtClean="0"/>
              <a:t> За губы твои, что целуют.</a:t>
            </a:r>
          </a:p>
          <a:p>
            <a:r>
              <a:rPr lang="ru-RU" sz="2400" dirty="0" smtClean="0"/>
              <a:t> За руки, что дарят тепло,</a:t>
            </a:r>
          </a:p>
          <a:p>
            <a:r>
              <a:rPr lang="ru-RU" sz="2400" dirty="0" smtClean="0"/>
              <a:t> За сердце твое что ревнует</a:t>
            </a:r>
          </a:p>
          <a:p>
            <a:r>
              <a:rPr lang="ru-RU" sz="2400" dirty="0" smtClean="0"/>
              <a:t> И душу, с которой тепло.</a:t>
            </a:r>
            <a:endParaRPr lang="ru-RU" sz="2400" dirty="0"/>
          </a:p>
        </p:txBody>
      </p:sp>
      <p:pic>
        <p:nvPicPr>
          <p:cNvPr id="5" name="Picture 2" descr="C:\Users\DNS\Desktop\спасибо\Новая папка\13894577052562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325" y="0"/>
            <a:ext cx="2733675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979712" y="22989"/>
            <a:ext cx="43924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за то, что ты есть,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Неважно кому, но спасибо.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Пришла ты, как добрая весть,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на душе моросило.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за то, что ты есть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то, что дала мне согреться.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 знаешь, что это не лесть,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радость счастливого сердца.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за то, что ты есть,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где-то поешь и мечтаешь,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Душой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колыхаясь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как лес,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часто от нежности таешь.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Мне выпала высшая честь: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 внял моим просьбам о чуде...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за то, что ты есть,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за то, что ты будешь.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DNS\Desktop\спасибо\Новая папка\df1be6980ac2ad6e2bd9912560b4d3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362325" cy="3190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3928" y="620688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Спасибо! - так звучит добро,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 слово каждый это знает,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Но так случилось, что оно,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Все реже с губ людей слетает.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Сегодня повод есть сказать,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Спасибо! тем, кто рядом с нами,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Легко чуть-чуть добрее стать,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Чтоб веселее стало маме,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 даже брату и сестре,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 кем мы бываем часто в ссоре,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Сказать: Спасибо! и в тепле,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Растает лед обиды вскоре.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Открою тайну вам друзья: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Вся сила слова в наших мыслях -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Без добрых слов никак нельзя,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Дарите их родным и близким!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DNS\Desktop\спасибо\Новая папка\spasibo6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3409950" cy="3400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4788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Веселый праздник - День спасибо!</a:t>
            </a:r>
          </a:p>
          <a:p>
            <a:r>
              <a:rPr lang="ru-RU" sz="2400" dirty="0" smtClean="0"/>
              <a:t>Всех благодарностей не счесть,</a:t>
            </a:r>
          </a:p>
          <a:p>
            <a:r>
              <a:rPr lang="ru-RU" sz="2400" dirty="0" smtClean="0"/>
              <a:t>От добрых солнечных улыбок.</a:t>
            </a:r>
          </a:p>
          <a:p>
            <a:r>
              <a:rPr lang="ru-RU" sz="2400" dirty="0" smtClean="0"/>
              <a:t> Забились в угол зло и месть.</a:t>
            </a:r>
          </a:p>
          <a:p>
            <a:r>
              <a:rPr lang="ru-RU" sz="2400" dirty="0" smtClean="0"/>
              <a:t>Спасибо! пусть звучит повсюду,</a:t>
            </a:r>
          </a:p>
          <a:p>
            <a:r>
              <a:rPr lang="ru-RU" sz="2400" dirty="0" smtClean="0"/>
              <a:t>На всей Планете добрый знак,</a:t>
            </a:r>
          </a:p>
          <a:p>
            <a:r>
              <a:rPr lang="ru-RU" sz="2400" dirty="0" smtClean="0"/>
              <a:t>Спасибо - маленькое чудо,</a:t>
            </a:r>
          </a:p>
          <a:p>
            <a:r>
              <a:rPr lang="ru-RU" sz="2400" dirty="0" smtClean="0"/>
              <a:t>Заряд тепла в твоих руках!</a:t>
            </a:r>
          </a:p>
          <a:p>
            <a:r>
              <a:rPr lang="ru-RU" sz="2400" dirty="0" smtClean="0"/>
              <a:t>Произнеси, как заклинанье,</a:t>
            </a:r>
          </a:p>
          <a:p>
            <a:r>
              <a:rPr lang="ru-RU" sz="2400" dirty="0" smtClean="0"/>
              <a:t>И ты почувствуешь, как вдруг,</a:t>
            </a:r>
          </a:p>
          <a:p>
            <a:r>
              <a:rPr lang="ru-RU" sz="2400" dirty="0" smtClean="0"/>
              <a:t>Добра и счастья пожеланье,</a:t>
            </a:r>
          </a:p>
          <a:p>
            <a:r>
              <a:rPr lang="ru-RU" sz="2400" dirty="0" smtClean="0"/>
              <a:t>Тебе подарит новый друг!</a:t>
            </a:r>
            <a:endParaRPr lang="ru-RU" sz="2400" dirty="0"/>
          </a:p>
        </p:txBody>
      </p:sp>
      <p:pic>
        <p:nvPicPr>
          <p:cNvPr id="2051" name="Picture 3" descr="C:\Users\DNS\Desktop\XtTE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869185" cy="5210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DNS\Desktop\спасибо\Новая папка\13894567751041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5629275" cy="5343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DNS\Desktop\84563940_large_0b0d1b3b0a5998685968c32968c54ae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6120680" cy="6120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844824"/>
            <a:ext cx="52994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11 января – всемирный день «спасибо»</a:t>
            </a:r>
            <a:endParaRPr lang="ru-RU" sz="6600" dirty="0"/>
          </a:p>
        </p:txBody>
      </p:sp>
      <p:pic>
        <p:nvPicPr>
          <p:cNvPr id="11" name="Содержимое 10" descr="09309133884e79849c8b6cdf943b091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09732" y="260648"/>
            <a:ext cx="4534268" cy="44973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Происхождение слова «спасибо»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Впервые в 1586г. В словаре-разговорнике, который был издан в Париже.</a:t>
            </a:r>
          </a:p>
          <a:p>
            <a:r>
              <a:rPr lang="ru-RU" dirty="0" smtClean="0"/>
              <a:t>16 век «Спаси Боже».</a:t>
            </a:r>
          </a:p>
          <a:p>
            <a:r>
              <a:rPr lang="ru-RU" dirty="0" smtClean="0"/>
              <a:t>19 век «Спасибо – космическая формула  Жизни, формула божественной Троицы: «СПАС», «И», «БО».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C:\Users\DNS\Desktop\спасибо\Новая папка\138945452330056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«Спасибо в карман не положишь» </a:t>
            </a:r>
          </a:p>
          <a:p>
            <a:r>
              <a:rPr lang="ru-RU" sz="2800" dirty="0" smtClean="0"/>
              <a:t>«За спасибо денег не дают»</a:t>
            </a:r>
          </a:p>
          <a:p>
            <a:r>
              <a:rPr lang="ru-RU" sz="2800" dirty="0" smtClean="0"/>
              <a:t> «Из спасибо шапки не сошьешь»</a:t>
            </a:r>
          </a:p>
          <a:p>
            <a:r>
              <a:rPr lang="ru-RU" sz="2800" dirty="0" smtClean="0"/>
              <a:t> «Спасибо на хлеб не намажешь»</a:t>
            </a:r>
          </a:p>
          <a:p>
            <a:r>
              <a:rPr lang="ru-RU" sz="2800" dirty="0" smtClean="0"/>
              <a:t> «Спасибо за пазуху не положишь»</a:t>
            </a:r>
          </a:p>
          <a:p>
            <a:r>
              <a:rPr lang="ru-RU" sz="2800" dirty="0" smtClean="0"/>
              <a:t> «Спасибо домой не принесешь»</a:t>
            </a:r>
          </a:p>
          <a:p>
            <a:r>
              <a:rPr lang="ru-RU" sz="2800" dirty="0" smtClean="0"/>
              <a:t> «Спасибом сыт не будешь»</a:t>
            </a:r>
          </a:p>
          <a:p>
            <a:r>
              <a:rPr lang="ru-RU" sz="2800" dirty="0" smtClean="0"/>
              <a:t> «Спасибо-то не кормит и не греет»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8112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«Спасибо – велико дело»</a:t>
            </a:r>
          </a:p>
          <a:p>
            <a:r>
              <a:rPr lang="ru-RU" sz="2800" dirty="0" smtClean="0"/>
              <a:t> «И некрасиво, да спасибо»</a:t>
            </a:r>
          </a:p>
          <a:p>
            <a:r>
              <a:rPr lang="ru-RU" sz="2800" dirty="0" smtClean="0"/>
              <a:t> «Скоро – так спасибо, а споро – так два» «Скажешь спасибо – так и ладно»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C:\Users\DNS\Desktop\спасибо\Новая папка\3JNNBK50Qj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692150"/>
            <a:ext cx="7670800" cy="5473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8748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Спасибо</a:t>
            </a:r>
          </a:p>
          <a:p>
            <a:r>
              <a:rPr lang="ru-RU" sz="3600" dirty="0" smtClean="0"/>
              <a:t>англичане говорят «</a:t>
            </a:r>
            <a:r>
              <a:rPr lang="ru-RU" sz="3600" dirty="0" err="1" smtClean="0"/>
              <a:t>thanks</a:t>
            </a:r>
            <a:r>
              <a:rPr lang="ru-RU" sz="3600" dirty="0" smtClean="0"/>
              <a:t>»,</a:t>
            </a:r>
          </a:p>
          <a:p>
            <a:r>
              <a:rPr lang="ru-RU" sz="3600" dirty="0" smtClean="0"/>
              <a:t> немцы — «</a:t>
            </a:r>
            <a:r>
              <a:rPr lang="ru-RU" sz="3600" dirty="0" err="1" smtClean="0"/>
              <a:t>danken</a:t>
            </a:r>
            <a:r>
              <a:rPr lang="ru-RU" sz="3600" dirty="0" smtClean="0"/>
              <a:t>»,</a:t>
            </a:r>
          </a:p>
          <a:p>
            <a:r>
              <a:rPr lang="ru-RU" sz="3600" dirty="0" smtClean="0"/>
              <a:t> белорусы — «</a:t>
            </a:r>
            <a:r>
              <a:rPr lang="ru-RU" sz="3600" dirty="0" err="1" smtClean="0"/>
              <a:t>дзякуй</a:t>
            </a:r>
            <a:r>
              <a:rPr lang="ru-RU" sz="3600" dirty="0" smtClean="0"/>
              <a:t>»,</a:t>
            </a:r>
          </a:p>
          <a:p>
            <a:r>
              <a:rPr lang="ru-RU" sz="3600" dirty="0" smtClean="0"/>
              <a:t> поляки — </a:t>
            </a:r>
            <a:r>
              <a:rPr lang="ru-RU" sz="3600" dirty="0" err="1" smtClean="0"/>
              <a:t>дзенки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чехи — </a:t>
            </a:r>
            <a:r>
              <a:rPr lang="ru-RU" sz="3600" dirty="0" err="1" smtClean="0"/>
              <a:t>декуйи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на идише «спасибо» звучит — «</a:t>
            </a:r>
            <a:r>
              <a:rPr lang="ru-RU" sz="3600" dirty="0" err="1" smtClean="0"/>
              <a:t>аданк</a:t>
            </a:r>
            <a:r>
              <a:rPr lang="ru-RU" sz="3600" dirty="0" smtClean="0"/>
              <a:t>»,</a:t>
            </a:r>
          </a:p>
          <a:p>
            <a:r>
              <a:rPr lang="ru-RU" sz="3600" dirty="0" smtClean="0"/>
              <a:t> в Норвегии пишут «</a:t>
            </a:r>
            <a:r>
              <a:rPr lang="ru-RU" sz="3600" dirty="0" err="1" smtClean="0"/>
              <a:t>тakk</a:t>
            </a:r>
            <a:r>
              <a:rPr lang="ru-RU" sz="3600" dirty="0" smtClean="0"/>
              <a:t>» (</a:t>
            </a:r>
            <a:r>
              <a:rPr lang="ru-RU" sz="3600" dirty="0" err="1" smtClean="0"/>
              <a:t>такк</a:t>
            </a:r>
            <a:r>
              <a:rPr lang="ru-RU" sz="3600" dirty="0" smtClean="0"/>
              <a:t>),</a:t>
            </a:r>
          </a:p>
          <a:p>
            <a:r>
              <a:rPr lang="ru-RU" sz="3600" dirty="0" smtClean="0"/>
              <a:t> датчане пишут — «</a:t>
            </a:r>
            <a:r>
              <a:rPr lang="ru-RU" sz="3600" dirty="0" err="1" smtClean="0"/>
              <a:t>tak</a:t>
            </a:r>
            <a:r>
              <a:rPr lang="ru-RU" sz="3600" dirty="0" smtClean="0"/>
              <a:t>» (так),</a:t>
            </a:r>
          </a:p>
          <a:p>
            <a:r>
              <a:rPr lang="ru-RU" sz="3600" dirty="0" smtClean="0"/>
              <a:t> исландцы — «</a:t>
            </a:r>
            <a:r>
              <a:rPr lang="ru-RU" sz="3600" dirty="0" err="1" smtClean="0"/>
              <a:t>takk</a:t>
            </a:r>
            <a:r>
              <a:rPr lang="ru-RU" sz="3600" dirty="0" smtClean="0"/>
              <a:t>» (</a:t>
            </a:r>
            <a:r>
              <a:rPr lang="ru-RU" sz="3600" dirty="0" err="1" smtClean="0"/>
              <a:t>такк</a:t>
            </a:r>
            <a:r>
              <a:rPr lang="ru-RU" sz="3600" dirty="0" smtClean="0"/>
              <a:t>),</a:t>
            </a:r>
          </a:p>
          <a:p>
            <a:r>
              <a:rPr lang="ru-RU" sz="3600" dirty="0" smtClean="0"/>
              <a:t> шведы — «</a:t>
            </a:r>
            <a:r>
              <a:rPr lang="ru-RU" sz="3600" dirty="0" err="1" smtClean="0"/>
              <a:t>tack</a:t>
            </a:r>
            <a:r>
              <a:rPr lang="ru-RU" sz="3600" dirty="0" smtClean="0"/>
              <a:t>» (</a:t>
            </a:r>
            <a:r>
              <a:rPr lang="ru-RU" sz="3600" dirty="0" err="1" smtClean="0"/>
              <a:t>такк</a:t>
            </a:r>
            <a:r>
              <a:rPr lang="ru-RU" sz="3600" dirty="0" smtClean="0"/>
              <a:t>).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Вот как звучит слово «спасибо» на других языках:</a:t>
            </a:r>
          </a:p>
          <a:p>
            <a:r>
              <a:rPr lang="ru-RU" sz="2800" dirty="0" smtClean="0"/>
              <a:t> Арабский: </a:t>
            </a:r>
            <a:r>
              <a:rPr lang="ru-RU" sz="2800" dirty="0" err="1" smtClean="0"/>
              <a:t>Shoukran</a:t>
            </a:r>
            <a:r>
              <a:rPr lang="ru-RU" sz="2800" dirty="0" smtClean="0"/>
              <a:t> (</a:t>
            </a:r>
            <a:r>
              <a:rPr lang="ru-RU" sz="2800" dirty="0" err="1" smtClean="0"/>
              <a:t>шукран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Армянский: </a:t>
            </a:r>
            <a:r>
              <a:rPr lang="ru-RU" sz="2800" dirty="0" err="1" smtClean="0"/>
              <a:t>Shnorhakalutjun</a:t>
            </a:r>
            <a:r>
              <a:rPr lang="ru-RU" sz="2800" dirty="0" smtClean="0"/>
              <a:t> (</a:t>
            </a:r>
            <a:r>
              <a:rPr lang="ru-RU" sz="2800" dirty="0" err="1" smtClean="0"/>
              <a:t>шноракалюцюн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Гавайский: </a:t>
            </a:r>
            <a:r>
              <a:rPr lang="ru-RU" sz="2800" dirty="0" err="1" smtClean="0"/>
              <a:t>Mahalo</a:t>
            </a:r>
            <a:r>
              <a:rPr lang="ru-RU" sz="2800" dirty="0" smtClean="0"/>
              <a:t> (махало)</a:t>
            </a:r>
          </a:p>
          <a:p>
            <a:r>
              <a:rPr lang="ru-RU" sz="2800" dirty="0" smtClean="0"/>
              <a:t> Греческий: </a:t>
            </a:r>
            <a:r>
              <a:rPr lang="ru-RU" sz="2800" dirty="0" err="1" smtClean="0"/>
              <a:t>Evkaristo</a:t>
            </a:r>
            <a:r>
              <a:rPr lang="ru-RU" sz="2800" dirty="0" smtClean="0"/>
              <a:t> (</a:t>
            </a:r>
            <a:r>
              <a:rPr lang="ru-RU" sz="2800" dirty="0" err="1" smtClean="0"/>
              <a:t>эфхаристо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Грузинский: </a:t>
            </a:r>
            <a:r>
              <a:rPr lang="ru-RU" sz="2800" dirty="0" err="1" smtClean="0"/>
              <a:t>Mahd-lobt</a:t>
            </a:r>
            <a:r>
              <a:rPr lang="ru-RU" sz="2800" dirty="0" smtClean="0"/>
              <a:t> (</a:t>
            </a:r>
            <a:r>
              <a:rPr lang="ru-RU" sz="2800" dirty="0" err="1" smtClean="0"/>
              <a:t>мадлобт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Ирландский: </a:t>
            </a:r>
            <a:r>
              <a:rPr lang="ru-RU" sz="2800" dirty="0" err="1" smtClean="0"/>
              <a:t>Goraibhmaithagat</a:t>
            </a:r>
            <a:r>
              <a:rPr lang="ru-RU" sz="2800" dirty="0" smtClean="0"/>
              <a:t> (го рай </a:t>
            </a:r>
            <a:r>
              <a:rPr lang="ru-RU" sz="2800" dirty="0" err="1" smtClean="0"/>
              <a:t>мас</a:t>
            </a:r>
            <a:r>
              <a:rPr lang="ru-RU" sz="2800" dirty="0" smtClean="0"/>
              <a:t> агат)</a:t>
            </a:r>
          </a:p>
          <a:p>
            <a:r>
              <a:rPr lang="ru-RU" sz="2800" dirty="0" smtClean="0"/>
              <a:t>Итальянский: </a:t>
            </a:r>
            <a:r>
              <a:rPr lang="ru-RU" sz="2800" dirty="0" err="1" smtClean="0"/>
              <a:t>Grazie</a:t>
            </a:r>
            <a:r>
              <a:rPr lang="ru-RU" sz="2800" dirty="0" smtClean="0"/>
              <a:t> (</a:t>
            </a:r>
            <a:r>
              <a:rPr lang="ru-RU" sz="2800" dirty="0" err="1" smtClean="0"/>
              <a:t>грацие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Испанский: </a:t>
            </a:r>
            <a:r>
              <a:rPr lang="ru-RU" sz="2800" dirty="0" err="1" smtClean="0"/>
              <a:t>Gracias</a:t>
            </a:r>
            <a:r>
              <a:rPr lang="ru-RU" sz="2800" dirty="0" smtClean="0"/>
              <a:t> (</a:t>
            </a:r>
            <a:r>
              <a:rPr lang="ru-RU" sz="2800" dirty="0" err="1" smtClean="0"/>
              <a:t>грасиас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Камбоджийский: </a:t>
            </a:r>
            <a:r>
              <a:rPr lang="ru-RU" sz="2800" dirty="0" err="1" smtClean="0"/>
              <a:t>Orkun</a:t>
            </a:r>
            <a:r>
              <a:rPr lang="ru-RU" sz="2800" dirty="0" smtClean="0"/>
              <a:t> (</a:t>
            </a:r>
            <a:r>
              <a:rPr lang="ru-RU" sz="2800" dirty="0" err="1" smtClean="0"/>
              <a:t>аркун</a:t>
            </a:r>
            <a:endParaRPr lang="ru-RU" sz="2800" dirty="0" smtClean="0"/>
          </a:p>
          <a:p>
            <a:r>
              <a:rPr lang="ru-RU" sz="2800" dirty="0" smtClean="0"/>
              <a:t> Китайский: </a:t>
            </a:r>
            <a:r>
              <a:rPr lang="ru-RU" sz="2800" dirty="0" err="1" smtClean="0"/>
              <a:t>Xie-xie</a:t>
            </a:r>
            <a:r>
              <a:rPr lang="ru-RU" sz="2800" dirty="0" smtClean="0"/>
              <a:t> (</a:t>
            </a:r>
            <a:r>
              <a:rPr lang="ru-RU" sz="2800" dirty="0" err="1" smtClean="0"/>
              <a:t>Сье-сье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Корейский: </a:t>
            </a:r>
            <a:r>
              <a:rPr lang="ru-RU" sz="2800" dirty="0" err="1" smtClean="0"/>
              <a:t>Kamsuhamnida</a:t>
            </a:r>
            <a:r>
              <a:rPr lang="ru-RU" sz="2800" dirty="0" smtClean="0"/>
              <a:t> (камса </a:t>
            </a:r>
            <a:r>
              <a:rPr lang="ru-RU" sz="2800" dirty="0" err="1" smtClean="0"/>
              <a:t>хамнида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Латвийский: </a:t>
            </a:r>
            <a:r>
              <a:rPr lang="ru-RU" sz="2800" dirty="0" err="1" smtClean="0"/>
              <a:t>Paldies</a:t>
            </a:r>
            <a:r>
              <a:rPr lang="ru-RU" sz="2800" dirty="0" smtClean="0"/>
              <a:t> (</a:t>
            </a:r>
            <a:r>
              <a:rPr lang="ru-RU" sz="2800" dirty="0" err="1" smtClean="0"/>
              <a:t>палдис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Литовский: </a:t>
            </a:r>
            <a:r>
              <a:rPr lang="ru-RU" sz="2800" dirty="0" err="1" smtClean="0"/>
              <a:t>Kobchie</a:t>
            </a:r>
            <a:r>
              <a:rPr lang="ru-RU" sz="2800" dirty="0" smtClean="0"/>
              <a:t> (</a:t>
            </a:r>
            <a:r>
              <a:rPr lang="ru-RU" sz="2800" dirty="0" err="1" smtClean="0"/>
              <a:t>коб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77048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Малазийский: </a:t>
            </a:r>
            <a:r>
              <a:rPr lang="ru-RU" sz="2800" dirty="0" err="1" smtClean="0"/>
              <a:t>Terimakasih</a:t>
            </a:r>
            <a:r>
              <a:rPr lang="ru-RU" sz="2800" dirty="0" smtClean="0"/>
              <a:t> (</a:t>
            </a:r>
            <a:r>
              <a:rPr lang="ru-RU" sz="2800" dirty="0" err="1" smtClean="0"/>
              <a:t>терима</a:t>
            </a:r>
            <a:r>
              <a:rPr lang="ru-RU" sz="2800" dirty="0" smtClean="0"/>
              <a:t> каши)</a:t>
            </a:r>
          </a:p>
          <a:p>
            <a:r>
              <a:rPr lang="ru-RU" sz="2800" dirty="0" smtClean="0"/>
              <a:t> Монгольский: </a:t>
            </a:r>
            <a:r>
              <a:rPr lang="ru-RU" sz="2800" dirty="0" err="1" smtClean="0"/>
              <a:t>Vayarla</a:t>
            </a:r>
            <a:r>
              <a:rPr lang="ru-RU" sz="2800" dirty="0" smtClean="0"/>
              <a:t> (</a:t>
            </a:r>
            <a:r>
              <a:rPr lang="ru-RU" sz="2800" dirty="0" err="1" smtClean="0"/>
              <a:t>вайала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Португальский: </a:t>
            </a:r>
            <a:r>
              <a:rPr lang="ru-RU" sz="2800" dirty="0" err="1" smtClean="0"/>
              <a:t>Obrigado</a:t>
            </a:r>
            <a:r>
              <a:rPr lang="ru-RU" sz="2800" dirty="0" smtClean="0"/>
              <a:t> (</a:t>
            </a:r>
            <a:r>
              <a:rPr lang="ru-RU" sz="2800" dirty="0" err="1" smtClean="0"/>
              <a:t>обригадо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Румынский: </a:t>
            </a:r>
            <a:r>
              <a:rPr lang="ru-RU" sz="2800" dirty="0" err="1" smtClean="0"/>
              <a:t>Multimesk</a:t>
            </a:r>
            <a:r>
              <a:rPr lang="ru-RU" sz="2800" dirty="0" smtClean="0"/>
              <a:t> (</a:t>
            </a:r>
            <a:r>
              <a:rPr lang="ru-RU" sz="2800" dirty="0" err="1" smtClean="0"/>
              <a:t>малтимеск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Сомалийский: </a:t>
            </a:r>
            <a:r>
              <a:rPr lang="ru-RU" sz="2800" dirty="0" err="1" smtClean="0"/>
              <a:t>Mahadsanid</a:t>
            </a:r>
            <a:r>
              <a:rPr lang="ru-RU" sz="2800" dirty="0" smtClean="0"/>
              <a:t> (</a:t>
            </a:r>
            <a:r>
              <a:rPr lang="ru-RU" sz="2800" dirty="0" err="1" smtClean="0"/>
              <a:t>махасанид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Суахили: </a:t>
            </a:r>
            <a:r>
              <a:rPr lang="ru-RU" sz="2800" dirty="0" err="1" smtClean="0"/>
              <a:t>AsantesanaТайский</a:t>
            </a:r>
            <a:r>
              <a:rPr lang="ru-RU" sz="2800" dirty="0" smtClean="0"/>
              <a:t>: </a:t>
            </a:r>
            <a:r>
              <a:rPr lang="ru-RU" sz="2800" dirty="0" err="1" smtClean="0"/>
              <a:t>Kabkoonkrup</a:t>
            </a:r>
            <a:r>
              <a:rPr lang="ru-RU" sz="2800" dirty="0" smtClean="0"/>
              <a:t> (если вы - мужчина), </a:t>
            </a:r>
            <a:r>
              <a:rPr lang="ru-RU" sz="2800" dirty="0" err="1" smtClean="0"/>
              <a:t>Kabkoonka</a:t>
            </a:r>
            <a:r>
              <a:rPr lang="ru-RU" sz="2800" dirty="0" smtClean="0"/>
              <a:t> (если вы - женщина)</a:t>
            </a:r>
          </a:p>
          <a:p>
            <a:r>
              <a:rPr lang="ru-RU" sz="2800" dirty="0" smtClean="0"/>
              <a:t> Татарский: </a:t>
            </a:r>
            <a:r>
              <a:rPr lang="ru-RU" sz="2800" dirty="0" err="1" smtClean="0"/>
              <a:t>Rekhmet</a:t>
            </a:r>
            <a:r>
              <a:rPr lang="ru-RU" sz="2800" dirty="0" smtClean="0"/>
              <a:t> (</a:t>
            </a:r>
            <a:r>
              <a:rPr lang="ru-RU" sz="2800" dirty="0" err="1" smtClean="0"/>
              <a:t>рехмет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Турецкий: </a:t>
            </a:r>
            <a:r>
              <a:rPr lang="ru-RU" sz="2800" dirty="0" err="1" smtClean="0"/>
              <a:t>sagol</a:t>
            </a:r>
            <a:r>
              <a:rPr lang="ru-RU" sz="2800" dirty="0" smtClean="0"/>
              <a:t> (</a:t>
            </a:r>
            <a:r>
              <a:rPr lang="ru-RU" sz="2800" dirty="0" err="1" smtClean="0"/>
              <a:t>саoл</a:t>
            </a:r>
            <a:r>
              <a:rPr lang="ru-RU" sz="2800" dirty="0" smtClean="0"/>
              <a:t>), </a:t>
            </a:r>
            <a:r>
              <a:rPr lang="ru-RU" sz="2800" dirty="0" err="1" smtClean="0"/>
              <a:t>tesekurederim</a:t>
            </a:r>
            <a:r>
              <a:rPr lang="ru-RU" sz="2800" dirty="0" smtClean="0"/>
              <a:t> (</a:t>
            </a:r>
            <a:r>
              <a:rPr lang="ru-RU" sz="2800" dirty="0" err="1" smtClean="0"/>
              <a:t>тешекюр</a:t>
            </a:r>
            <a:r>
              <a:rPr lang="ru-RU" sz="2800" dirty="0" smtClean="0"/>
              <a:t> </a:t>
            </a:r>
            <a:r>
              <a:rPr lang="ru-RU" sz="2800" dirty="0" err="1" smtClean="0"/>
              <a:t>эдерим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Филиппинский: </a:t>
            </a:r>
            <a:r>
              <a:rPr lang="ru-RU" sz="2800" dirty="0" err="1" smtClean="0"/>
              <a:t>Salamat</a:t>
            </a:r>
            <a:r>
              <a:rPr lang="ru-RU" sz="2800" dirty="0" smtClean="0"/>
              <a:t> (</a:t>
            </a:r>
            <a:r>
              <a:rPr lang="ru-RU" sz="2800" dirty="0" err="1" smtClean="0"/>
              <a:t>сламат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Финский:Kiitos</a:t>
            </a:r>
            <a:r>
              <a:rPr lang="ru-RU" sz="2800" dirty="0" smtClean="0"/>
              <a:t> (</a:t>
            </a:r>
            <a:r>
              <a:rPr lang="ru-RU" sz="2800" dirty="0" err="1" smtClean="0"/>
              <a:t>киитос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Французский: </a:t>
            </a:r>
            <a:r>
              <a:rPr lang="ru-RU" sz="2800" dirty="0" err="1" smtClean="0"/>
              <a:t>Mercibeaucoups</a:t>
            </a:r>
            <a:r>
              <a:rPr lang="ru-RU" sz="2800" dirty="0" smtClean="0"/>
              <a:t> (мерси боку)</a:t>
            </a:r>
          </a:p>
          <a:p>
            <a:r>
              <a:rPr lang="ru-RU" sz="2800" dirty="0" smtClean="0"/>
              <a:t> Хинди: </a:t>
            </a:r>
            <a:r>
              <a:rPr lang="ru-RU" sz="2800" dirty="0" err="1" smtClean="0"/>
              <a:t>Shoukriah</a:t>
            </a:r>
            <a:r>
              <a:rPr lang="ru-RU" sz="2800" dirty="0" smtClean="0"/>
              <a:t> (</a:t>
            </a:r>
            <a:r>
              <a:rPr lang="ru-RU" sz="2800" dirty="0" err="1" smtClean="0"/>
              <a:t>шукран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Японский: </a:t>
            </a:r>
            <a:r>
              <a:rPr lang="ru-RU" sz="2800" dirty="0" err="1" smtClean="0"/>
              <a:t>Domoarigato</a:t>
            </a:r>
            <a:r>
              <a:rPr lang="ru-RU" sz="2800" dirty="0" smtClean="0"/>
              <a:t> (</a:t>
            </a:r>
            <a:r>
              <a:rPr lang="ru-RU" sz="2800" dirty="0" err="1" smtClean="0"/>
              <a:t>домо</a:t>
            </a:r>
            <a:r>
              <a:rPr lang="ru-RU" sz="2800" dirty="0" smtClean="0"/>
              <a:t> </a:t>
            </a:r>
            <a:r>
              <a:rPr lang="ru-RU" sz="2800" dirty="0" err="1" smtClean="0"/>
              <a:t>аригато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932</Words>
  <Application>Microsoft Office PowerPoint</Application>
  <PresentationFormat>Экран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Происхождение слова «спасибо»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17</cp:revision>
  <dcterms:created xsi:type="dcterms:W3CDTF">2014-01-13T12:37:31Z</dcterms:created>
  <dcterms:modified xsi:type="dcterms:W3CDTF">2014-01-20T13:29:33Z</dcterms:modified>
</cp:coreProperties>
</file>