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6" r:id="rId3"/>
    <p:sldId id="275" r:id="rId4"/>
    <p:sldId id="276" r:id="rId5"/>
    <p:sldId id="277" r:id="rId6"/>
    <p:sldId id="259" r:id="rId7"/>
    <p:sldId id="278" r:id="rId8"/>
    <p:sldId id="279" r:id="rId9"/>
    <p:sldId id="280" r:id="rId10"/>
    <p:sldId id="262" r:id="rId11"/>
    <p:sldId id="274" r:id="rId12"/>
    <p:sldId id="260" r:id="rId13"/>
    <p:sldId id="261" r:id="rId14"/>
    <p:sldId id="263" r:id="rId15"/>
    <p:sldId id="264" r:id="rId16"/>
    <p:sldId id="266" r:id="rId17"/>
    <p:sldId id="265" r:id="rId18"/>
    <p:sldId id="267" r:id="rId19"/>
    <p:sldId id="268" r:id="rId20"/>
    <p:sldId id="269" r:id="rId21"/>
    <p:sldId id="281" r:id="rId22"/>
    <p:sldId id="270" r:id="rId23"/>
    <p:sldId id="271" r:id="rId24"/>
    <p:sldId id="282" r:id="rId25"/>
    <p:sldId id="283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0103-CE66-4C86-BF1D-A14BFEBA995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6C1D-EAA0-4A0A-9E87-3E1AE2309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hyperlink" Target="http://images.yandex.ru/yandsearch?img_url=http://fantasyflash.ru/positive/present/image/bpresent29.jpg&amp;iorient=&amp;ih=&amp;nojs=1&amp;icolor=&amp;site=&amp;text=%D0%B2%D0%BE%D0%B7%D0%B4%D1%83%D1%88%D0%BD%D1%8B%D0%B5%20%D1%88%D0%B0%D1%80%D1%8B&amp;iw=&amp;wp=&amp;pos=2&amp;recent=&amp;type=&amp;isize=&amp;rpt=simage&amp;itype=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img_url=http://s015.radikal.ru/i330/1012/02/ba1c4065b763.jpg&amp;iorient=&amp;ih=&amp;nojs=1&amp;icolor=&amp;site=&amp;text=%D0%B4%D0%B5%D1%82%D1%81%D0%BA%D0%BE%D0%B5%20%D0%BF%D0%BB%D0%B0%D1%82%D1%8C%D0%B5&amp;iw=&amp;wp=&amp;pos=18&amp;recent=&amp;type=&amp;isize=&amp;rpt=simage&amp;itype=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dmodels.su/products_pictures/vol_55_trans22.jpg" TargetMode="Externa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g01.chitalnya.ru/upload/375/6893592146225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6.xml"/><Relationship Id="rId3" Type="http://schemas.openxmlformats.org/officeDocument/2006/relationships/hyperlink" Target="http://home-games.ru/uploads/posts/2011-04/1301650773_0_259b8_cdeced6f_xl.jpg" TargetMode="External"/><Relationship Id="rId7" Type="http://schemas.openxmlformats.org/officeDocument/2006/relationships/slide" Target="slide3.xml"/><Relationship Id="rId12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images.yandex.ru/yandsearch?img_url=http://img.nr2.ru/pict/arts1/21/42/214222.jpg&amp;iorient=&amp;ih=&amp;icolor=&amp;site=&amp;text=%D1%86%D0%B8%D1%80%D0%BA%20%D0%B7%D0%B4%D0%B0%D0%BD%D0%B8%D0%B5%20-%20%D1%88%D0%B0%D0%BF%D0%B8%D1%82%D0%BE&amp;iw=&amp;wp=&amp;pos=9&amp;recent=&amp;type=&amp;isize=&amp;rpt=simage&amp;itype=&amp;nojs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ostingkartinok.com/uploads/images/2012/05/b170d6aa030590d363e810fa52375d4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hyperlink" Target="http://www.comanda-online.ro/fisiere/produse/mare/270977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sadsamslabo.ru/images/stories/ac0b16ad830ece8edf0db51bf87fb0424fb17858038695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slide" Target="slide10.xml"/><Relationship Id="rId3" Type="http://schemas.openxmlformats.org/officeDocument/2006/relationships/slide" Target="slide8.xml"/><Relationship Id="rId7" Type="http://schemas.openxmlformats.org/officeDocument/2006/relationships/hyperlink" Target="http://images.yandex.ru/yandsearch?img_url=http://s19.radikal.ru/i192/1103/93/65d09cbe6d97.jpg&amp;iorient=&amp;ih=&amp;icolor=&amp;site=&amp;text=%D0%B2%D0%B5%D1%82%D0%BA%D0%B0&amp;iw=&amp;wp=&amp;pos=3&amp;recent=&amp;type=&amp;isize=&amp;rpt=simage&amp;itype=&amp;nojs=1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images.yandex.ru/yandsearch?img_url=http://kolyan.net/uploads/posts/2011-05/1306822359_image_149.jpg&amp;iorient=&amp;ih=&amp;nojs=1&amp;icolor=&amp;site=&amp;text=%D0%BB%D0%B5%D1%81&amp;iw=&amp;wp=&amp;pos=6&amp;recent=&amp;type=&amp;isize=&amp;rpt=simage&amp;itype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930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00364" y="857232"/>
            <a:ext cx="475651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000" dirty="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4000" dirty="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анализа </a:t>
            </a:r>
            <a:r>
              <a:rPr lang="ru-RU" sz="4000" dirty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структуры </a:t>
            </a:r>
            <a:r>
              <a:rPr lang="ru-RU" sz="4000" dirty="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предложения и синтез слов в предложении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>
              <a:ln w="1143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571501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Подготовила учитель-логопед МБОУ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№17  </a:t>
            </a: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Петропавловска-Камчатского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Найдюк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И. 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9167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8424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latin typeface="Times New Roman" pitchFamily="18" charset="0"/>
                <a:cs typeface="Times New Roman" pitchFamily="18" charset="0"/>
              </a:rPr>
              <a:t>2. Закончите предложения, выбрав подходящее по смыслу слово.</a:t>
            </a:r>
            <a:endParaRPr lang="ru-RU" sz="280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кораб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1512168" cy="1004197"/>
          </a:xfrm>
          <a:prstGeom prst="rect">
            <a:avLst/>
          </a:prstGeom>
          <a:noFill/>
        </p:spPr>
      </p:pic>
      <p:pic>
        <p:nvPicPr>
          <p:cNvPr id="7" name="Picture 3" descr="777-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196752"/>
            <a:ext cx="1368152" cy="909835"/>
          </a:xfrm>
          <a:prstGeom prst="rect">
            <a:avLst/>
          </a:prstGeom>
          <a:noFill/>
        </p:spPr>
      </p:pic>
      <p:pic>
        <p:nvPicPr>
          <p:cNvPr id="8" name="Picture 12" descr="клён11"/>
          <p:cNvPicPr>
            <a:picLocks noChangeAspect="1" noChangeArrowheads="1"/>
          </p:cNvPicPr>
          <p:nvPr/>
        </p:nvPicPr>
        <p:blipFill>
          <a:blip r:embed="rId5" cstate="print"/>
          <a:srcRect b="6496"/>
          <a:stretch>
            <a:fillRect/>
          </a:stretch>
        </p:blipFill>
        <p:spPr bwMode="auto">
          <a:xfrm>
            <a:off x="6084168" y="2708920"/>
            <a:ext cx="1010401" cy="125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Toyo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996952"/>
            <a:ext cx="1440160" cy="871408"/>
          </a:xfrm>
          <a:prstGeom prst="rect">
            <a:avLst/>
          </a:prstGeom>
          <a:noFill/>
        </p:spPr>
      </p:pic>
      <p:pic>
        <p:nvPicPr>
          <p:cNvPr id="13314" name="Picture 2" descr="http://im4-tub-ru.yandex.net/i?id=184833978-39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253" y="4797152"/>
            <a:ext cx="1495747" cy="1174670"/>
          </a:xfrm>
          <a:prstGeom prst="rect">
            <a:avLst/>
          </a:prstGeom>
          <a:noFill/>
        </p:spPr>
      </p:pic>
      <p:pic>
        <p:nvPicPr>
          <p:cNvPr id="11" name="Picture 1029" descr="олеандр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869160"/>
            <a:ext cx="1008112" cy="116666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1124744"/>
            <a:ext cx="4896544" cy="93610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 небу  летит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924944"/>
            <a:ext cx="4968552" cy="93610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парке  растут 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941168"/>
            <a:ext cx="5904656" cy="93610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Юры воздушные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67569E-6 L -0.22448 -0.003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3599E-6 L -0.06319 -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28129E-7 L -0.11111 -0.001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958"/>
            <a:ext cx="9342591" cy="694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оку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48680"/>
            <a:ext cx="1656184" cy="1241219"/>
          </a:xfrm>
          <a:prstGeom prst="rect">
            <a:avLst/>
          </a:prstGeom>
          <a:noFill/>
        </p:spPr>
      </p:pic>
      <p:pic>
        <p:nvPicPr>
          <p:cNvPr id="6" name="Picture 8" descr="черешня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1368152" cy="1026115"/>
          </a:xfrm>
          <a:prstGeom prst="rect">
            <a:avLst/>
          </a:prstGeom>
          <a:noFill/>
        </p:spPr>
      </p:pic>
      <p:pic>
        <p:nvPicPr>
          <p:cNvPr id="7" name="Picture 6" descr="часы рим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852936"/>
            <a:ext cx="1440162" cy="1434403"/>
          </a:xfrm>
          <a:prstGeom prst="rect">
            <a:avLst/>
          </a:prstGeom>
          <a:noFill/>
        </p:spPr>
      </p:pic>
      <p:pic>
        <p:nvPicPr>
          <p:cNvPr id="29698" name="Picture 2" descr="http://im5-tub-ru.yandex.net/i?id=399954795-4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636912"/>
            <a:ext cx="1296144" cy="1735907"/>
          </a:xfrm>
          <a:prstGeom prst="rect">
            <a:avLst/>
          </a:prstGeom>
          <a:noFill/>
        </p:spPr>
      </p:pic>
      <p:pic>
        <p:nvPicPr>
          <p:cNvPr id="9" name="Picture 5" descr="овощ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5157192"/>
            <a:ext cx="1656184" cy="1173104"/>
          </a:xfrm>
          <a:prstGeom prst="rect">
            <a:avLst/>
          </a:prstGeom>
          <a:noFill/>
        </p:spPr>
      </p:pic>
      <p:pic>
        <p:nvPicPr>
          <p:cNvPr id="10" name="Picture 2" descr="Sweets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477468" y="5348068"/>
            <a:ext cx="1581428" cy="10556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620688"/>
            <a:ext cx="4536504" cy="93610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Алёша поймал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852936"/>
            <a:ext cx="5400600" cy="93610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 Кате сшила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157192"/>
            <a:ext cx="5256584" cy="93610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огороде растут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13972E-6 L -0.2165 0.0041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85E-6 L -0.17326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726"/>
            <a:ext cx="9763125" cy="7324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latin typeface="Times New Roman" pitchFamily="18" charset="0"/>
                <a:cs typeface="Times New Roman" pitchFamily="18" charset="0"/>
              </a:rPr>
              <a:t>3. Составьте предложения из двух частей.</a:t>
            </a:r>
            <a:endParaRPr lang="ru-RU" sz="280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3384376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Даша  рисует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48880"/>
            <a:ext cx="3672408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 катается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869160"/>
            <a:ext cx="5112568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Котёнок Васька спит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9704" y="4869160"/>
            <a:ext cx="2664296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красками.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9704" y="2996952"/>
            <a:ext cx="2664296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санках.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1712" y="2060848"/>
            <a:ext cx="2592288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кресле.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1052736"/>
            <a:ext cx="1980728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книгу.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645024"/>
            <a:ext cx="3168352" cy="4320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Илья читает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31094 -0.5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27552 -0.09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37604 0.37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4.44444E-6 L -0.12188 0.40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726"/>
            <a:ext cx="9763125" cy="7324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933056"/>
            <a:ext cx="4464496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Бабушка  связала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3600" y="1556792"/>
            <a:ext cx="3600400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тёплый шарф.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4365104"/>
            <a:ext cx="3563888" cy="6206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высокий  дом.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764704"/>
            <a:ext cx="2448272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Юли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7576" y="116632"/>
            <a:ext cx="3816424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утка с утятами.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92896"/>
            <a:ext cx="4464496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Строители строят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301208"/>
            <a:ext cx="4104456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озере плавает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589240"/>
            <a:ext cx="2808312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 Пушок.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2.22222E-6 L -0.31875 -0.7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3.33333E-6 L -0.0552 -0.28356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7084 0.34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07865 0.7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9167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8424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latin typeface="Times New Roman" pitchFamily="18" charset="0"/>
                <a:cs typeface="Times New Roman" pitchFamily="18" charset="0"/>
              </a:rPr>
              <a:t>4. Прочитайте слова. Придумайте из слов предложения.</a:t>
            </a:r>
            <a:endParaRPr lang="ru-RU" sz="280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052736"/>
            <a:ext cx="2016224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жёлтые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1916832"/>
            <a:ext cx="2592288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зёрнышки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1196752"/>
            <a:ext cx="2016224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клюют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484784"/>
            <a:ext cx="2376264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цыплята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8388424" y="4149080"/>
            <a:ext cx="398418" cy="422928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996952"/>
            <a:ext cx="2160240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3068960"/>
            <a:ext cx="136815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едет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1960" y="3933056"/>
            <a:ext cx="230425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грузовая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52" y="3068960"/>
            <a:ext cx="1855440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3933056"/>
            <a:ext cx="792088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hlinkClick r:id="rId4" action="ppaction://hlinksldjump"/>
          </p:cNvPr>
          <p:cNvSpPr/>
          <p:nvPr/>
        </p:nvSpPr>
        <p:spPr>
          <a:xfrm>
            <a:off x="8429652" y="4714884"/>
            <a:ext cx="398418" cy="417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5157192"/>
            <a:ext cx="2232248" cy="576064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вкусные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39752" y="5949280"/>
            <a:ext cx="2376264" cy="576064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испекла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1960" y="5157192"/>
            <a:ext cx="2232248" cy="576064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бабушка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68144" y="5949280"/>
            <a:ext cx="2160240" cy="576064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пирожки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>
            <a:hlinkClick r:id="rId5" action="ppaction://hlinksldjump"/>
          </p:cNvPr>
          <p:cNvSpPr/>
          <p:nvPr/>
        </p:nvSpPr>
        <p:spPr>
          <a:xfrm>
            <a:off x="8429652" y="5357826"/>
            <a:ext cx="398418" cy="412668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право 28">
            <a:hlinkClick r:id="rId6" action="ppaction://hlinksldjump"/>
          </p:cNvPr>
          <p:cNvSpPr/>
          <p:nvPr/>
        </p:nvSpPr>
        <p:spPr>
          <a:xfrm>
            <a:off x="8279904" y="6093296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136904" cy="10801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Жёлтые цыплята  клюют зёрнышки.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цыплята класс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91894"/>
            <a:ext cx="4176463" cy="3972994"/>
          </a:xfrm>
          <a:prstGeom prst="rect">
            <a:avLst/>
          </a:prstGeom>
          <a:noFill/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8172400" y="5733256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ыгнутая влево стрелка 5">
            <a:hlinkClick r:id="rId2" action="ppaction://hlinksldjump"/>
          </p:cNvPr>
          <p:cNvSpPr/>
          <p:nvPr/>
        </p:nvSpPr>
        <p:spPr>
          <a:xfrm>
            <a:off x="8172400" y="5733256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764704"/>
            <a:ext cx="7920880" cy="11521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Грузовая  машина  едет по  дороге.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www.3dmodels.su/products_pictures/vol_55_trans2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88840"/>
            <a:ext cx="5242141" cy="3432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ыгнутая влево стрелка 4">
            <a:hlinkClick r:id="rId2" action="ppaction://hlinksldjump"/>
          </p:cNvPr>
          <p:cNvSpPr/>
          <p:nvPr/>
        </p:nvSpPr>
        <p:spPr>
          <a:xfrm>
            <a:off x="8172400" y="5733256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764704"/>
            <a:ext cx="8136904" cy="10081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Бабушка испекла вкусные пирожки.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25 Пирожки с гриб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5040560" cy="368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726"/>
            <a:ext cx="9763125" cy="7324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980728"/>
            <a:ext cx="1728192" cy="64807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88640"/>
            <a:ext cx="792088" cy="5760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88640"/>
            <a:ext cx="1584176" cy="5760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980728"/>
            <a:ext cx="2016224" cy="5760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радуга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908720"/>
            <a:ext cx="1368152" cy="5760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420888"/>
            <a:ext cx="158417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2420888"/>
            <a:ext cx="2376264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большая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3284984"/>
            <a:ext cx="1656184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3284984"/>
            <a:ext cx="2592288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мельница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2420888"/>
            <a:ext cx="136815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4653136"/>
            <a:ext cx="504056" cy="576064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4581128"/>
            <a:ext cx="2808312" cy="576064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аквариуме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31640" y="5445224"/>
            <a:ext cx="2232248" cy="576064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плавают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5661248"/>
            <a:ext cx="1656184" cy="576064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рыбки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>
            <a:hlinkClick r:id="rId3" action="ppaction://hlinksldjump"/>
          </p:cNvPr>
          <p:cNvSpPr/>
          <p:nvPr/>
        </p:nvSpPr>
        <p:spPr>
          <a:xfrm>
            <a:off x="8388424" y="5734397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4" action="ppaction://hlinksldjump"/>
          </p:cNvPr>
          <p:cNvSpPr/>
          <p:nvPr/>
        </p:nvSpPr>
        <p:spPr>
          <a:xfrm>
            <a:off x="8611369" y="4373488"/>
            <a:ext cx="389756" cy="36004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>
            <a:hlinkClick r:id="rId5" action="ppaction://hlinksldjump"/>
          </p:cNvPr>
          <p:cNvSpPr/>
          <p:nvPr/>
        </p:nvSpPr>
        <p:spPr>
          <a:xfrm>
            <a:off x="8597330" y="4801766"/>
            <a:ext cx="39553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hlinkClick r:id="rId6" action="ppaction://hlinksldjump"/>
          </p:cNvPr>
          <p:cNvSpPr/>
          <p:nvPr/>
        </p:nvSpPr>
        <p:spPr>
          <a:xfrm>
            <a:off x="8614098" y="5253583"/>
            <a:ext cx="39655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188640"/>
            <a:ext cx="2880320" cy="64807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появилась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726"/>
            <a:ext cx="9763125" cy="7324726"/>
          </a:xfrm>
          <a:prstGeom prst="rect">
            <a:avLst/>
          </a:prstGeom>
          <a:noFill/>
        </p:spPr>
      </p:pic>
      <p:pic>
        <p:nvPicPr>
          <p:cNvPr id="8196" name="Picture 4" descr="http://img01.chitalnya.ru/upload/375/6893592146225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772816"/>
            <a:ext cx="3600400" cy="4737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692696"/>
            <a:ext cx="8892480" cy="10081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дождя на небе появилась радуга.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лево стрелка 7">
            <a:hlinkClick r:id="rId5" action="ppaction://hlinksldjump"/>
          </p:cNvPr>
          <p:cNvSpPr/>
          <p:nvPr/>
        </p:nvSpPr>
        <p:spPr>
          <a:xfrm>
            <a:off x="8172400" y="5805264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5954"/>
            <a:ext cx="9295581" cy="69739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16632"/>
            <a:ext cx="68407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latin typeface="Times New Roman" pitchFamily="18" charset="0"/>
                <a:cs typeface="Times New Roman" pitchFamily="18" charset="0"/>
              </a:rPr>
              <a:t>1. Составьте  и прочитайте предложения</a:t>
            </a:r>
            <a:endParaRPr lang="ru-RU" sz="280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home-games.ru/uploads/posts/2011-04/1301650773_0_259b8_cdeced6f_x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24944"/>
            <a:ext cx="1513581" cy="1008112"/>
          </a:xfrm>
          <a:prstGeom prst="rect">
            <a:avLst/>
          </a:prstGeom>
          <a:noFill/>
        </p:spPr>
      </p:pic>
      <p:pic>
        <p:nvPicPr>
          <p:cNvPr id="15364" name="Picture 4" descr="http://im5-tub-ru.yandex.net/i?id=55325717-38-72&amp;n=2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852936"/>
            <a:ext cx="1440160" cy="1080120"/>
          </a:xfrm>
          <a:prstGeom prst="rect">
            <a:avLst/>
          </a:prstGeom>
          <a:noFill/>
        </p:spPr>
      </p:pic>
      <p:pic>
        <p:nvPicPr>
          <p:cNvPr id="15370" name="Picture 10" descr="http://im8-tub-ru.yandex.net/i?id=33596197-48-72&amp;n=2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836712"/>
            <a:ext cx="1536171" cy="1152128"/>
          </a:xfrm>
          <a:prstGeom prst="rect">
            <a:avLst/>
          </a:prstGeom>
          <a:noFill/>
        </p:spPr>
      </p:pic>
      <p:pic>
        <p:nvPicPr>
          <p:cNvPr id="15372" name="Picture 12" descr="http://im5-tub-ru.yandex.net/i?id=98788829-00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764704"/>
            <a:ext cx="1444000" cy="1152128"/>
          </a:xfrm>
          <a:prstGeom prst="rect">
            <a:avLst/>
          </a:prstGeom>
          <a:noFill/>
        </p:spPr>
      </p:pic>
      <p:pic>
        <p:nvPicPr>
          <p:cNvPr id="15374" name="Picture 14" descr="http://im7-tub-ru.yandex.net/i?id=137414938-54-72&amp;n=2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4437112"/>
            <a:ext cx="1428750" cy="142875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1520" y="908720"/>
            <a:ext cx="720080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1052736"/>
            <a:ext cx="3744416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выступают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2996952"/>
            <a:ext cx="1728192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идут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4797152"/>
            <a:ext cx="2088232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яркое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>
            <a:hlinkClick r:id="rId13" action="ppaction://hlinksldjump"/>
          </p:cNvPr>
          <p:cNvSpPr/>
          <p:nvPr/>
        </p:nvSpPr>
        <p:spPr>
          <a:xfrm>
            <a:off x="8028384" y="594928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2996952"/>
            <a:ext cx="567680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4797152"/>
            <a:ext cx="1719808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небе 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4797152"/>
            <a:ext cx="775320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726"/>
            <a:ext cx="9763125" cy="7324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8712968" cy="10081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реки  стоит  большая  мельница.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hostingkartinok.com/uploads/images/2012/05/b170d6aa030590d363e810fa52375d4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8"/>
            <a:ext cx="4662010" cy="3096344"/>
          </a:xfrm>
          <a:prstGeom prst="rect">
            <a:avLst/>
          </a:prstGeom>
          <a:noFill/>
        </p:spPr>
      </p:pic>
      <p:sp>
        <p:nvSpPr>
          <p:cNvPr id="7" name="Выгнутая влево стрелка 6">
            <a:hlinkClick r:id="rId5" action="ppaction://hlinksldjump"/>
          </p:cNvPr>
          <p:cNvSpPr/>
          <p:nvPr/>
        </p:nvSpPr>
        <p:spPr>
          <a:xfrm>
            <a:off x="8388424" y="5661248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726"/>
            <a:ext cx="9763125" cy="7324726"/>
          </a:xfrm>
          <a:prstGeom prst="rect">
            <a:avLst/>
          </a:prstGeom>
          <a:noFill/>
        </p:spPr>
      </p:pic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8388424" y="5733256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7812360" cy="8640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аквариуме  плавают  рыбки.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comanda-online.ro/fisiere/produse/mare/27097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060848"/>
            <a:ext cx="452098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6632"/>
            <a:ext cx="86044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latin typeface="Times New Roman" pitchFamily="18" charset="0"/>
                <a:cs typeface="Times New Roman" pitchFamily="18" charset="0"/>
              </a:rPr>
              <a:t>5. Прочитайте  предложения, соединив слова по линиям.</a:t>
            </a:r>
            <a:endParaRPr lang="ru-RU" sz="280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475656" y="1124744"/>
            <a:ext cx="1584175" cy="936104"/>
          </a:xfrm>
          <a:custGeom>
            <a:avLst/>
            <a:gdLst>
              <a:gd name="connsiteX0" fmla="*/ 0 w 923925"/>
              <a:gd name="connsiteY0" fmla="*/ 0 h 904875"/>
              <a:gd name="connsiteX1" fmla="*/ 685800 w 923925"/>
              <a:gd name="connsiteY1" fmla="*/ 266700 h 904875"/>
              <a:gd name="connsiteX2" fmla="*/ 923925 w 923925"/>
              <a:gd name="connsiteY2" fmla="*/ 904875 h 904875"/>
              <a:gd name="connsiteX3" fmla="*/ 923925 w 923925"/>
              <a:gd name="connsiteY3" fmla="*/ 904875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925" h="904875">
                <a:moveTo>
                  <a:pt x="0" y="0"/>
                </a:moveTo>
                <a:cubicBezTo>
                  <a:pt x="265906" y="57944"/>
                  <a:pt x="531813" y="115888"/>
                  <a:pt x="685800" y="266700"/>
                </a:cubicBezTo>
                <a:cubicBezTo>
                  <a:pt x="839787" y="417512"/>
                  <a:pt x="923925" y="904875"/>
                  <a:pt x="923925" y="904875"/>
                </a:cubicBezTo>
                <a:lnTo>
                  <a:pt x="923925" y="904875"/>
                </a:ln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13669925">
            <a:off x="2295031" y="2828498"/>
            <a:ext cx="818415" cy="1117872"/>
          </a:xfrm>
          <a:custGeom>
            <a:avLst/>
            <a:gdLst>
              <a:gd name="connsiteX0" fmla="*/ 0 w 923925"/>
              <a:gd name="connsiteY0" fmla="*/ 0 h 904875"/>
              <a:gd name="connsiteX1" fmla="*/ 685800 w 923925"/>
              <a:gd name="connsiteY1" fmla="*/ 266700 h 904875"/>
              <a:gd name="connsiteX2" fmla="*/ 923925 w 923925"/>
              <a:gd name="connsiteY2" fmla="*/ 904875 h 904875"/>
              <a:gd name="connsiteX3" fmla="*/ 923925 w 923925"/>
              <a:gd name="connsiteY3" fmla="*/ 904875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925" h="904875">
                <a:moveTo>
                  <a:pt x="0" y="0"/>
                </a:moveTo>
                <a:cubicBezTo>
                  <a:pt x="265906" y="57944"/>
                  <a:pt x="531813" y="115888"/>
                  <a:pt x="685800" y="266700"/>
                </a:cubicBezTo>
                <a:cubicBezTo>
                  <a:pt x="839787" y="417512"/>
                  <a:pt x="923925" y="904875"/>
                  <a:pt x="923925" y="904875"/>
                </a:cubicBezTo>
                <a:lnTo>
                  <a:pt x="923925" y="904875"/>
                </a:ln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5086297">
            <a:off x="3237674" y="1341338"/>
            <a:ext cx="2365839" cy="3383235"/>
          </a:xfrm>
          <a:custGeom>
            <a:avLst/>
            <a:gdLst>
              <a:gd name="connsiteX0" fmla="*/ 0 w 923925"/>
              <a:gd name="connsiteY0" fmla="*/ 0 h 904875"/>
              <a:gd name="connsiteX1" fmla="*/ 685800 w 923925"/>
              <a:gd name="connsiteY1" fmla="*/ 266700 h 904875"/>
              <a:gd name="connsiteX2" fmla="*/ 923925 w 923925"/>
              <a:gd name="connsiteY2" fmla="*/ 904875 h 904875"/>
              <a:gd name="connsiteX3" fmla="*/ 923925 w 923925"/>
              <a:gd name="connsiteY3" fmla="*/ 904875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925" h="904875">
                <a:moveTo>
                  <a:pt x="0" y="0"/>
                </a:moveTo>
                <a:cubicBezTo>
                  <a:pt x="265906" y="57944"/>
                  <a:pt x="531813" y="115888"/>
                  <a:pt x="685800" y="266700"/>
                </a:cubicBezTo>
                <a:cubicBezTo>
                  <a:pt x="839787" y="417512"/>
                  <a:pt x="923925" y="904875"/>
                  <a:pt x="923925" y="904875"/>
                </a:cubicBezTo>
                <a:lnTo>
                  <a:pt x="923925" y="904875"/>
                </a:ln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581150" y="2733675"/>
            <a:ext cx="1276350" cy="717550"/>
          </a:xfrm>
          <a:custGeom>
            <a:avLst/>
            <a:gdLst>
              <a:gd name="connsiteX0" fmla="*/ 0 w 1276350"/>
              <a:gd name="connsiteY0" fmla="*/ 542925 h 717550"/>
              <a:gd name="connsiteX1" fmla="*/ 571500 w 1276350"/>
              <a:gd name="connsiteY1" fmla="*/ 9525 h 717550"/>
              <a:gd name="connsiteX2" fmla="*/ 1009650 w 1276350"/>
              <a:gd name="connsiteY2" fmla="*/ 600075 h 717550"/>
              <a:gd name="connsiteX3" fmla="*/ 1276350 w 1276350"/>
              <a:gd name="connsiteY3" fmla="*/ 714375 h 717550"/>
              <a:gd name="connsiteX4" fmla="*/ 1276350 w 1276350"/>
              <a:gd name="connsiteY4" fmla="*/ 714375 h 717550"/>
              <a:gd name="connsiteX5" fmla="*/ 1219200 w 1276350"/>
              <a:gd name="connsiteY5" fmla="*/ 70485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350" h="717550">
                <a:moveTo>
                  <a:pt x="0" y="542925"/>
                </a:moveTo>
                <a:cubicBezTo>
                  <a:pt x="201612" y="271462"/>
                  <a:pt x="403225" y="0"/>
                  <a:pt x="571500" y="9525"/>
                </a:cubicBezTo>
                <a:cubicBezTo>
                  <a:pt x="739775" y="19050"/>
                  <a:pt x="892175" y="482600"/>
                  <a:pt x="1009650" y="600075"/>
                </a:cubicBezTo>
                <a:cubicBezTo>
                  <a:pt x="1127125" y="717550"/>
                  <a:pt x="1276350" y="714375"/>
                  <a:pt x="1276350" y="714375"/>
                </a:cubicBezTo>
                <a:lnTo>
                  <a:pt x="1276350" y="714375"/>
                </a:lnTo>
                <a:lnTo>
                  <a:pt x="1219200" y="704850"/>
                </a:lnTo>
              </a:path>
            </a:pathLst>
          </a:cu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6301520">
            <a:off x="2064105" y="4050459"/>
            <a:ext cx="2231003" cy="842087"/>
          </a:xfrm>
          <a:custGeom>
            <a:avLst/>
            <a:gdLst>
              <a:gd name="connsiteX0" fmla="*/ 0 w 1276350"/>
              <a:gd name="connsiteY0" fmla="*/ 542925 h 717550"/>
              <a:gd name="connsiteX1" fmla="*/ 571500 w 1276350"/>
              <a:gd name="connsiteY1" fmla="*/ 9525 h 717550"/>
              <a:gd name="connsiteX2" fmla="*/ 1009650 w 1276350"/>
              <a:gd name="connsiteY2" fmla="*/ 600075 h 717550"/>
              <a:gd name="connsiteX3" fmla="*/ 1276350 w 1276350"/>
              <a:gd name="connsiteY3" fmla="*/ 714375 h 717550"/>
              <a:gd name="connsiteX4" fmla="*/ 1276350 w 1276350"/>
              <a:gd name="connsiteY4" fmla="*/ 714375 h 717550"/>
              <a:gd name="connsiteX5" fmla="*/ 1219200 w 1276350"/>
              <a:gd name="connsiteY5" fmla="*/ 70485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350" h="717550">
                <a:moveTo>
                  <a:pt x="0" y="542925"/>
                </a:moveTo>
                <a:cubicBezTo>
                  <a:pt x="201612" y="271462"/>
                  <a:pt x="403225" y="0"/>
                  <a:pt x="571500" y="9525"/>
                </a:cubicBezTo>
                <a:cubicBezTo>
                  <a:pt x="739775" y="19050"/>
                  <a:pt x="892175" y="482600"/>
                  <a:pt x="1009650" y="600075"/>
                </a:cubicBezTo>
                <a:cubicBezTo>
                  <a:pt x="1127125" y="717550"/>
                  <a:pt x="1276350" y="714375"/>
                  <a:pt x="1276350" y="714375"/>
                </a:cubicBezTo>
                <a:lnTo>
                  <a:pt x="1276350" y="714375"/>
                </a:lnTo>
                <a:lnTo>
                  <a:pt x="1219200" y="704850"/>
                </a:lnTo>
              </a:path>
            </a:pathLst>
          </a:cu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8617216">
            <a:off x="2824980" y="4548385"/>
            <a:ext cx="3756872" cy="685363"/>
          </a:xfrm>
          <a:custGeom>
            <a:avLst/>
            <a:gdLst>
              <a:gd name="connsiteX0" fmla="*/ 0 w 1276350"/>
              <a:gd name="connsiteY0" fmla="*/ 542925 h 717550"/>
              <a:gd name="connsiteX1" fmla="*/ 571500 w 1276350"/>
              <a:gd name="connsiteY1" fmla="*/ 9525 h 717550"/>
              <a:gd name="connsiteX2" fmla="*/ 1009650 w 1276350"/>
              <a:gd name="connsiteY2" fmla="*/ 600075 h 717550"/>
              <a:gd name="connsiteX3" fmla="*/ 1276350 w 1276350"/>
              <a:gd name="connsiteY3" fmla="*/ 714375 h 717550"/>
              <a:gd name="connsiteX4" fmla="*/ 1276350 w 1276350"/>
              <a:gd name="connsiteY4" fmla="*/ 714375 h 717550"/>
              <a:gd name="connsiteX5" fmla="*/ 1219200 w 1276350"/>
              <a:gd name="connsiteY5" fmla="*/ 70485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350" h="717550">
                <a:moveTo>
                  <a:pt x="0" y="542925"/>
                </a:moveTo>
                <a:cubicBezTo>
                  <a:pt x="201612" y="271462"/>
                  <a:pt x="403225" y="0"/>
                  <a:pt x="571500" y="9525"/>
                </a:cubicBezTo>
                <a:cubicBezTo>
                  <a:pt x="739775" y="19050"/>
                  <a:pt x="892175" y="482600"/>
                  <a:pt x="1009650" y="600075"/>
                </a:cubicBezTo>
                <a:cubicBezTo>
                  <a:pt x="1127125" y="717550"/>
                  <a:pt x="1276350" y="714375"/>
                  <a:pt x="1276350" y="714375"/>
                </a:cubicBezTo>
                <a:lnTo>
                  <a:pt x="1276350" y="714375"/>
                </a:lnTo>
                <a:lnTo>
                  <a:pt x="1219200" y="704850"/>
                </a:lnTo>
              </a:path>
            </a:pathLst>
          </a:cu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11760" y="2060848"/>
            <a:ext cx="1728192" cy="648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столе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692696"/>
            <a:ext cx="936104" cy="648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92080" y="1052736"/>
            <a:ext cx="2880320" cy="648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карандаши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15616" y="4077072"/>
            <a:ext cx="1728192" cy="648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лежат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3568" y="2780928"/>
            <a:ext cx="936104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15816" y="3068960"/>
            <a:ext cx="2088232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клумбе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5445224"/>
            <a:ext cx="1944216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растут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24128" y="3068960"/>
            <a:ext cx="1512168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розы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64288" y="2132856"/>
            <a:ext cx="1152128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572000" y="1556793"/>
            <a:ext cx="2592288" cy="936104"/>
          </a:xfrm>
          <a:custGeom>
            <a:avLst/>
            <a:gdLst>
              <a:gd name="connsiteX0" fmla="*/ 3067050 w 3067050"/>
              <a:gd name="connsiteY0" fmla="*/ 1030287 h 1030287"/>
              <a:gd name="connsiteX1" fmla="*/ 1981200 w 3067050"/>
              <a:gd name="connsiteY1" fmla="*/ 877887 h 1030287"/>
              <a:gd name="connsiteX2" fmla="*/ 1533525 w 3067050"/>
              <a:gd name="connsiteY2" fmla="*/ 658812 h 1030287"/>
              <a:gd name="connsiteX3" fmla="*/ 914400 w 3067050"/>
              <a:gd name="connsiteY3" fmla="*/ 677862 h 1030287"/>
              <a:gd name="connsiteX4" fmla="*/ 304800 w 3067050"/>
              <a:gd name="connsiteY4" fmla="*/ 563562 h 1030287"/>
              <a:gd name="connsiteX5" fmla="*/ 47625 w 3067050"/>
              <a:gd name="connsiteY5" fmla="*/ 296862 h 1030287"/>
              <a:gd name="connsiteX6" fmla="*/ 19050 w 3067050"/>
              <a:gd name="connsiteY6" fmla="*/ 30162 h 1030287"/>
              <a:gd name="connsiteX7" fmla="*/ 9525 w 3067050"/>
              <a:gd name="connsiteY7" fmla="*/ 115887 h 103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7050" h="1030287">
                <a:moveTo>
                  <a:pt x="3067050" y="1030287"/>
                </a:moveTo>
                <a:cubicBezTo>
                  <a:pt x="2651919" y="985043"/>
                  <a:pt x="2236788" y="939800"/>
                  <a:pt x="1981200" y="877887"/>
                </a:cubicBezTo>
                <a:cubicBezTo>
                  <a:pt x="1725613" y="815975"/>
                  <a:pt x="1711325" y="692149"/>
                  <a:pt x="1533525" y="658812"/>
                </a:cubicBezTo>
                <a:cubicBezTo>
                  <a:pt x="1355725" y="625475"/>
                  <a:pt x="1119188" y="693737"/>
                  <a:pt x="914400" y="677862"/>
                </a:cubicBezTo>
                <a:cubicBezTo>
                  <a:pt x="709612" y="661987"/>
                  <a:pt x="449262" y="627062"/>
                  <a:pt x="304800" y="563562"/>
                </a:cubicBezTo>
                <a:cubicBezTo>
                  <a:pt x="160338" y="500062"/>
                  <a:pt x="95250" y="385762"/>
                  <a:pt x="47625" y="296862"/>
                </a:cubicBezTo>
                <a:cubicBezTo>
                  <a:pt x="0" y="207962"/>
                  <a:pt x="25400" y="60324"/>
                  <a:pt x="19050" y="30162"/>
                </a:cubicBezTo>
                <a:cubicBezTo>
                  <a:pt x="12700" y="0"/>
                  <a:pt x="11112" y="57943"/>
                  <a:pt x="9525" y="115887"/>
                </a:cubicBez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rot="11691304">
            <a:off x="3573890" y="1780760"/>
            <a:ext cx="2160240" cy="3168352"/>
          </a:xfrm>
          <a:custGeom>
            <a:avLst/>
            <a:gdLst>
              <a:gd name="connsiteX0" fmla="*/ 3067050 w 3067050"/>
              <a:gd name="connsiteY0" fmla="*/ 1030287 h 1030287"/>
              <a:gd name="connsiteX1" fmla="*/ 1981200 w 3067050"/>
              <a:gd name="connsiteY1" fmla="*/ 877887 h 1030287"/>
              <a:gd name="connsiteX2" fmla="*/ 1533525 w 3067050"/>
              <a:gd name="connsiteY2" fmla="*/ 658812 h 1030287"/>
              <a:gd name="connsiteX3" fmla="*/ 914400 w 3067050"/>
              <a:gd name="connsiteY3" fmla="*/ 677862 h 1030287"/>
              <a:gd name="connsiteX4" fmla="*/ 304800 w 3067050"/>
              <a:gd name="connsiteY4" fmla="*/ 563562 h 1030287"/>
              <a:gd name="connsiteX5" fmla="*/ 47625 w 3067050"/>
              <a:gd name="connsiteY5" fmla="*/ 296862 h 1030287"/>
              <a:gd name="connsiteX6" fmla="*/ 19050 w 3067050"/>
              <a:gd name="connsiteY6" fmla="*/ 30162 h 1030287"/>
              <a:gd name="connsiteX7" fmla="*/ 9525 w 3067050"/>
              <a:gd name="connsiteY7" fmla="*/ 115887 h 103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7050" h="1030287">
                <a:moveTo>
                  <a:pt x="3067050" y="1030287"/>
                </a:moveTo>
                <a:cubicBezTo>
                  <a:pt x="2651919" y="985043"/>
                  <a:pt x="2236788" y="939800"/>
                  <a:pt x="1981200" y="877887"/>
                </a:cubicBezTo>
                <a:cubicBezTo>
                  <a:pt x="1725613" y="815975"/>
                  <a:pt x="1711325" y="692149"/>
                  <a:pt x="1533525" y="658812"/>
                </a:cubicBezTo>
                <a:cubicBezTo>
                  <a:pt x="1355725" y="625475"/>
                  <a:pt x="1119188" y="693737"/>
                  <a:pt x="914400" y="677862"/>
                </a:cubicBezTo>
                <a:cubicBezTo>
                  <a:pt x="709612" y="661987"/>
                  <a:pt x="449262" y="627062"/>
                  <a:pt x="304800" y="563562"/>
                </a:cubicBezTo>
                <a:cubicBezTo>
                  <a:pt x="160338" y="500062"/>
                  <a:pt x="95250" y="385762"/>
                  <a:pt x="47625" y="296862"/>
                </a:cubicBezTo>
                <a:cubicBezTo>
                  <a:pt x="0" y="207962"/>
                  <a:pt x="25400" y="60324"/>
                  <a:pt x="19050" y="30162"/>
                </a:cubicBezTo>
                <a:cubicBezTo>
                  <a:pt x="12700" y="0"/>
                  <a:pt x="11112" y="57943"/>
                  <a:pt x="9525" y="115887"/>
                </a:cubicBez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 rot="20871935">
            <a:off x="5194436" y="4838380"/>
            <a:ext cx="1903716" cy="1328674"/>
          </a:xfrm>
          <a:custGeom>
            <a:avLst/>
            <a:gdLst>
              <a:gd name="connsiteX0" fmla="*/ 0 w 2638425"/>
              <a:gd name="connsiteY0" fmla="*/ 666750 h 1493838"/>
              <a:gd name="connsiteX1" fmla="*/ 342900 w 2638425"/>
              <a:gd name="connsiteY1" fmla="*/ 1209675 h 1493838"/>
              <a:gd name="connsiteX2" fmla="*/ 1352550 w 2638425"/>
              <a:gd name="connsiteY2" fmla="*/ 1438275 h 1493838"/>
              <a:gd name="connsiteX3" fmla="*/ 2457450 w 2638425"/>
              <a:gd name="connsiteY3" fmla="*/ 876300 h 1493838"/>
              <a:gd name="connsiteX4" fmla="*/ 2438400 w 2638425"/>
              <a:gd name="connsiteY4" fmla="*/ 152400 h 1493838"/>
              <a:gd name="connsiteX5" fmla="*/ 2438400 w 2638425"/>
              <a:gd name="connsiteY5" fmla="*/ 0 h 1493838"/>
              <a:gd name="connsiteX6" fmla="*/ 2438400 w 2638425"/>
              <a:gd name="connsiteY6" fmla="*/ 0 h 1493838"/>
              <a:gd name="connsiteX7" fmla="*/ 2438400 w 2638425"/>
              <a:gd name="connsiteY7" fmla="*/ 0 h 149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8425" h="1493838">
                <a:moveTo>
                  <a:pt x="0" y="666750"/>
                </a:moveTo>
                <a:cubicBezTo>
                  <a:pt x="58737" y="873919"/>
                  <a:pt x="117475" y="1081088"/>
                  <a:pt x="342900" y="1209675"/>
                </a:cubicBezTo>
                <a:cubicBezTo>
                  <a:pt x="568325" y="1338262"/>
                  <a:pt x="1000125" y="1493838"/>
                  <a:pt x="1352550" y="1438275"/>
                </a:cubicBezTo>
                <a:cubicBezTo>
                  <a:pt x="1704975" y="1382713"/>
                  <a:pt x="2276475" y="1090613"/>
                  <a:pt x="2457450" y="876300"/>
                </a:cubicBezTo>
                <a:cubicBezTo>
                  <a:pt x="2638425" y="661988"/>
                  <a:pt x="2441575" y="298450"/>
                  <a:pt x="2438400" y="152400"/>
                </a:cubicBezTo>
                <a:cubicBezTo>
                  <a:pt x="2435225" y="6350"/>
                  <a:pt x="2438400" y="0"/>
                  <a:pt x="2438400" y="0"/>
                </a:cubicBezTo>
                <a:lnTo>
                  <a:pt x="2438400" y="0"/>
                </a:lnTo>
                <a:lnTo>
                  <a:pt x="2438400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hlinkClick r:id="rId2" action="ppaction://hlinksldjump"/>
          </p:cNvPr>
          <p:cNvSpPr/>
          <p:nvPr/>
        </p:nvSpPr>
        <p:spPr>
          <a:xfrm>
            <a:off x="8100392" y="4941168"/>
            <a:ext cx="360040" cy="360040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00192" y="4149080"/>
            <a:ext cx="1440160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5085184"/>
            <a:ext cx="1584176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сидит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>
            <a:hlinkClick r:id="rId3" action="ppaction://hlinksldjump"/>
          </p:cNvPr>
          <p:cNvSpPr/>
          <p:nvPr/>
        </p:nvSpPr>
        <p:spPr>
          <a:xfrm>
            <a:off x="8100392" y="5445224"/>
            <a:ext cx="360040" cy="360040"/>
          </a:xfrm>
          <a:prstGeom prst="rect">
            <a:avLst/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>
            <a:hlinkClick r:id="rId4" action="ppaction://hlinksldjump"/>
          </p:cNvPr>
          <p:cNvSpPr/>
          <p:nvPr/>
        </p:nvSpPr>
        <p:spPr>
          <a:xfrm>
            <a:off x="8100392" y="5877272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трелка вправо 44">
            <a:hlinkClick r:id="rId5" action="ppaction://hlinksldjump"/>
          </p:cNvPr>
          <p:cNvSpPr/>
          <p:nvPr/>
        </p:nvSpPr>
        <p:spPr>
          <a:xfrm>
            <a:off x="8028384" y="6209928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987824" y="980728"/>
            <a:ext cx="2016224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деревом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9167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8172400" y="5517232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92696"/>
            <a:ext cx="6624736" cy="648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столе  лежат  карандаши.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574.imageshack.us/img574/6467/image88977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076664"/>
            <a:ext cx="5328592" cy="3332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9167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8172400" y="5517232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24744"/>
            <a:ext cx="6624736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клумбе  растут  розы.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sadsamslabo.ru/images/stories/ac0b16ad830ece8edf0db51bf87fb0424fb1785803869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140335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9167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8172400" y="5589240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980728"/>
            <a:ext cx="6408712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 деревом  сидит  ёжик.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hedgeho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5976664" cy="419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Pictures\для презентаций - фоны\Рисун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364" y="0"/>
            <a:ext cx="954704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4721178" cy="321756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6608"/>
            <a:ext cx="9403085" cy="7054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268760"/>
            <a:ext cx="8892480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цирке выступают клоуны.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8100392" y="5733256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6608"/>
            <a:ext cx="9403085" cy="7054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1340768"/>
            <a:ext cx="6408712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идут в зоопарк.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8100392" y="5733256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6608"/>
            <a:ext cx="9403085" cy="7054608"/>
          </a:xfrm>
          <a:prstGeom prst="rect">
            <a:avLst/>
          </a:prstGeom>
          <a:noFill/>
        </p:spPr>
      </p:pic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8100392" y="5733256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0768"/>
            <a:ext cx="7704856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небе  яркое солнышко.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726"/>
            <a:ext cx="9763125" cy="7324726"/>
          </a:xfrm>
          <a:prstGeom prst="rect">
            <a:avLst/>
          </a:prstGeom>
          <a:noFill/>
        </p:spPr>
      </p:pic>
      <p:pic>
        <p:nvPicPr>
          <p:cNvPr id="14338" name="Picture 2" descr="http://im7-tub-ru.yandex.net/i?id=134841465-01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76872"/>
            <a:ext cx="1728192" cy="1296144"/>
          </a:xfrm>
          <a:prstGeom prst="rect">
            <a:avLst/>
          </a:prstGeom>
          <a:noFill/>
        </p:spPr>
      </p:pic>
      <p:pic>
        <p:nvPicPr>
          <p:cNvPr id="6" name="Picture 5" descr="воробей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1889" t="2835" b="945"/>
          <a:stretch>
            <a:fillRect/>
          </a:stretch>
        </p:blipFill>
        <p:spPr bwMode="auto">
          <a:xfrm>
            <a:off x="6300193" y="545777"/>
            <a:ext cx="1656183" cy="1082862"/>
          </a:xfrm>
          <a:prstGeom prst="rect">
            <a:avLst/>
          </a:prstGeom>
          <a:noFill/>
        </p:spPr>
      </p:pic>
      <p:pic>
        <p:nvPicPr>
          <p:cNvPr id="14340" name="Picture 4" descr="http://im2-tub-ru.yandex.net/i?id=44432743-20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76672"/>
            <a:ext cx="1584176" cy="1070389"/>
          </a:xfrm>
          <a:prstGeom prst="rect">
            <a:avLst/>
          </a:prstGeom>
          <a:noFill/>
        </p:spPr>
      </p:pic>
      <p:pic>
        <p:nvPicPr>
          <p:cNvPr id="14342" name="Picture 6" descr="http://im7-tub-ru.yandex.net/i?id=77246946-13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3717032"/>
            <a:ext cx="1353560" cy="1079968"/>
          </a:xfrm>
          <a:prstGeom prst="rect">
            <a:avLst/>
          </a:prstGeom>
          <a:noFill/>
        </p:spPr>
      </p:pic>
      <p:pic>
        <p:nvPicPr>
          <p:cNvPr id="9" name="Picture 3" descr="ландыш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r="3752"/>
          <a:stretch>
            <a:fillRect/>
          </a:stretch>
        </p:blipFill>
        <p:spPr bwMode="auto">
          <a:xfrm>
            <a:off x="5004048" y="3717032"/>
            <a:ext cx="1008112" cy="1118379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rId13" action="ppaction://hlinksldjump"/>
          </p:cNvPr>
          <p:cNvSpPr/>
          <p:nvPr/>
        </p:nvSpPr>
        <p:spPr>
          <a:xfrm>
            <a:off x="8028384" y="594928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20688"/>
            <a:ext cx="1080120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620688"/>
            <a:ext cx="1872208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сидел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348880"/>
            <a:ext cx="1944216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Саши 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5148064" y="2348880"/>
            <a:ext cx="2223864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Шарик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789040"/>
            <a:ext cx="648072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3861048"/>
            <a:ext cx="2088232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растут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348880"/>
            <a:ext cx="711696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  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726"/>
            <a:ext cx="9763125" cy="7324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908720"/>
            <a:ext cx="8244408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ветке  сидел  воробей.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>
          <a:xfrm>
            <a:off x="8100392" y="5733256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726"/>
            <a:ext cx="9763125" cy="7324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6984776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Саши щенок Шарик. 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>
          <a:xfrm>
            <a:off x="8028384" y="5517232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ubohotel.com/img/hjnh-nen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726"/>
            <a:ext cx="9763125" cy="7324726"/>
          </a:xfrm>
          <a:prstGeom prst="rect">
            <a:avLst/>
          </a:prstGeom>
          <a:noFill/>
        </p:spPr>
      </p:pic>
      <p:sp>
        <p:nvSpPr>
          <p:cNvPr id="5" name="Выгнутая влево стрелка 4">
            <a:hlinkClick r:id="rId3" action="ppaction://hlinksldjump"/>
          </p:cNvPr>
          <p:cNvSpPr/>
          <p:nvPr/>
        </p:nvSpPr>
        <p:spPr>
          <a:xfrm>
            <a:off x="8100392" y="5589240"/>
            <a:ext cx="576064" cy="648072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052736"/>
            <a:ext cx="7920880" cy="86409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лесу  растут  ландыши.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278</Words>
  <Application>Microsoft Office PowerPoint</Application>
  <PresentationFormat>Экран (4:3)</PresentationFormat>
  <Paragraphs>110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61</cp:revision>
  <dcterms:created xsi:type="dcterms:W3CDTF">2013-03-22T08:44:00Z</dcterms:created>
  <dcterms:modified xsi:type="dcterms:W3CDTF">2014-02-20T23:42:29Z</dcterms:modified>
</cp:coreProperties>
</file>