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258" r:id="rId3"/>
    <p:sldId id="300" r:id="rId4"/>
    <p:sldId id="279" r:id="rId5"/>
    <p:sldId id="325" r:id="rId6"/>
    <p:sldId id="283" r:id="rId7"/>
    <p:sldId id="285" r:id="rId8"/>
    <p:sldId id="286" r:id="rId9"/>
    <p:sldId id="287" r:id="rId10"/>
    <p:sldId id="288" r:id="rId11"/>
    <p:sldId id="291" r:id="rId12"/>
    <p:sldId id="326" r:id="rId13"/>
    <p:sldId id="292" r:id="rId14"/>
    <p:sldId id="263" r:id="rId15"/>
    <p:sldId id="327" r:id="rId16"/>
    <p:sldId id="261" r:id="rId17"/>
    <p:sldId id="267" r:id="rId18"/>
    <p:sldId id="328" r:id="rId19"/>
    <p:sldId id="302" r:id="rId20"/>
    <p:sldId id="262" r:id="rId21"/>
    <p:sldId id="301" r:id="rId22"/>
    <p:sldId id="271" r:id="rId23"/>
    <p:sldId id="294" r:id="rId24"/>
    <p:sldId id="266" r:id="rId25"/>
    <p:sldId id="331" r:id="rId26"/>
    <p:sldId id="297" r:id="rId27"/>
    <p:sldId id="330" r:id="rId28"/>
    <p:sldId id="329" r:id="rId29"/>
    <p:sldId id="298" r:id="rId30"/>
    <p:sldId id="323" r:id="rId31"/>
    <p:sldId id="33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7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DC037E-C62E-4BC7-A61A-167A339CE2BF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0FAF31-E50E-41A0-B24A-03513390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fp=1&amp;img_url=http://malech.narod.ru/paganz13.jpg&amp;uinfo=ww-1349-wh-653-fw-1124-fh-448-pd-1&amp;p=1&amp;text=%D0%BE%D0%B1%D1%80%D1%8F%D0%B4%20%D0%BB%D0%B5%D1%82%D0%BD%D0%B5%D0%B3%D0%BE%20%D1%81%D0%BE%D0%BB%D0%BD%D1%86%D0%B5%D1%81%D1%82%D0%BE%D1%8F%D0%BD%D0%B8%D1%8F&amp;pos=30&amp;lr=973&amp;rpt=simage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krupenichka.ru/images/kupavka_krupenichka_ru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" TargetMode="External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da.galleri.ru/" TargetMode="External"/><Relationship Id="rId2" Type="http://schemas.openxmlformats.org/officeDocument/2006/relationships/hyperlink" Target="http://www.krim.biz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kuku.ru/" TargetMode="External"/><Relationship Id="rId5" Type="http://schemas.openxmlformats.org/officeDocument/2006/relationships/hyperlink" Target="http://www.edu54.ru/" TargetMode="External"/><Relationship Id="rId4" Type="http://schemas.openxmlformats.org/officeDocument/2006/relationships/hyperlink" Target="http://www.vidjena.galleri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Дополнительный конкурсный раздел:</a:t>
            </a:r>
          </a:p>
          <a:p>
            <a:pPr algn="ctr">
              <a:buNone/>
            </a:pPr>
            <a:r>
              <a:rPr lang="ru-RU" sz="1600" dirty="0" smtClean="0"/>
              <a:t>«Презентация к уроку»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к уроку «Кукла моей прабабушки»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«История развития традиционной крестьянской куклы»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Предмет: Декоративно-прикладное искусство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Савченко Л.В.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Сургут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 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ДОД «Детская школа искусств №2»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Ж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04812"/>
            <a:ext cx="4286250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 flipV="1">
            <a:off x="6987280" y="5856657"/>
            <a:ext cx="90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Люда.PC\Рабочий стол\панка-кукл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264320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Люда.PC\Мои документы\идол Святовит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500462" cy="282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07859" y="642918"/>
            <a:ext cx="5865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Древнейшие  куклы - паяцы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история связана с возникновением куклы в развитии человечества?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5805264"/>
            <a:ext cx="2345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Кукла «полено»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берёз-ые полена для куко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273630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F:\полено.Коляда.jpg"/>
          <p:cNvPicPr/>
          <p:nvPr/>
        </p:nvPicPr>
        <p:blipFill>
          <a:blip r:embed="rId3" cstate="print"/>
          <a:srcRect t="33030"/>
          <a:stretch>
            <a:fillRect/>
          </a:stretch>
        </p:blipFill>
        <p:spPr bwMode="auto">
          <a:xfrm>
            <a:off x="5143504" y="2214554"/>
            <a:ext cx="2857520" cy="331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404664"/>
            <a:ext cx="584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кукла, принесенная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жертву богам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юда.PC\Рабочий стол\ритк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014037" cy="192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573325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Куклы – чучела, которых приносили в жертву разным богам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ТРЯПИЧНЫЕ КУКЛЫ\кукла Масленица,2м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2722054" cy="423137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Кукла Куп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80928"/>
            <a:ext cx="1872208" cy="249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http://www.rukukla.ru/file/0001/1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6672"/>
            <a:ext cx="1412156" cy="188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Picture 6" descr="http://www.rukukla.ru/file/0001/4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924944"/>
            <a:ext cx="1781175" cy="23812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2420888"/>
            <a:ext cx="1998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 «Кострома»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301208"/>
            <a:ext cx="182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 “Купавка”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492896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«Морена»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537321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«Ярило»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5364088" y="5454515"/>
            <a:ext cx="2906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Обрядовые куклы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назывались куклы, которые принимали участие в обряде жертвоприношения 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04664"/>
            <a:ext cx="7040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Обряд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жертвоприношения.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Сжигание чучела Масленицы.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http://img1.liveinternet.ru/images/attach/c/7/98/802/98802239_5128008_MaslenicavzagorodnomkomplekseDvabobra_ful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5315669" cy="38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908720"/>
            <a:ext cx="650085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еще обрядовые куклы и обряды, связанные с ними вы узнали?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с сайта www.rodichi.org">
            <a:hlinkClick r:id="rId2" tgtFrame="&quot;_blank&quot;" tooltip="&quot;Кукла Купавка :: Фото с сайта www.rodichi.or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165618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45940" y="548680"/>
            <a:ext cx="65769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Обряд летнего солнцестояния.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Ивана Купалы.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lesnoy-dar.ru/wp-content/uploads/2013/03/agrafena-kup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204864"/>
            <a:ext cx="42484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укла Купа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933056"/>
            <a:ext cx="16201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s52.radikal.ru/i135/1206/d2/92fb02956068.jpg">
            <a:hlinkClick r:id="rId4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941168"/>
            <a:ext cx="2171700" cy="142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m2-tub-ru.yandex.net/i?id=302965310-21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1484784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732240" y="6165304"/>
            <a:ext cx="185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 «Купавка»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7592" y="620688"/>
            <a:ext cx="58095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Обряд инициации у девочек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«похороны кукушки»</a:t>
            </a:r>
            <a:endParaRPr lang="ru-RU" sz="3600" dirty="0"/>
          </a:p>
        </p:txBody>
      </p:sp>
      <p:pic>
        <p:nvPicPr>
          <p:cNvPr id="4" name="Рисунок 3" descr="http://content.foto.mail.ru/mail/triciyainga/_blogs/i-5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19145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rukukla.ru/file/0001/1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80928"/>
            <a:ext cx="1524000" cy="203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rukukla.ru/file/0001/1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08920"/>
            <a:ext cx="1656184" cy="208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00192" y="5229200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 «Кукушка»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древняя и наиболее популярная игрушка</a:t>
            </a:r>
          </a:p>
        </p:txBody>
      </p:sp>
      <p:pic>
        <p:nvPicPr>
          <p:cNvPr id="6" name="Рисунок 5" descr="F:\ТРЯПИЧНЫЕ КУКЛЫ\тряп.куклы.Смоленские крестьянк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528132" cy="321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55576" y="476672"/>
            <a:ext cx="77816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Родильный обряд – обряд «кувады»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f97a804560f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112170" cy="24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F:\родильный обряд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230425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кувадк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72816"/>
            <a:ext cx="142091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пеленашк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293096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11960" y="37170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Кувада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Пеленашка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существуют куклы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назначению?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V="1">
            <a:off x="5004048" y="479715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Обереговые и игровые.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412776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Баба – женское божество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G:\зола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282158" cy="44717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860032" y="2138373"/>
            <a:ext cx="3571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"Баба" передавалась по женской линии от бабушки к внучке, причем дарилась в день свадьбы.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переезде на новое место эту куклу из золы домашнего очага обязательно брали с собой,  для того, чтобы на новом месте был снова очаг, дом, уют.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3869" y="548680"/>
            <a:ext cx="3879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Обереговые куклы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РЯПИЧНЫЕ КУКЛЫ\Береги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558159" cy="4154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3435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кукла «Берегиня»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22920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Большая красная грудь куклы – это символ добра, благополучия, плодородия, достатка.</a:t>
            </a:r>
            <a:endParaRPr lang="ru-RU" dirty="0"/>
          </a:p>
        </p:txBody>
      </p:sp>
      <p:pic>
        <p:nvPicPr>
          <p:cNvPr id="6" name="Рисунок 5" descr="F:\ТРЯПИЧНЫЕ КУКЛЫ\Свадебная кукла Неразлучники.17см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31236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24128" y="4725144"/>
            <a:ext cx="197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Свадебный обряд.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692696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«Неразлучники»</a:t>
            </a:r>
            <a:endParaRPr lang="ru-RU" sz="2400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кувадки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4292888" cy="333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620688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Кукла «Кувадка»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15719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Кукла «Кувадка» несла в себе не только обрядовую, но и оберегательную функцию, т.е. имела двойное назначение. Кувадку еще вешали над кроваткой ребенка, считалось, что она отгоняет злую силу от ребенка. 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русская народная кукла\кукла Желан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384530" cy="45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62068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Кукла «Желанница»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93305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«Кузьма и Демьян пришли - на покос пошли»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6064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«Кузьма и Демьян»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:\мясоедов.страдная пора.кос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852936"/>
            <a:ext cx="4434286" cy="250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F:\куклы мальч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960440" cy="263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99992" y="5589240"/>
            <a:ext cx="3995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«Страдная пора. Косцы»  Г.Г.Мясоедов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836712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необходимо соблюсти при изготовлении тряпичной куклы, чтобы она действительно выполняла оберегательную функцию?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755576" y="518332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тряпичных кукол лицо не изображалось. Отсутствие лица было знаком того, что кукла – вещь неодушевленная, а значит не доступная для вселения в неё злых сил. Безликая кукла не может принести вред ребёнку.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4766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куклы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19675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Кукла “на выхвалку”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простоволоска.jpg"/>
          <p:cNvPicPr/>
          <p:nvPr/>
        </p:nvPicPr>
        <p:blipFill>
          <a:blip r:embed="rId2" cstate="print"/>
          <a:srcRect t="24302" r="19328" b="6983"/>
          <a:stretch>
            <a:fillRect/>
          </a:stretch>
        </p:blipFill>
        <p:spPr bwMode="auto">
          <a:xfrm>
            <a:off x="971600" y="1916832"/>
            <a:ext cx="2286016" cy="298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Копия кукл. на выхвал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3932480" cy="313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7" y="522920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кукла – «простоволоска»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30120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кукла – «кукла с косой»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5013176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Четвёртая – “кукла нарядная’’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F:\Копия молодух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6674"/>
            <a:ext cx="2714644" cy="362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19672" y="494116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Третья – “молодуха’’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F:\Копия нарядная кук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2714644" cy="362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1"/>
            <a:ext cx="7816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“Без нее, без куклы, мир бы рассыпался, развалился, 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дети перестали бы походить на родителей,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народ бы рассеялся пылью по лицу земли”.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А. Д. Синявский “Голос из Хора”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ТРЯПИЧНЫЕ КУКЛЫ\куклы крестья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4032448" cy="259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24744"/>
            <a:ext cx="4445582" cy="417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537321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Кукла Желанница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66967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используемых электронных источников</a:t>
            </a:r>
          </a:p>
          <a:p>
            <a:pPr algn="ctr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www.krim.biz.ua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www.arida.galleri.ru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www.vidjena.galleri.ru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www.edu54.ru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www.rukukla.ru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с интернета\DSC06579а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0089">
            <a:off x="6072785" y="782472"/>
            <a:ext cx="1971891" cy="264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" name="Рисунок 3" descr="C:\Documents and Settings\Люда.PC\Мои документы\витраж\первочел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4797176" cy="3220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5616" y="836712"/>
            <a:ext cx="4960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Страхи первобытного </a:t>
            </a:r>
          </a:p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Имена каких древних богов вам известны?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ве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60960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 flipV="1">
            <a:off x="539552" y="5476001"/>
            <a:ext cx="8191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Славянские боги-идолы Велес, Сварог (огонь)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Л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28625"/>
            <a:ext cx="4286250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flipV="1">
            <a:off x="7020272" y="5824428"/>
            <a:ext cx="909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Лада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лел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738187"/>
            <a:ext cx="5429250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flipV="1">
            <a:off x="7380312" y="5752420"/>
            <a:ext cx="1090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Леля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макош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600400" cy="480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flipV="1">
            <a:off x="251520" y="544522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Макошь - (вода, земля, семейный очаг и рукоделие)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3801</TotalTime>
  <Words>511</Words>
  <Application>Microsoft Office PowerPoint</Application>
  <PresentationFormat>Экран (4:3)</PresentationFormat>
  <Paragraphs>106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МБОУ ДОД «Детская школа искусств №2»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традиционной крестьянской куклы</dc:title>
  <dc:creator>Люда</dc:creator>
  <cp:lastModifiedBy>User</cp:lastModifiedBy>
  <cp:revision>263</cp:revision>
  <dcterms:created xsi:type="dcterms:W3CDTF">2009-10-04T13:50:45Z</dcterms:created>
  <dcterms:modified xsi:type="dcterms:W3CDTF">2014-01-11T18:00:54Z</dcterms:modified>
</cp:coreProperties>
</file>