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4" r:id="rId8"/>
    <p:sldId id="266" r:id="rId9"/>
    <p:sldId id="261" r:id="rId10"/>
    <p:sldId id="262" r:id="rId11"/>
    <p:sldId id="267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96" autoAdjust="0"/>
  </p:normalViewPr>
  <p:slideViewPr>
    <p:cSldViewPr>
      <p:cViewPr varScale="1">
        <p:scale>
          <a:sx n="72" d="100"/>
          <a:sy n="72" d="100"/>
        </p:scale>
        <p:origin x="-102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D334144-C304-4F41-B4D7-3ADB394C445A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F05C029-65AF-44EB-A43D-83FB42628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600" dirty="0" smtClean="0"/>
              <a:t>Что такое информация</a:t>
            </a:r>
            <a:endParaRPr lang="ru-RU" sz="5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86256"/>
            <a:ext cx="6560234" cy="1752600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учитель начальных классов</a:t>
            </a:r>
          </a:p>
          <a:p>
            <a:r>
              <a:rPr lang="ru-RU" sz="2800" dirty="0" err="1" smtClean="0"/>
              <a:t>Чекушкина</a:t>
            </a:r>
            <a:r>
              <a:rPr lang="ru-RU" sz="2800" dirty="0" smtClean="0"/>
              <a:t> Светлана Анатольевна</a:t>
            </a:r>
            <a:endParaRPr lang="ru-RU" sz="2800" dirty="0"/>
          </a:p>
        </p:txBody>
      </p:sp>
      <p:pic>
        <p:nvPicPr>
          <p:cNvPr id="3074" name="Picture 2" descr="http://img1.labirint.ru/books/40680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2095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zobretenie.net/uploads/posts/2012-01/1328009473_magnitof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2500330" cy="1857388"/>
          </a:xfrm>
          <a:prstGeom prst="rect">
            <a:avLst/>
          </a:prstGeom>
          <a:noFill/>
        </p:spPr>
      </p:pic>
      <p:pic>
        <p:nvPicPr>
          <p:cNvPr id="19460" name="Picture 4" descr="http://www.foroffice.ru/upload/iblock/59b/kxts2350r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2"/>
            <a:ext cx="2100528" cy="2000264"/>
          </a:xfrm>
          <a:prstGeom prst="rect">
            <a:avLst/>
          </a:prstGeom>
          <a:noFill/>
        </p:spPr>
      </p:pic>
      <p:pic>
        <p:nvPicPr>
          <p:cNvPr id="19462" name="Picture 6" descr="http://hintolov.ru/images/tv/samsung_wi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3262307" cy="2424110"/>
          </a:xfrm>
          <a:prstGeom prst="rect">
            <a:avLst/>
          </a:prstGeom>
          <a:noFill/>
        </p:spPr>
      </p:pic>
      <p:pic>
        <p:nvPicPr>
          <p:cNvPr id="19464" name="Picture 8" descr="http://t-gazeta.ru/admin/upload/351-2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8604"/>
            <a:ext cx="2267900" cy="3298124"/>
          </a:xfrm>
          <a:prstGeom prst="rect">
            <a:avLst/>
          </a:prstGeom>
          <a:noFill/>
        </p:spPr>
      </p:pic>
      <p:pic>
        <p:nvPicPr>
          <p:cNvPr id="19466" name="Picture 10" descr="http://seolabel.ru/wp-content/uploads/2010/12/LCD-PC-slim-des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857628"/>
            <a:ext cx="2113661" cy="2210816"/>
          </a:xfrm>
          <a:prstGeom prst="rect">
            <a:avLst/>
          </a:prstGeom>
          <a:noFill/>
        </p:spPr>
      </p:pic>
      <p:pic>
        <p:nvPicPr>
          <p:cNvPr id="3074" name="Picture 2" descr="http://www.ebaynote.ru/wp-content/000000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643446"/>
            <a:ext cx="107157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R9T4gfE2LEWxMuz2nJgQhcBjc4WWwjl6X3pAyzMzOvYn4o1mvn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2500330" cy="2205041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hQSERUUEhQUFRUVGBcUFRUUFBUXFRUYFBYVFBQUFRQXHCYeFxwkGhcUHy8gJCcpLCwsFR4xNTAqNSYrLCkBCQoKBQUFDQUFDSkYEhgpKSkpKSkpKSkpKSkpKSkpKSkpKSkpKSkpKSkpKSkpKSkpKSkpKSkpKSkpKSkpKSkpKf/AABEIALcBEwMBIgACEQEDEQH/xAAcAAABBQEBAQAAAAAAAAAAAAAEAAIDBQYBBwj/xABEEAABAwIDBAcEBwYEBwEAAAABAAIRAyEEMUEFElFhBhMiMnGBkaGxwfAHFCNCUnLRFiQzYpLhgqKy8RVDU2Nzk8I1/8QAFAEBAAAAAAAAAAAAAAAAAAAAAP/EABQRAQAAAAAAAAAAAAAAAAAAAAD/2gAMAwEAAhEDEQA/AN+cdTY+saj2tG8J3nAfdHFVlbpxhm2pl9U/9ppcP6svarHH9FKFar1tRgLoA8YylG4bZNKmOyxo8kGb/aTGVf4GG3B+Kq6T/S39UhsLHVv42JLAfu0gGD1u72rYABNqVQ0EuIAFyToBqgr9hbHbhaXVtJNy4kkkkuMkkm5Mqw3lVVOkVM/ww+p+Rpj+o2Q79oYh5hrGUxxcd539It7UF7vJvWc1Qv2ZUf8Axa1R3Jp3G/5b+1A9EKpbVxVG+7TqAtkknttabk85QatzkxzkpTSgaXJpeUimuQRNqdpOc+yhZ3k92SBPenurlr2G5sbKJye8dqn4FAVSxDh3Gxqp+squzfHgiMJggblHsw4GgQU7dnTmXORNPZwGTfUo4uTSUEbcP4DwCbiKILHCSbFSkJpFj5oKbZtIEyWgmLSMlaNpy2QAFX7L+Ct6HdQQCmYzSFC11PFlwZIB3U4BhQhFVMkLKB4cqrBOt6j2qzBuqnC6/md70BW8rOs8wFUuKtH90IOPcYTRkunJNbqgYXLi7upIB8NtCnUJDHBxb3oOUohZ7ZjYx1YCw6umY/xPC0EoOoXajZo1B/KfciZQ+0B9k/8AKfcgGw7Rui2gTz4Qo8K7sN8B7lIg7CznRsRjsZ40z/lWiKz+wx+/4vm2kf8AUPgg064UlwoGFNOq6U0nNAMD2k85KOe0nkoGuRLhemhahRJN6Xmg0ODyRKGweSJQQPzSCTs0pQJc0SSQU+zvh8VbYfulVGAPx96tcKeyUDt5NaUgU1pQNcbIUFEuyQe9dBKCquh3n/mKsQVXUj26n5vggeSrRx+zb5KoJVmK27SBiYCBzDZdYChKO0S4GBEKDDbTc90Wy4ILLqikql+PeCe0kgC2cP36t/46f+p6vlSbOH75WP8AJTHtertAlDjB9m/8p9ymUdcS13gfcgy+0drupMphmZaCZ4WsruhVLmtPETHis5U2thixged5zQOy1pcQYFiAnnpFUdalh6juBdDR8Sg0JcqLY/8A+hif/FR99T9FGKeOqaU6Q8C4+pj3I/YWwn0alSpVqGo+oGtJMWDZgAAQMyguk2V0ppQNlcOqQXCgDPeClJUTu8nnJBx5sij/AMpCuyRWlLzQaHCGyIQuEyRQQQuzTV15umgoHLgXCUmlBT4M383e9WeEdYqqwRufF3vKtsEM0ETcUCYAThUlA4Y/aO8/epKGKl5EcUEVXGkmEkNUP2h8URvIJAUBRH2lTxHuCNBVZXxrKVR5qODQYicza8DNBO5t1Y7s4c+BWP2r0ypUx2QXE5TYfqs3tHp1Xeww8tGjWCPU5oN9sx0b02sLm3FCYHFMbUu9ozHeC8xpnGYu1Jlap4Tu/wBTiG+1H7N6E459RocadIT998uH+Fkg+qD0Wse0fFdUmHwrKbWseS9zQAXREnjCSAfYTnPq1ahY5gcGgB2Zif1V3K4kg6CuymrjngXKAduzaYJO4JJkmOKmAAyACgZtFju64GJnyWR6R9MhTO617Wi8viQ2Mi48EG1JXCV5pgekjy91PEwXiHNIdBcJMbjh3bg6A2Wm2R0ta4FtWQ5gkk6jiYzQaMppUdHFseJa4GeBTyUDFyVybpTmgFd3gnnJROPaUjskHHFFA2peaEqZIoDs0vFBocJkiZQuEyRKCGpmuBSOokrow5QRFIKR9Lmu06QhBn8Ke078zverXAHNAYdoFVw03irWi5s9lAEzDgPJm5myjpNYH2zukH/akeKYymesyOZQOcGlxAbJ4wnfUiBJgDOZyVbtPaQw7i9xA4DU+Sz+0emoqAghxHCYQO210qlxp0DYWNTj+XlzWO2hj4AeSTL9y5z4+1HnauH/AAFvmT7SqnaOEo1twdZVaGOc+Ghpku4zwQF0WU6zSHkNEiHcDlpmt70e6F4RjN6RXeBMuA3R4U/1leanZdKmRuV6hi8ODSCTraLrVbIxrqQa4PkcRYHyyQbLACHwLCNMkNSH23+I/FWGAq70HcIkTO7AvzU24/ftTtOdvVADiafaPzokrKphXEzCSAdJJNe6ATwQB7W2wyg2XZ6BYLa3TJ9R0AkNOQAt56kyqrpjt3equcSd3eLW30HZJA4zryWQdtQudDZDRxOca+sINBj9vuoscafeJDp4iYWYxePLYeTcgktNx2iRygEaHK66/EEzvcZ9NPcq/FN3ngTx7R8olAdT2y4FmsbzRJNou2/9I8irHBdLhvt6wEtiJBhwBkEZXE6WWVq1DJIvf/ZKrUDoMeIFvFB6t0d6UDea1jg9pMTcFo4uByIysTK32ztr753XWdpwPmvn3Yu0+pqSHS3UiQ634mcc7heqbLx4eA+m7gQQQRI0OreHBBvClxUWHq7zQeKklAI/vKV2Sif3lK7VAwlFjuU/EoNxRjT9nT8T8UGgwmSJQuEyRKDjsRFoUbsQ5J+a4AgY4nUrrU7dSa1BS0R23/mKssA2CVU4rHU6L6jqjw0b03zyE2+KodsdPyGllBu6SLvJuLxaLDxmx4WkLnb+22YRznvIJuQwHtGcp4CeKzW0em1QiBDZzI9wWPx+IdVFTecS5wIkm83vpr+n8qq9n7T62kHP72R8dUGgxm1t83MqqxW0oyQdWpwIA+dFWYvf4jkgdW2oRPvTaO0nuEhsC95vbkq+phyeJV9sro8xtM1Kr5GfVh0AfEoIMFVqVnhrZnwJ9y9R6BbMDHsZiIcQDut0Bzk8dVltjY9u7u4Wm0GYsIHiXFb/AKMbJPWF57RiC7RptZvNBs+tCacSEP8AUiujAc0EoxoSUf8Aw/muIAUFttxGHqRI7MWzg2KMlNewOBBEgiDzBQfP/S+kadV7bDdMRyyFtf7rmH2T2Y13b+MStR9LGwerqU68Sx0MfHFkuAPCWgjyVBS2uH0y+mDN+yRcIKPjOdwRGsKvxpgmEbXwtdzi4lgcR3XEgu9m7PmhKuDqAy9pg2nMexAFTyPp8QU1jiDx1T2aj05rjfd6oJgzI+0SCPHitLsHGOaQJ3XRmDLXDmPmFnqYtfMZEag5I7CkSIs6ZHAkZgcJQey9CdqmpTcx3epuE+Dsj6grShy8/wCguO+1cDEkbp49kkj2OHqVvQUA9Q9pTOyUFTvKV2SBpKKB+zp/mPxQinFTsM/Mg02EFkShcK8AZqV2KYM3D1CCSEt08FF/xWkM3t9VW7Y6XUqLbEOcchw5lBY4vFNpNLnuDQOJWO2z9IQYCKQzyJz4TGl4HzfL7d6R1MQ47xMZagDX3D38ys5iMRYm97DQQAIk8IOXsjMC9p7ae8EvdLnuaXm8xOQOgyFo94QlWuZPl43y+c/AIHGOsDBzgjIQQLQL6a/FP66QHCMr3FtDefnVB01rG/tHH5y8BxVJjXdXUa9pgVJ3uEiDbxk+gRtSuHOuYZJJOtrA+p9mQlB4nDs4AiSRpyJIzGSBPxU5EQtr9HvQyltFtRz6rmdU9rC1rWyQWyCHE21GSxmA6M18SR9XZUcPyP3f/ZEcM+d16n0F6FV8LQeKjtx9R++5rX5ANAAO7YnNBqdn/R1gKIE0hUI1qu3vVohvsQXSjo7gyQBTpM6xr2OcxrZFoDgMgQi27BB7zyfM/qg9rbGbTLN02cSEAOzuimGAaamLeQ0dxm5TafGxd7VrKfSDDU2hrHAAWAAKztDYdPdBcTN+HFOOzaY4nzQXrul1DQuPg0qJ/TGno158gqb6qwZD2pwos/CEFr+2I/6bvYuIenSbHdb6JIDklyUkGR6RziaWLptLhUouaafZJADWB2RESe3fwXnOGwxpsLyyAYeWCBJa5wqxqAYsNAY0XsON2Q41hWpOAcW7lRju5UaDIPJwvB53Xnu1qG5VfTAnq5ZnmSS4n1JQYrEbNLy2o8al0nIu3pg+Mn1V7hMLIBBEm5hjYM5k6zzSq0AIpukSN7dOR5oqiN2wQB7R6M06gLjZwvKwuMo9VVLfJemdfNivOtvEurvPOL8tUEPWRby8lNUEiW5jtxl3SAfh7ExuGkAu7oBk+A+fRcwDjYawf1PsCDe/RuX18ROlJ5Lnxm3dG606TePAL1lY76NsDTpYUBpBe5xe+M+13Z5QLclr5QDv7ylJsVC/NTHVAzRNqPswfzfBdCjrmzPzICcDgDUcd57gIkAeKMrbIo02l1SoQOLiAFV1ukdPDHtdp+7O43MCbOcfugkEDiQYyMZLa3SR9Ul78/ugZNygNE8xLvO1iQu9s7fpUzu0A4uyLnZDyznln4ZrMVsU5xkkkug8bH5PG/4jkGX8b8fZAjhJ4Rwac1FiMR2nDWDE3+7GU3tOfK+iB9erbiYJ1jMTxvy9s5B4l2R58WjMX8BYLoqfEHLIkzyA5IKtWMDTdg6Zcm/JQE16zOrO8RBdA5mBYanT0lVr3wyIdcyBoYi3DPMeSg2jXO9SvPegR94xYccld9Hdi9fVZTqAiXtBjvQSGuEeHHgc7hBzo90eq4+qWU3BoF31XNJDALgQImTkPbmV6dsX6N8Jh4c4dfUH3qncB/lpZDzk81b4LDMohtKixrGC0NHDU8TzKlp4ob+7rdBPvlogAADIDL0TRVQ9XFQ8hdbUvxQFtegduPtT5P8AgiqlcEWabclX7XMsb+cIGuqRZNcJE6KLFuuicVT/AHWRn/dAOys2CReE2hjN45KDY0kVAeXxXdiu+0jkUB7MTa4SUVSxNjmdOa6gt0klxApXnP0i7Eax/WMLh1pDiA4xvAnfPmCy3ivRlnenexvrGFOc0zv2MEtghwkcjP8AhQeZUgALzPEkk24I6i4QqLCYCmO8ahI0NR8ed0fhnlsjTQoCnDjzWN6Q0QKxiy178QFVvwNOq/ec2fHL0QCbP2Rv0ZdkZI5xkTyWfpOLS4cjB9h+eS9BLuw6NAbeVll9n7ML8RufhpF/jce+T6IN10J2tTdRpEndq02Bpgd9otBAzAN+IPJbr6+wN33ODWnVx3R/mXj9HGupMhjRLXNnLVzRIOmYKIfts1nGpUEmm37pJDoMA7pmJNkHoT+lFHegb7jO60Nb3zbu8tZytOV1PiOkbGN7QG8fugzA5kW9NV5zsvHuJLjYkEDUgGJE84ExwT6+JJIbPePa4wLmfda1yEGyZ0vMk7oDbQALnh62951gfaHSR272zLjdlMd0Zbpfx4xw4WCzZxAEnRswNJzcY46eR5yA/Fyd456cBbQeZ+YQWVbGEmC4kkl73HNxtBPplkABpnBUrdoZ2v5wfIfOsoIVZLjM6D58b+S4+rziPQxI94PsQF18RYgTMyYGQOUe/jkhqlaDOQI4X1tJzQzsRrqfb4lRmr/bxEx5SckBFatZ3iSNIBPDiUO+uCJ4gSPAXv4/FTbM2RVxbiyiAd27nPJa1oyuQD2jNhHEr0voj9HVOiHHFijXLhAplm8xg1O88S4+QQeYbLwWIkOo031QTutO6SGuGYDgLcDzavV+gnRQ0X9bX/iQYbM7si5J46WyV3WpBlXdYA1oaIaAAAOAAyRuAP2h8EEf1cdZO9qbeKiZhmCrO/ecrISqYxXmfcm0R+8Hx+CAzGNp7xl1+ErlGtBBzQG0qX2pPgiqOSCxfjAQq3an8MfmClbC5tQDqecj3oAsbmFY060YUmJjTzVfjz2Wm3ryRFKqPqzmHvGYGpQc2btLf3gGgQEzA7UJqBu6BM6oHYLTvukHL4p2AoP69pLXRJ0PAoLGttIhxEDNJB4yid91jnwSQX6RSXCg4mVae81zTk4FvqITyENj8aKTC53kOJQePbVwr6FRza1NzTOZad117FrsiCgMRjt0doPHixwzyzC1nSTaxqSd4gn0IEmI9Y5rMV9puNN0m4pugwDoeyfCY+SgCpfaGZIHA5o+kwLO7Ox2+MwHDMRE8CFZ0MUOKC6bUAaScgFVdHKpdUr1fxEU28oufe1C7R2gXAU2CS6wA1lWeDw4psawfdEnmdT6+/yQQbQfG8bWEkHK17/OSE2S/skzJdxAvGQn1Poj30t4OB+8C0+BBHz4BBUGwAMoAHhESPFAb3csrxPDP5j+yYzE9tsn8R/0iZ0ge/TJRGqYjMcNT4cP7lC4i26Rly4GBB4ICRiJpzoQ4xfWSZTGv4cjPiJhDCrFtL+hEfPgm9bA5hAZSr3OlzbhradFHWriI0HznwyUF3O3WgkusIHeJ0AHNevdCfo+p0Gtq4gNqV8wDBZS1gDV3P0QYDZHQvEYiHEdVTNw+o03H8rLF3jYLY7O6DYWkO001nauqmRnNmDsxfhpqtptMSQUHUwo43QBYXBhsMpMDR+BjQ0egVsJGjhycVPsPDQS7lCKxOHnP0QU1V81fII3BO+08kFiAOtEcPirHCMio3mEAuJq0G1ZdO/P82ZUtAUjUJA7Vic/JBbbwLuva+LFzb+CIcwteSNQB6ICcZSpi5YT4SUJXoECQIn58k2jVe4wcgc+KIDTkTmgn2eW7gkXTNvAdUYHD3ofBnkpNq1CaTvb6oK6vTLg3lBT3bML4JJtwKkwlPeA5BWeCycI0QV+AZ1fZblc3RRxhmLe1Ds73BPLxkOKAh+Ivp6LiYWLqDG0vpWpHOk/yLUfhPpGwr8y5n5hb1C8DZjiNUZQ2geKD6Uw2KbUaHMcHNORFwsH0t20XVi0EgUzug6EjM+trhZzoVt+oHPYwy0sdvCTmRAI4G/sTsY9wEzvA8bO4WI1B0y5oKramNlpmw1E2BMkFpnulUmFx0B5I3oDxF7yCYNspGam2o8GS3mCCO7OducXIVXs6oN9wOUXtNoM2QMqPokhzXmm6LtIJANpEjS5vyTw+oLghw/lg+XFVzcPmdASFY4TCgkSAXDI6OGYm9/7eKCbFYpzLNO6bdod8kX17oytyvqrfY/SFrhu4gbhsBUF2mZ7w+7kLqsxuCaDLSTMe0Gc0mYJzuQ+eOXzwQaZrg4S0tcIHdMjKR7j6clW4w7rj6geMzlrKBFBtPuSHcRM248slN1jnwHwS2YI4GPX55IJG5XPnw5JhMT8dDwPjcealpt+eHLxUjKE8tL6fnQAVIm1j88VwYe+voch4fN1YvwQI15TpHFPwVQhv8zMxGY1Qan6OdnMNeXAE0g4tPMxHpJ9V6bSqZrzfoPXjEWNntJHkDLfeVu6j7ZxZAeNxzTLiCEHjqO5DiM8joVFsen2S9x7JkXMn0Ru0t00wHSYHwQFbMeAy0zmJ18EqtN5Elyr8Bj2OotkkbtgdeAVkwgjvZ5BBS1v4g8Fb4R/dVdtEjfZaLFE4dhsZ4IDsXiABkqOsXEy73wicZizMZcZQ+JrMLTvOH6ICsJigBGuaIY8702yVJS2hTIlpm0f7I3D12sHbcRN8/YgIoUy3ePzdLG/wHxwgqBu0WOyDvQ3RGPdFJwGrfSUFfhKnZHgrHDV3broiBr8FU4apDQc7KN+3GtlpJnUASgs9/XMqJ+PAGWSCZjJjdOfJRur7ziJFuKAsbUByHsSVBV6RBpIEkDWySDwkMsp8DhnvqNp0xvPeYaOJ48gLknkoaNUESdM16H0X2cMJS36tMdZUvvgS6k0gRTN7gxJAi8jmgMwuzxhaTaRO8D2qjxAO9+JpzgZDkOKHxtax3pJFnFv3m/cqRrbziDqUdXeHtsZBvYgiOLTw8clSY2pDQTm0Fuotnn55oKLaZvY+HgqNtqkcQRf+6tMZUz+Qh6HR3E1aT8Uyk91GmTvVLR2RLjBMkAZkIOUaIDoJkEf7InCMio1vMxbMGZb4gz7ULTfIHz4KRtW4dwIPmPn5hBcV2ACeBn0kW9fm6CqYrh4f2Kc+sXCRJ1/X43TKERb5HHmEHaDZvPzHuRbWxHz5grjGfPtsVI1vz8Y0KB9IeHw8+f9kUwW+ZP5uSipM+f1RDPbefnUZBB1ov8ANvTNR16JB3294Zjj6ZlP1EWHL4cERSANvn50QS9GMVu4imW5FwIEd0mz2TzaSR4BbLGdMsJJb9aohzSWkOcWkEGCDIWD6rqn74B3DG+BmL2eByzU3SrpC9lfqwykesa14cWCAH958kXMhwHkg29PprhzTgYnChwgAGtTE+1WeC6S0YG9VouvNqtMj2OXnFLGUHtAqU2TlvADIC5TRSwpZvdUy94LGkhuTZ4koPQa20aJLi6pTY0kuaOsYPYCmbN6Q04h2IoiDrWZMTpfgvOq+Ew+lKjYCT1TO9qMtLLgw9Etd2KfZAPcbxjh4oPTcR0kw5LZr0mtbIl9enrF+8mftthW2GLw27GfXUyZ9V5PiTRptltOmCd6Ia3i0Tlzcq5+1M4Y0kX7oy8EHrP7c4brCX4rDbu6RIfLp0yBVY7pjhnd/GYW+g64/wDwvNKnSGtq+ANAAAPQJlLpAWmXdpB6TT2lhXkluNwkkReq5n+sAK5GFqsAIO+zPfa8OHiCCvIsd0kpPoljcO1rybvLibcN3JP6M7arYSKlIzTqOcx1MgkbwG8C0aGEHrdHbL6JEBxm4LicxoFY4Tar6nWFxBmRHCyz+z6WKxbZ6pxYO5vNgXzIJ70EEK0wOx8UwgOpkMzcbcNUD9ouPUCDEwDoqLYuFaah615AaQWtLoLpNhzWjxeDdUobrQSeWayO0NgYl3/Jfy/lg5oLyttGpSeagonq2nde7VsxBjh+qC2htNsO3nwSJDRz4niUCxmNbTdT6qq4OIJnWPHLIIahsTEFxNSjVIdxbJHkNEA7MSYF4/TRJWP7O1P+nU/pckgwPQTYvW1HVXBpZSgjeJjrJBbIbciAeGi3PX75JIuDDnMcQBaRLTrraRbkF1JBV1n7jrGGkje0LSZh7Y8YPEIPadWxPGx8eHhn6pJIIei3Rh2PxPVk7tOmN6s4EbwaSQ1jOboN9I9fbcLgadOkKLGAU2t3AzTdiCDxlJJB4H0s2F9RxlSgLsEVKRm/VvktB5iCOcc1U9ZB96SSC16O7QdTqS2CWgvbIkREOm4OoOamqzvEkRJLjERcyfCJt48kkkCc/wD288vXVS0nX9fZmT4JJICqZmOeQ4kfi4oiIN7ngNI4aeqSSDpF75+7yUtNm8JFiPcuJIDcI7e7Lu8J84zVV012f+7U6gImid3WSyoYjydHqUkkGMGOIESiKe2HjXhbwyXUkEZ2o4gAmYQ7sW7QlJJA01nWk5ZealwuO3HEmXSN32jPySSQEbVow6fxCYGk5BVjmpJIGOCsqtZzcNSYPvPfVtmIG4LpJIPavom2jVqdRvukfV3T/wC127b1Xp9cdh3gfckkgzvR8W8irN7F1JBF1aeGJJIJA1JJJ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hQSERUUEhQUFRUVGBcUFRUUFBUXFRUYFBYVFBQUFRQXHCYeFxwkGhcUHy8gJCcpLCwsFR4xNTAqNSYrLCkBCQoKBQUFDQUFDSkYEhgpKSkpKSkpKSkpKSkpKSkpKSkpKSkpKSkpKSkpKSkpKSkpKSkpKSkpKSkpKSkpKSkpKf/AABEIALcBEwMBIgACEQEDEQH/xAAcAAABBQEBAQAAAAAAAAAAAAAEAAIDBQYBBwj/xABEEAABAwIDBAcEBwYEBwEAAAABAAIRAyEEMUEFElFhBhMiMnGBkaGxwfAHFCNCUnLRFiQzYpLhgqKy8RVDU2Nzk8I1/8QAFAEBAAAAAAAAAAAAAAAAAAAAAP/EABQRAQAAAAAAAAAAAAAAAAAAAAD/2gAMAwEAAhEDEQA/AN+cdTY+saj2tG8J3nAfdHFVlbpxhm2pl9U/9ppcP6svarHH9FKFar1tRgLoA8YylG4bZNKmOyxo8kGb/aTGVf4GG3B+Kq6T/S39UhsLHVv42JLAfu0gGD1u72rYABNqVQ0EuIAFyToBqgr9hbHbhaXVtJNy4kkkkuMkkm5Mqw3lVVOkVM/ww+p+Rpj+o2Q79oYh5hrGUxxcd539It7UF7vJvWc1Qv2ZUf8Axa1R3Jp3G/5b+1A9EKpbVxVG+7TqAtkknttabk85QatzkxzkpTSgaXJpeUimuQRNqdpOc+yhZ3k92SBPenurlr2G5sbKJye8dqn4FAVSxDh3Gxqp+squzfHgiMJggblHsw4GgQU7dnTmXORNPZwGTfUo4uTSUEbcP4DwCbiKILHCSbFSkJpFj5oKbZtIEyWgmLSMlaNpy2QAFX7L+Ct6HdQQCmYzSFC11PFlwZIB3U4BhQhFVMkLKB4cqrBOt6j2qzBuqnC6/md70BW8rOs8wFUuKtH90IOPcYTRkunJNbqgYXLi7upIB8NtCnUJDHBxb3oOUohZ7ZjYx1YCw6umY/xPC0EoOoXajZo1B/KfciZQ+0B9k/8AKfcgGw7Rui2gTz4Qo8K7sN8B7lIg7CznRsRjsZ40z/lWiKz+wx+/4vm2kf8AUPgg064UlwoGFNOq6U0nNAMD2k85KOe0nkoGuRLhemhahRJN6Xmg0ODyRKGweSJQQPzSCTs0pQJc0SSQU+zvh8VbYfulVGAPx96tcKeyUDt5NaUgU1pQNcbIUFEuyQe9dBKCquh3n/mKsQVXUj26n5vggeSrRx+zb5KoJVmK27SBiYCBzDZdYChKO0S4GBEKDDbTc90Wy4ILLqikql+PeCe0kgC2cP36t/46f+p6vlSbOH75WP8AJTHtertAlDjB9m/8p9ymUdcS13gfcgy+0drupMphmZaCZ4WsruhVLmtPETHis5U2thixged5zQOy1pcQYFiAnnpFUdalh6juBdDR8Sg0JcqLY/8A+hif/FR99T9FGKeOqaU6Q8C4+pj3I/YWwn0alSpVqGo+oGtJMWDZgAAQMyguk2V0ppQNlcOqQXCgDPeClJUTu8nnJBx5sij/AMpCuyRWlLzQaHCGyIQuEyRQQQuzTV15umgoHLgXCUmlBT4M383e9WeEdYqqwRufF3vKtsEM0ETcUCYAThUlA4Y/aO8/epKGKl5EcUEVXGkmEkNUP2h8URvIJAUBRH2lTxHuCNBVZXxrKVR5qODQYicza8DNBO5t1Y7s4c+BWP2r0ypUx2QXE5TYfqs3tHp1Xeww8tGjWCPU5oN9sx0b02sLm3FCYHFMbUu9ozHeC8xpnGYu1Jlap4Tu/wBTiG+1H7N6E459RocadIT998uH+Fkg+qD0Wse0fFdUmHwrKbWseS9zQAXREnjCSAfYTnPq1ahY5gcGgB2Zif1V3K4kg6CuymrjngXKAduzaYJO4JJkmOKmAAyACgZtFju64GJnyWR6R9MhTO617Wi8viQ2Mi48EG1JXCV5pgekjy91PEwXiHNIdBcJMbjh3bg6A2Wm2R0ta4FtWQ5gkk6jiYzQaMppUdHFseJa4GeBTyUDFyVybpTmgFd3gnnJROPaUjskHHFFA2peaEqZIoDs0vFBocJkiZQuEyRKCGpmuBSOokrow5QRFIKR9Lmu06QhBn8Ke078zverXAHNAYdoFVw03irWi5s9lAEzDgPJm5myjpNYH2zukH/akeKYymesyOZQOcGlxAbJ4wnfUiBJgDOZyVbtPaQw7i9xA4DU+Sz+0emoqAghxHCYQO210qlxp0DYWNTj+XlzWO2hj4AeSTL9y5z4+1HnauH/AAFvmT7SqnaOEo1twdZVaGOc+Ghpku4zwQF0WU6zSHkNEiHcDlpmt70e6F4RjN6RXeBMuA3R4U/1leanZdKmRuV6hi8ODSCTraLrVbIxrqQa4PkcRYHyyQbLACHwLCNMkNSH23+I/FWGAq70HcIkTO7AvzU24/ftTtOdvVADiafaPzokrKphXEzCSAdJJNe6ATwQB7W2wyg2XZ6BYLa3TJ9R0AkNOQAt56kyqrpjt3equcSd3eLW30HZJA4zryWQdtQudDZDRxOca+sINBj9vuoscafeJDp4iYWYxePLYeTcgktNx2iRygEaHK66/EEzvcZ9NPcq/FN3ngTx7R8olAdT2y4FmsbzRJNou2/9I8irHBdLhvt6wEtiJBhwBkEZXE6WWVq1DJIvf/ZKrUDoMeIFvFB6t0d6UDea1jg9pMTcFo4uByIysTK32ztr753XWdpwPmvn3Yu0+pqSHS3UiQ634mcc7heqbLx4eA+m7gQQQRI0OreHBBvClxUWHq7zQeKklAI/vKV2Sif3lK7VAwlFjuU/EoNxRjT9nT8T8UGgwmSJQuEyRKDjsRFoUbsQ5J+a4AgY4nUrrU7dSa1BS0R23/mKssA2CVU4rHU6L6jqjw0b03zyE2+KodsdPyGllBu6SLvJuLxaLDxmx4WkLnb+22YRznvIJuQwHtGcp4CeKzW0em1QiBDZzI9wWPx+IdVFTecS5wIkm83vpr+n8qq9n7T62kHP72R8dUGgxm1t83MqqxW0oyQdWpwIA+dFWYvf4jkgdW2oRPvTaO0nuEhsC95vbkq+phyeJV9sro8xtM1Kr5GfVh0AfEoIMFVqVnhrZnwJ9y9R6BbMDHsZiIcQDut0Bzk8dVltjY9u7u4Wm0GYsIHiXFb/AKMbJPWF57RiC7RptZvNBs+tCacSEP8AUiujAc0EoxoSUf8Aw/muIAUFttxGHqRI7MWzg2KMlNewOBBEgiDzBQfP/S+kadV7bDdMRyyFtf7rmH2T2Y13b+MStR9LGwerqU68Sx0MfHFkuAPCWgjyVBS2uH0y+mDN+yRcIKPjOdwRGsKvxpgmEbXwtdzi4lgcR3XEgu9m7PmhKuDqAy9pg2nMexAFTyPp8QU1jiDx1T2aj05rjfd6oJgzI+0SCPHitLsHGOaQJ3XRmDLXDmPmFnqYtfMZEag5I7CkSIs6ZHAkZgcJQey9CdqmpTcx3epuE+Dsj6grShy8/wCguO+1cDEkbp49kkj2OHqVvQUA9Q9pTOyUFTvKV2SBpKKB+zp/mPxQinFTsM/Mg02EFkShcK8AZqV2KYM3D1CCSEt08FF/xWkM3t9VW7Y6XUqLbEOcchw5lBY4vFNpNLnuDQOJWO2z9IQYCKQzyJz4TGl4HzfL7d6R1MQ47xMZagDX3D38ys5iMRYm97DQQAIk8IOXsjMC9p7ae8EvdLnuaXm8xOQOgyFo94QlWuZPl43y+c/AIHGOsDBzgjIQQLQL6a/FP66QHCMr3FtDefnVB01rG/tHH5y8BxVJjXdXUa9pgVJ3uEiDbxk+gRtSuHOuYZJJOtrA+p9mQlB4nDs4AiSRpyJIzGSBPxU5EQtr9HvQyltFtRz6rmdU9rC1rWyQWyCHE21GSxmA6M18SR9XZUcPyP3f/ZEcM+d16n0F6FV8LQeKjtx9R++5rX5ANAAO7YnNBqdn/R1gKIE0hUI1qu3vVohvsQXSjo7gyQBTpM6xr2OcxrZFoDgMgQi27BB7zyfM/qg9rbGbTLN02cSEAOzuimGAaamLeQ0dxm5TafGxd7VrKfSDDU2hrHAAWAAKztDYdPdBcTN+HFOOzaY4nzQXrul1DQuPg0qJ/TGno158gqb6qwZD2pwos/CEFr+2I/6bvYuIenSbHdb6JIDklyUkGR6RziaWLptLhUouaafZJADWB2RESe3fwXnOGwxpsLyyAYeWCBJa5wqxqAYsNAY0XsON2Q41hWpOAcW7lRju5UaDIPJwvB53Xnu1qG5VfTAnq5ZnmSS4n1JQYrEbNLy2o8al0nIu3pg+Mn1V7hMLIBBEm5hjYM5k6zzSq0AIpukSN7dOR5oqiN2wQB7R6M06gLjZwvKwuMo9VVLfJemdfNivOtvEurvPOL8tUEPWRby8lNUEiW5jtxl3SAfh7ExuGkAu7oBk+A+fRcwDjYawf1PsCDe/RuX18ROlJ5Lnxm3dG606TePAL1lY76NsDTpYUBpBe5xe+M+13Z5QLclr5QDv7ylJsVC/NTHVAzRNqPswfzfBdCjrmzPzICcDgDUcd57gIkAeKMrbIo02l1SoQOLiAFV1ukdPDHtdp+7O43MCbOcfugkEDiQYyMZLa3SR9Ul78/ugZNygNE8xLvO1iQu9s7fpUzu0A4uyLnZDyznln4ZrMVsU5xkkkug8bH5PG/4jkGX8b8fZAjhJ4Rwac1FiMR2nDWDE3+7GU3tOfK+iB9erbiYJ1jMTxvy9s5B4l2R58WjMX8BYLoqfEHLIkzyA5IKtWMDTdg6Zcm/JQE16zOrO8RBdA5mBYanT0lVr3wyIdcyBoYi3DPMeSg2jXO9SvPegR94xYccld9Hdi9fVZTqAiXtBjvQSGuEeHHgc7hBzo90eq4+qWU3BoF31XNJDALgQImTkPbmV6dsX6N8Jh4c4dfUH3qncB/lpZDzk81b4LDMohtKixrGC0NHDU8TzKlp4ob+7rdBPvlogAADIDL0TRVQ9XFQ8hdbUvxQFtegduPtT5P8AgiqlcEWabclX7XMsb+cIGuqRZNcJE6KLFuuicVT/AHWRn/dAOys2CReE2hjN45KDY0kVAeXxXdiu+0jkUB7MTa4SUVSxNjmdOa6gt0klxApXnP0i7Eax/WMLh1pDiA4xvAnfPmCy3ivRlnenexvrGFOc0zv2MEtghwkcjP8AhQeZUgALzPEkk24I6i4QqLCYCmO8ahI0NR8ed0fhnlsjTQoCnDjzWN6Q0QKxiy178QFVvwNOq/ec2fHL0QCbP2Rv0ZdkZI5xkTyWfpOLS4cjB9h+eS9BLuw6NAbeVll9n7ML8RufhpF/jce+T6IN10J2tTdRpEndq02Bpgd9otBAzAN+IPJbr6+wN33ODWnVx3R/mXj9HGupMhjRLXNnLVzRIOmYKIfts1nGpUEmm37pJDoMA7pmJNkHoT+lFHegb7jO60Nb3zbu8tZytOV1PiOkbGN7QG8fugzA5kW9NV5zsvHuJLjYkEDUgGJE84ExwT6+JJIbPePa4wLmfda1yEGyZ0vMk7oDbQALnh62951gfaHSR272zLjdlMd0Zbpfx4xw4WCzZxAEnRswNJzcY46eR5yA/Fyd456cBbQeZ+YQWVbGEmC4kkl73HNxtBPplkABpnBUrdoZ2v5wfIfOsoIVZLjM6D58b+S4+rziPQxI94PsQF18RYgTMyYGQOUe/jkhqlaDOQI4X1tJzQzsRrqfb4lRmr/bxEx5SckBFatZ3iSNIBPDiUO+uCJ4gSPAXv4/FTbM2RVxbiyiAd27nPJa1oyuQD2jNhHEr0voj9HVOiHHFijXLhAplm8xg1O88S4+QQeYbLwWIkOo031QTutO6SGuGYDgLcDzavV+gnRQ0X9bX/iQYbM7si5J46WyV3WpBlXdYA1oaIaAAAOAAyRuAP2h8EEf1cdZO9qbeKiZhmCrO/ecrISqYxXmfcm0R+8Hx+CAzGNp7xl1+ErlGtBBzQG0qX2pPgiqOSCxfjAQq3an8MfmClbC5tQDqecj3oAsbmFY060YUmJjTzVfjz2Wm3ryRFKqPqzmHvGYGpQc2btLf3gGgQEzA7UJqBu6BM6oHYLTvukHL4p2AoP69pLXRJ0PAoLGttIhxEDNJB4yid91jnwSQX6RSXCg4mVae81zTk4FvqITyENj8aKTC53kOJQePbVwr6FRza1NzTOZad117FrsiCgMRjt0doPHixwzyzC1nSTaxqSd4gn0IEmI9Y5rMV9puNN0m4pugwDoeyfCY+SgCpfaGZIHA5o+kwLO7Ox2+MwHDMRE8CFZ0MUOKC6bUAaScgFVdHKpdUr1fxEU28oufe1C7R2gXAU2CS6wA1lWeDw4psawfdEnmdT6+/yQQbQfG8bWEkHK17/OSE2S/skzJdxAvGQn1Poj30t4OB+8C0+BBHz4BBUGwAMoAHhESPFAb3csrxPDP5j+yYzE9tsn8R/0iZ0ge/TJRGqYjMcNT4cP7lC4i26Rly4GBB4ICRiJpzoQ4xfWSZTGv4cjPiJhDCrFtL+hEfPgm9bA5hAZSr3OlzbhradFHWriI0HznwyUF3O3WgkusIHeJ0AHNevdCfo+p0Gtq4gNqV8wDBZS1gDV3P0QYDZHQvEYiHEdVTNw+o03H8rLF3jYLY7O6DYWkO001nauqmRnNmDsxfhpqtptMSQUHUwo43QBYXBhsMpMDR+BjQ0egVsJGjhycVPsPDQS7lCKxOHnP0QU1V81fII3BO+08kFiAOtEcPirHCMio3mEAuJq0G1ZdO/P82ZUtAUjUJA7Vic/JBbbwLuva+LFzb+CIcwteSNQB6ICcZSpi5YT4SUJXoECQIn58k2jVe4wcgc+KIDTkTmgn2eW7gkXTNvAdUYHD3ofBnkpNq1CaTvb6oK6vTLg3lBT3bML4JJtwKkwlPeA5BWeCycI0QV+AZ1fZblc3RRxhmLe1Ds73BPLxkOKAh+Ivp6LiYWLqDG0vpWpHOk/yLUfhPpGwr8y5n5hb1C8DZjiNUZQ2geKD6Uw2KbUaHMcHNORFwsH0t20XVi0EgUzug6EjM+trhZzoVt+oHPYwy0sdvCTmRAI4G/sTsY9wEzvA8bO4WI1B0y5oKramNlpmw1E2BMkFpnulUmFx0B5I3oDxF7yCYNspGam2o8GS3mCCO7OducXIVXs6oN9wOUXtNoM2QMqPokhzXmm6LtIJANpEjS5vyTw+oLghw/lg+XFVzcPmdASFY4TCgkSAXDI6OGYm9/7eKCbFYpzLNO6bdod8kX17oytyvqrfY/SFrhu4gbhsBUF2mZ7w+7kLqsxuCaDLSTMe0Gc0mYJzuQ+eOXzwQaZrg4S0tcIHdMjKR7j6clW4w7rj6geMzlrKBFBtPuSHcRM248slN1jnwHwS2YI4GPX55IJG5XPnw5JhMT8dDwPjcealpt+eHLxUjKE8tL6fnQAVIm1j88VwYe+voch4fN1YvwQI15TpHFPwVQhv8zMxGY1Qan6OdnMNeXAE0g4tPMxHpJ9V6bSqZrzfoPXjEWNntJHkDLfeVu6j7ZxZAeNxzTLiCEHjqO5DiM8joVFsen2S9x7JkXMn0Ru0t00wHSYHwQFbMeAy0zmJ18EqtN5Elyr8Bj2OotkkbtgdeAVkwgjvZ5BBS1v4g8Fb4R/dVdtEjfZaLFE4dhsZ4IDsXiABkqOsXEy73wicZizMZcZQ+JrMLTvOH6ICsJigBGuaIY8702yVJS2hTIlpm0f7I3D12sHbcRN8/YgIoUy3ePzdLG/wHxwgqBu0WOyDvQ3RGPdFJwGrfSUFfhKnZHgrHDV3broiBr8FU4apDQc7KN+3GtlpJnUASgs9/XMqJ+PAGWSCZjJjdOfJRur7ziJFuKAsbUByHsSVBV6RBpIEkDWySDwkMsp8DhnvqNp0xvPeYaOJ48gLknkoaNUESdM16H0X2cMJS36tMdZUvvgS6k0gRTN7gxJAi8jmgMwuzxhaTaRO8D2qjxAO9+JpzgZDkOKHxtax3pJFnFv3m/cqRrbziDqUdXeHtsZBvYgiOLTw8clSY2pDQTm0Fuotnn55oKLaZvY+HgqNtqkcQRf+6tMZUz+Qh6HR3E1aT8Uyk91GmTvVLR2RLjBMkAZkIOUaIDoJkEf7InCMio1vMxbMGZb4gz7ULTfIHz4KRtW4dwIPmPn5hBcV2ACeBn0kW9fm6CqYrh4f2Kc+sXCRJ1/X43TKERb5HHmEHaDZvPzHuRbWxHz5grjGfPtsVI1vz8Y0KB9IeHw8+f9kUwW+ZP5uSipM+f1RDPbefnUZBB1ov8ANvTNR16JB3294Zjj6ZlP1EWHL4cERSANvn50QS9GMVu4imW5FwIEd0mz2TzaSR4BbLGdMsJJb9aohzSWkOcWkEGCDIWD6rqn74B3DG+BmL2eByzU3SrpC9lfqwykesa14cWCAH958kXMhwHkg29PprhzTgYnChwgAGtTE+1WeC6S0YG9VouvNqtMj2OXnFLGUHtAqU2TlvADIC5TRSwpZvdUy94LGkhuTZ4koPQa20aJLi6pTY0kuaOsYPYCmbN6Q04h2IoiDrWZMTpfgvOq+Ew+lKjYCT1TO9qMtLLgw9Etd2KfZAPcbxjh4oPTcR0kw5LZr0mtbIl9enrF+8mftthW2GLw27GfXUyZ9V5PiTRptltOmCd6Ia3i0Tlzcq5+1M4Y0kX7oy8EHrP7c4brCX4rDbu6RIfLp0yBVY7pjhnd/GYW+g64/wDwvNKnSGtq+ANAAAPQJlLpAWmXdpB6TT2lhXkluNwkkReq5n+sAK5GFqsAIO+zPfa8OHiCCvIsd0kpPoljcO1rybvLibcN3JP6M7arYSKlIzTqOcx1MgkbwG8C0aGEHrdHbL6JEBxm4LicxoFY4Tar6nWFxBmRHCyz+z6WKxbZ6pxYO5vNgXzIJ70EEK0wOx8UwgOpkMzcbcNUD9ouPUCDEwDoqLYuFaah615AaQWtLoLpNhzWjxeDdUobrQSeWayO0NgYl3/Jfy/lg5oLyttGpSeagonq2nde7VsxBjh+qC2htNsO3nwSJDRz4niUCxmNbTdT6qq4OIJnWPHLIIahsTEFxNSjVIdxbJHkNEA7MSYF4/TRJWP7O1P+nU/pckgwPQTYvW1HVXBpZSgjeJjrJBbIbciAeGi3PX75JIuDDnMcQBaRLTrraRbkF1JBV1n7jrGGkje0LSZh7Y8YPEIPadWxPGx8eHhn6pJIIei3Rh2PxPVk7tOmN6s4EbwaSQ1jOboN9I9fbcLgadOkKLGAU2t3AzTdiCDxlJJB4H0s2F9RxlSgLsEVKRm/VvktB5iCOcc1U9ZB96SSC16O7QdTqS2CWgvbIkREOm4OoOamqzvEkRJLjERcyfCJt48kkkCc/wD288vXVS0nX9fZmT4JJICqZmOeQ4kfi4oiIN7ngNI4aeqSSDpF75+7yUtNm8JFiPcuJIDcI7e7Lu8J84zVV012f+7U6gImid3WSyoYjydHqUkkGMGOIESiKe2HjXhbwyXUkEZ2o4gAmYQ7sW7QlJJA01nWk5ZealwuO3HEmXSN32jPySSQEbVow6fxCYGk5BVjmpJIGOCsqtZzcNSYPvPfVtmIG4LpJIPavom2jVqdRvukfV3T/wC127b1Xp9cdh3gfckkgzvR8W8irN7F1JBF1aeGJJIJA1JJJ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s.pikabu.ru/images/big_size_comm/2012-12_4/13556626664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42918"/>
            <a:ext cx="2714644" cy="2214577"/>
          </a:xfrm>
          <a:prstGeom prst="rect">
            <a:avLst/>
          </a:prstGeom>
          <a:noFill/>
        </p:spPr>
      </p:pic>
      <p:sp>
        <p:nvSpPr>
          <p:cNvPr id="4106" name="AutoShape 10" descr="data:image/jpeg;base64,/9j/4AAQSkZJRgABAQAAAQABAAD/2wCEAAkGBxQTEhQUExQVFRUWFBUXFBQUFRcVFxQXFxcWFhUUFRcYHCggGBolGxQUITEhJSkrLi4uFx8zODMsNygtLisBCgoKDg0OGhAQGyskHCQsLCwsLCwsLCwsLCwsLCwsLCwsLCwsLCwsLCwsLCwsLCwsLCwsLCwsNCwsLCwsLCwsLP/AABEIAPUAzgMBIgACEQEDEQH/xAAcAAEAAQUBAQAAAAAAAAAAAAAABQECAwQGBwj/xABHEAACAQICBgYGBgcGBwEAAAAAAQIDEQQhBQYSMUFRYXGBkaGxEyIyQsHwBxRSctHxU2OCkqKy0iMzVGLC4RYkNHOTo7MI/8QAGQEBAAMBAQAAAAAAAAAAAAAAAAECBAMF/8QAIxEBAQACAgICAwADAAAAAAAAAAECEQMSBCExUSJBYRQycf/aAAwDAQACEQMRAD8A9xAAAAAAAAAAAAAAAAAAAAoBq6SxXo6cp8ll17l5nIx05WT2tq/NPd1WJzW6pail9qaXg38EchGWTMvPllL6rf4nFjljblHoGi8cq1NTWXBrk1vRuHK6j1rqrHk4vvTXwR1R348u2MrJy4dM7iAAu5gAAAAAAAAAAAAAAAAAAAAAUKgCgKhgcxrvO0KX3pPuS/E5We43NZsQ6uKlZtxp2ilwuva/iv3GrXMXNlu16vi49cUvqLVtWqR+1C/7rX4ncHA6mTtimucJLyfwO+O3j38GPy5rloADuzAAAAAAAAAAAAAAAAAAAAAAAABDaz6V9BSez7csopb1zlboXi0TDPNtaMdKpiJNJ2g3Tjbc1Fu7vuzd/A5c2fXF14ePvlpr4ddqfHiVxVVFtG9ryy6N5q4iZ523sYYpbUx3xcfuz/lZ6OcD9HlBurUqe7GOzfpk18Ezvjf481g8vy7vloADuzAAAAAAAAAAAAAAAAAAAAAAAANHTOO9DSlPja0Vzk9349h5vs7joNatIekqbCfq08uufF9m7vIeFMweRn2y1P09LxuPrju/tZLJEfi6hIYh5GvonBenxNOHDavL7qzfgjhJuyNm5hLa9A1TwSpYamrWclty65Zq/ZZdhMlIoqerjNTTwsr2toACUAAAAAAAAAAAAAAAAAAAAAAROsWlPQ08vbllDo5y7POxJYisoRcpO0YptvkkebaQ0i8RWc3kt0V9mPBdfF9Zx5uTrj/Xfg4u+X8ikImdqyKUkUrSPP3+3q4xH4uqdP8AR9o+0Z1n73qw6lnJ99l2HJYiO00lnd2XWeraNwqpUoQStsxSy58X33O/jY7y39M/m59cev22QAb3lgAAAAAAAAAAAAAAAAAAAAAARundJegpOXvPKC6efUt5Fsk3Uybuogdc9KX/ALGDyVnUfN71Hyb7DkcK82bFed7t5tu7b3tveyzDJJnncmfa7erxYTDHSQpvIsrQLo1F0iUzlt2lU0JhdvEUU/t3f7PrfA9LPPtXp2xNJ8Ltdri0j0BG7xf9Xm+Xbc5/xUAGllAAAAAAAAAAAAAAAAAAAAKNgW1aiinKTskm23wS3s8907pR1puXurKC5Lm+l/hyN7WXTvpH6Om/7NPN/bf9K8TmZyuzHzcnb8Y28HF1/K/K5ZmRIpRRmZmsaZV1MyKpbeazkWsrpb224V7NSWTTTT5NZpkhS1irr3trrin8CLpRXEzzllkrF8blj8UvHMvmJulrRU96EPFPzZvUdaabXrRkn0Wa78jjZz6TBOtY6zyM58uWXi434egx1jpP7XcvxMsdO0Xxa60/gec08T0mdYhlv8jJyvjYvSKWkKct0435Xs+5mzc8uWKkTWhNZHBqNS8oc3m49XNdB1w593Vcs/Gsm47gFlKopJNNNNXTW5l5oZlAfLE9dcc9+LxGf66a8pF0db8Zb/qsR2V6n9ROh9Sg+Z9C6WxmKxFOisTiL1JWu61R2STbdtrgkz37QFCpQoRpzqSrON/Xqe1bgm+NubZAmwav1h8kVdd8gNkoc9rFrKsJGEpq+3NRUVv5t7+C80aOK15o29SM59aUU/N+BS8mM+VphlfiOsrVoxTlJpJb29yOL09rF6W9OndQ3N8ZdHQiL0lpSrXzm/V4Qjkl024vpIx1F5Gbk59+sWri4Ne8l7drlkS61womdp0yxkZkjVSMkeglPtlcC5U7GKli1ezMs6kZLeT1R2UUlfMvr4yKRhlQua08GVsq8ylWVMdnkjVnXbNt4KxhnQsiNLdowwkzYp1GRdTHqMnHiZIaRXNCqpVS4lVVzI+OkEy2WJzJiuq9M1IxW1SnG/syy6FJbu9PvOkOX1DwU4UZTmmvSNOKe/ZV7PtuzqD0OLfSbeby673T409J1dq+fMqpp8LdTMLj8/mVivn5udHN6d9CGjlUxdWrnalTUVyvUlfvSg+8922Ty76BsFs4WrUfv1nbqhGMfPaPVALYwKtFyDA80+kWpt4qlT+xS2u2cmvKCI3D04x63xZdrPidvSNfP2XCC/ZhH/U5Fk436OTPO5bvKvT4sZMIvrVX7v4lsbrLxtvKUVkmvHyZtUlffvKLsFJ8vnPcbMYl6gilrBK6lHvKsqXqJMiNtSdC7MkKS4macSkIlorYvjLgJR6THK9zNRj2lMstr4xhcek1sRSa6SQq1kuCNDFY5Iovrbn8ToKhUk5SgnJ7295jWrUF7EpR7b+dyVeKi3yL1WL7qvwhKmjKsPZmpfeWfevwPRtSNCYSUVU9apVjbajUtaL5xismul3OTnUJTVjFOniaVn7UlF9Unax14rJl7jjzS3H09TSKlEVN7zXxcn8/mZo/K/PIxrq+BWD32b8/IkfR/wBEGF2NG0P8ynP9+pKS3dDR3COc1Aw+xo/Cx5Yekn+5E6MgCpQSlZN8lcDxfFx9Jiq0nntVqvdtO3kZ1DLi1y4ohtG6Qu7vi79d9/mdBSrRa38jzcvl6uN1NLaMeXLNbr7jMk007b1mUcVwZkhms3mRo3GTwzLi0vunxJNxVNeI9NYsU1zG1EaO0JYroMP1p3L5Qi80XQooaRcmrOvIsqaTcVaxvulFkdpHB3K3FbHJF4jSV3v8SjxSfErV0YjCsJsk6X7s6knmzLGouBHV8DWlK8ZRStuab8mFgsSt2x12flcKJKUye1OwMq2Ig0vVpyU5S5Wd0utteZAaFwTdWKxE2qfvOEVdct73Hs2isBTo01Gkko7779q/vN8TvxYdrtn58+s03UADYwvjKFTtXe/DMqmrPqfL/Yw+HWbOCpuU6ccntTiu+SXxJ2PrHQVLZoUo8oRXckiRuauCygupGxcgVMOOlanUfKEn4My3NTTM7Yes+VKo/wCFij5+w1JpLhuzRI0pSW5/PwMWGrvLLd3EnSgrX4+Z51eptZTxUuZmp4iRkp0E1fL5/MtlRkt3gyE+lXVmVhObCqZ5mSGISVn88gmRWEZczYjSfMxuvEyRqJrfYGl9krZmZNPiacmrFylkEVvUpJMzyjGRFJ5rMur4zZ4lLV5Iy4mhFGlOkYq+L2uJgdZ8BJU3UbkXYyxrpEdtNlsp2LaU3G7WxGZ6ZqViXPCxv7spRXUs15nk1NOTSSu3uSzz6D2LVjR7oYanCXtWbl1yd7dmS7DTwS7ZfJs0lQAamN8XbV/iSOr9PaxWHiuOIpf/AEiyOb/L8yZ1Npp47Cr9bF9ycvgCPqTBy9VdRs3NDAz9RdRtKQGRM0tPP/lq/wD2av8AIzbTNTSzvQrL9VU/lZFI8Lw87Oz4kph1kREamSN7DVFzzPPetUgm0Z6VZNK+TNGOI4PvM10Qrpsyp8jE6XMQlnn88mZ7p5ceX4Em9NPYMqovnl5GdSUefcPrC4fPAI2xehfEN8mZnPaLqeCT4g3WjJyMNSi97ZLfVOlB4VkLxztZzRpVsZVTtGndc27eFjqq+EVjTVNJ2dhKm/1B0sTV/R5/e/2Ox1R1fWMjJSn6KcbPZ2XK8ftJ3XHhbkR6SXI6XUG/1rLd6OV+rL4tHTj93248vrH06jV/VGjhpbavUnwlK3q/dXB9J0QBtkk+Hn22+6AAlD4t2H0WJ7URP6/h8t0pt7+FKZBI6X6PXfGw6IVHfs2f9QQ+htGV/VRvqZzWi8VbIlI4khKTUjFiVeElzjJd6ZhjiFZCWIuQPCIU3yfcbFCVtz6z2jVrVOnQfpJWnPfHlC/Lm+kmMZoXD1f7yjTm+bgr9+84Tgumn/IeFqot9+syxrfPM9Sxv0e4OfsxnTfOE35TujnNI/RnUjnQrRmvs1Lwferp+BS8OUXnkT9uR+uISxr4fPQZtI6tYqjfboTt9qK213xuiJ23uZTrY6TKVv8A19svo1b57viRUuaLNpp8RpbafpV7ElhsTdbzk4VZcTYo1ZRzRFxT2jqvT5lKuKXM52tpCTVmjAq85WVm+RXrV5lEvXxF3vNac7ktoXVLE1VtunKMeG1aLl0JSa7zsdEajwjaVfN/o4v1V1y3y8DpjxWuOfPjHB6M0bVrT2YRcn4Lpb4I9Q1X1eWFi23tVJW2mtyS91fiS+GwsKa2YRUVyikjMacOOYsnJy3MAB1cgAAfFqXX5HWfRzJfWZt8KUlw4yhx/ZOSUuwnNVtIwoznKclG6ild2vZtv4Aj2PD17biTo4pczzujrTQ/TU+2aRPaFrzxKbw6VZRttejlGWze9r2eV7PuZU07WhiVbeXVMQiHpYPFR30KndfyuXTpYnjRq/8Ajk/gB3ujqm1Tg/8AKvDL4Gyc7qrjJ7Ho6kJxabs3FpWtxv8AOZ0RMAAEhY08ZoqjV/vKVOfTKEW+9o3ABDf8LYP/AA9L90xPU7Bf4ePfJeTJ4EdZ9J7X7c4tR8D+h/8AZU/qKV9RsFJW9Ds9MZzv4to6QEdMfpPa/bgKv0Zw2/UrNQ5OCcl1STS8DrdEaFpYeKjCN2vfl6032vd1LIkgRMMZdwueV+QAF1QAAAAAAAHxar7t5r4t7jZUU+PY/n4mti1ml0fPkENdH0X/APnXR+xgK1VrOriGk+cacYpfxSmfPNKJ9fah6H+qYDDUGrSjSi6i/WT9ep/FJhKesVAAAAAAAAAAAAAAAAAAAAAAAAAAAAD4tSszXxO/s+LACE/qFgI18fhKcvZlXp36UpKTXbs27T67ACQ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img0.liveinternet.ru/images/attach/c/8/99/446/99446676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2571768" cy="2324079"/>
          </a:xfrm>
          <a:prstGeom prst="rect">
            <a:avLst/>
          </a:prstGeom>
          <a:noFill/>
        </p:spPr>
      </p:pic>
      <p:pic>
        <p:nvPicPr>
          <p:cNvPr id="4110" name="Picture 14" descr="http://storage4.pressfoto.ru/2010.04/12736420675ad847ad4ca2251d68d8be96ac05ba46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428868"/>
            <a:ext cx="2000264" cy="2643206"/>
          </a:xfrm>
          <a:prstGeom prst="rect">
            <a:avLst/>
          </a:prstGeom>
          <a:noFill/>
        </p:spPr>
      </p:pic>
      <p:sp>
        <p:nvSpPr>
          <p:cNvPr id="4112" name="AutoShape 16" descr="data:image/jpeg;base64,/9j/4AAQSkZJRgABAQAAAQABAAD/2wCEAAkGBxQREBUUEBQVFRQUFBQWFBQUFBQUFBUUFBUWGBQUFhQYHCggGBolHBQUITEhJSkrLi4uFx8zODMsNygtLisBCgoKDg0OGhAQGiwkHyQsLCwsLCwsLCwsLCwsLCwsLCwsLDQsLCwsLCwsLCwsLCwsLDQsLCwsLCwsLCwsLCw3K//AABEIALcBFAMBIgACEQEDEQH/xAAcAAABBQEBAQAAAAAAAAAAAAADAAIEBQYBBwj/xAA/EAACAQIDBQUFBQgCAQUAAAABAgADEQQhMQUSQVFhBiJxkaETQoGxwTJS0eHwBxQjYnKCkrKi0vEVM0Nzwv/EABgBAQADAQAAAAAAAAAAAAAAAAABAgME/8QAIhEBAQACAgICAwEBAAAAAAAAAAECESExAxJBUSIycUIT/9oADAMBAAIRAxEAPwDexRRQFFFOiAgI8CICPAgICPAiUQiiAgseFnVWECwGhY8LHhY8LAYFjrTmIrLTW7TE9ou0+RCndXPORcpF8MLl00e09v0aA7zAnkJl8b+0Cx7iBRzbL5/hMJitoGox3L9XJuR1uch85Dqd0b32R99rgnwvnbrl4TG+SurHw4xvKfbuseC28Cb/APES+2d20ptlWBX+YA2E8Tr7Vzst2P3ibC/1jqGKqMRd93wv+MmZZfKLhheNPaMV25obxWmbkG2eWclYPtOGtvrkeIN/ynhuKrAtfeJPHdufiec0mwdoMlgx3lOhHysfrJ96j/ljp7bRqB1DKbgzpWZHs/jyhG6bo2o6cx4cps1sRcaGaS7c2ePrQCsYVkgrGFZKqOVjCskMsGywI5WMYQ7LBsIACI0iGIgyIA5yOIjYCiiigKKKKAooooHY4CcAjwIHQIRRGqIVRA6ohFE4ohVEBKsKqxKIRVgcCxVXCKWOgEKomZ7VbUCgqPsr9rqeAkW6Wxx3dKbtNtotlwOg5j8Jg8YzVmzJCjjz6D9esuat6h3jqcuZ1OQHPSAeiEHhqdd2/I8T1mVltdmOsYqam7SXT+3rwJ/CVGKV6rEHhrfJU/qP3v5RnL4YcnM5C5IPvf29f5uHDnA18PlugWUaKuVr8STz5nOPXRvbONRC6cNWI9FEAxJyGnGaGtgBYb2Z4Iug63MhV6VtAB6n/wAytq3qq0JXPQS+2ZitwjfzRyAf5TbWVy4InW5z+JJOk1Ffs0f3cLmGtc+JldrTFpdigoQpN1bOm/Xkevzm62HiLgodRmPCeddiK3tKTUKn2qZsOeWhH0m0wdQoQeK2v1HGbYVzeWc6aYrBlYcZgEaGNZZo5kcrBsskMsGwgR2EEwklhBMIEdhBsIdhBsIACI0iFYQZEBkU6ZyAooooCnZydEBwEIojVhFEByiFURiiGUQHKIVRGqIVRAcohFE4ohVEAGNrbiE8dB4mecbbbea3XzJ0m07RYi1hwAN/LP0nn37xvVWJyCDM/wAzf9RfzEht44bWcU7AZsb5nRfvH8/CVi1N82UXCnMnnx8T04Soxu0t9yFNr8fuoNB4nXxPSSqe0LD2aC2eZ5dPHnEka7T6zZ8z0z+HpCLh9C3wH1P6vFgkAz1NrdJIWiSbymTTGIzYYWJ/yP0Er3wFzpnwHIS8zJsoufRfxMvNkbD96pmT+reEz9dr+2u1J2f7PXYVHGS5qObc/AfOaiphhaWwogCwEj1aUn11FffdY80P3fFCoMlYje8NM/ObClrbpcdVP4G4lVtPC7yEWhtj4rfpD71M2P8AScv14ScLrhTyzc21uyKl03T7un9PD8PhJjCVWyns4PBhb4y5YTWOPKcgMIJhJDCDYSUIzCDYSQwgmECOwgmEOwgmEADCDIhmEGwgCMbHmNgciiigKPEbHCA9YVRBrCrAIohVEYohVEAiiFURiiGUQHKIVRGqIQQMD2zxwQMWyF7Hw4+g9J5ptPaBp4bkzguR1Y2A8rS+/aRtAs24p+2QOueZPkDMBtfHb+4AcgvDnfIfKUrqx4geD3i2WZOp/m6Djabvsp2aeqd5xYX1OkB2A2ACvtGG+5PdQaAfeZuAvPSKGAqAD+IiDkq39SfpEm6t1A6HZmmo1ueukInZxL5k25DKFqb6juPvHk1hf4w+Dxhb7QseIltYm8jMNsWmmgk4IBC70h46vuqbRxEbtOrOAMyB4yuxGPQcfrIyuoO9UNzwB0H5wn/q1JT3io8bCR2toI4tH0OfIgj56yh2djPY41qbZLVXLxv+vKaKpjqVUZWYHwMxHa+kKT0ai3stZRmfsh+7ryF5nZzwvJxZXpeyKnDipBt04/rrNNMHsLaALIT73db45Eec3dD7I8PlNMbuOPyTVNYQbCHYQTCWZgMIJhJDCBcQI7CCYQ7CCYQI7CDYQzQTQAmMMI0YYDYoooHRHiMEIsB6wqwawywCLDIIJYZIBUEMsEkMsAiztU2U+ESyNtipu0WPSEzt8+9qcRv12PIMbctVv6yH2X7P+1q0zU+yzbwHNQCfLIQ226HtMQ1NdWdVPMgC59Jsdg0l/eVRR/7ajPoVYfQH4yjrkaH264en3FCqovYTJ0u1mMx1Z6eBpqFpC9SrUayoBrvGxzy0AJmv2ps5aylW05AkX8pUbIwVfBA06FOk9FgQUa9Ns9e+oN+PCaYSb5M7fX8e1XsTbmJq4g0WCu26GARmVmUjulfaLuNcqcrianAY3fBtkyGzqRZlP3WX3TKbYnZtqGIbEIAjtpdmq7utrb1gNTluy9w+H3ajOzM9RgAzta9gSQAAAAMzL+SY/DPx++vyX2Hq3WVe16pJsJJoE2kbFqb3mNazFSGlUrrVNE7qUlbeq2DOzAEFaSnIWOrkHQ2HEYzsvsqnjsZWo1mrsLsBXWvXVx3Qb7rd3mLWOhyAtffjZtMm4UKxJJZLoSTqSVteRT2cGYWpVQNqEqMtxxG8De2nGb454zHVjDyYZZXcrIYCnXwWMbDkjELckVUNmUX/APlUCxa3Ecpddr8KamCqlR3gu+vPeTvD5S+wGwaVAWpqBx+PEnnC4rDAoykZEEec589W8OjG8aZ/ZmI7oPAqtQW5G299D8Z6vsmtv0VbmPUZGeLbEq2oAamg7U26oGsfS3+M9S7D170Cp1Q2+l/SRjxdMvNONtAwg2EM0G00cwLCBaHaBaABoFodoJ4AGEC0O8C0ALRhhGgzAZFFFAcI9YwR6wCrCrBLCrAMsMsCsMkAywyQKQywCrK/b7AUxfS+fhutLBZT9qH7gHRj5C3/AOpF6Wx7eMYPD2xlRz7qXBPNsryz7C4nfxdQniuXwJ/Kc2kvs1rP/KB5b34zMdk9rfu+MpFj3XKox/qDZ+ZWUjrr2tEhQsYHtrH0qobQyxo1lgWFpNKSFiVzk0jqkwNcmSsI6Eag+Gcj4qot91AWJ4DQeJ0Eirw2iModBB4LC1LHIW8Tl8bQYx6e0NO/fGokdI1tKaBdYQveQdrYv2VGpUPuIzfEKSPWQivPtgYge3rA/ZqPUPjdmPyLT0j9ntUhmRtd23iVNr+U8j2NVtVy923+SKpPzYT1fskd3EqeDg/6/leR1YplzjW8MG0IYxpq5AmgWhmgmgAeBeHeAeAF4JoZ4FoAWgzCtBmAwzk6ZyA4R6wYhFgFWFWBWFWAdYZYBYZIB0hkgFhlMAyzP9p34cl/2b8pfrMr2lq3Y25/IWHqZXLpfCcvPO1VxQbmSCfhf8BPN9pXUk/dt5gi1vKepbfp7yEcO768fKE7IdkbOcRXQX3v4SsNALfxCOZtccvlE+3Temv7NV2bD0mqrZzTQup+0rbouCOcr3xW5jd0ZBluRwvLx3VFLNYADMnTzmSoUalfFe1VTucGIsLcNYt6a+Kd2tgMQAJGqvv5WvfyhKGEPvQj07aCTWW0XC7IRRyHIXA+POGrAIMgAPKP/ePdGbDXp4nhO08GGN6h3uQ90f28fjCPa/KFSxVR8qQy++R3fh975dYyjh1psWObMbs3Ey4rVFUchKr2JdrnJPVunSNLY5D1MQGFlAtfWZft9W3cDUz1KKfAuoPpNJU3b90ACYD9rOP3MOlMa1HJ+CKSfW0jLmovDHdlal+/zcn4EiezdnRZaLfdK+V935Xnj3ZWjakt+JYj5fWeybBX+AByv+Mi9q39W6MG07Te6g8wDONNHKG0C0K0C0ATQLwrQLQBPBNCvAtAE0GYRoMwGmcnZyB0R4jI4QCrCrArCrAOsMhkdTDKYEhDCqYBTCqYBwcpjdqhnc7ouc7eevmw8prKz2UnoZRrSsfn+Erk18at2bsUA71SzG4NuAsLDxlq+KGii56aDxMcELa5Dlz8YRaIEhrb9oT4MVD/ABcwNF92/O3H4yZTQDhlOvOWMItpVa4UXJgFDVOar/yPgOHxhadAA3OZ5nPy5R1SsFEdphhohFsotx+PMnjACoRlqTwj/aM2YyXmfoI2k4XM6nzMIFGHvm+vAcB+ci1a/Aac5F2ltTvBEuzH3VzPieQ6x9SmyJvEWA14xb9LTG91ypVCgk8P0TPDe1u2/wB9xpdTelT3qdPqAO83xJ8gJtP2kbWdaHs1O6Kn2uB3eXS+c82wVGyoee+f9fz8pEvyZT4azZY3UpryR7/5AX9J6xsapajfqf8AW88lwjXYf/Wn/Ib31np+ymtQ+J/1MpvlbKfi3+Fa9Nf6R8o5jIex629SHQAeklMZvHHezGMExj2MExhAbGBaEYwLGANzBNCNBNAG0YY5owwGxRRQFHCNnRAKsIpgRCqYBlMMpkdTCqYEhTDKZHUwqmBzG1LL4yvojjCYupc+GQjKZyla3xmoPeMdoojIS5eDeryjibzgUcZCXU0vGrRubtnyHAfnHCpfQQGJdtEF2Og0HiTwEkh2LxiIpLEAdZTt7fFNamDRpcajD+Iw/kQ/Z8Tn0k6lswL36ze0qcCclU8kXh46w1TG7uXHlH9W3J0Hh8LTw6lUFicyxN2Y82Y5kyPicWWXd4RlZyxuYKqbKSZG0/15l+0apvORyAH69Zm3p91APun/AJE/lLjtW/tGY9ZDNL+Ki9FHpb5n0lJV8pys8Av8U/2j/GwnpGCNqC9bHzBt8xMHsDClqx5Zm/i34Wm1x1fdRbcTceCj85T5MviNRsTFbqNc6G/hwl4tW8x+AqXDqOKm0k7A24KihX1Fh4HT0IIm2GXDmzx+WmYwLGL2nP4HnGMZoxNYwLGPYwTGAxjBNHsYNjAYYwxxjICiiigKdnIoDxHqYMRwMA6mEUwCmEUwJCmFDSNvzlStZTaEybR2NzDU0jKSQxmbqKMYzpMYzQh3ejS3KNEIBaEO3CiNpsBc8TA1n6yox20b3WmfE8vDrJ3pMm0vaG1gDurm3oPGRqNzmeMrsPQzlnQXKV3avZIIFlftuvu0yOYli7WEzu2nLSL0nCbrDbTpbzAc2EBgqe/W3raM3rkPUyzxdO7m3u3/AF8o3B0/ZKBqb949TwB/WV5T4aWctBseiEUnwuegzP0HnJm2Xs1EdHv4nd/XwkPZjE7oOlgx8L5eZHlFtutetTHIi/8AfvW+Urekf6aHZtXvDqn0lAcV7KuxGhc+d8wel7+ctsG38ROqP8gZmq771VxwJPzvfxzJjauOPNembHx/tKYvnLDenmmydtGhVsdDa44WN8/P6za4TaqVRa+fr0InRjnLHN5PHZeFmxgmMFSxO9cHUa9RwI6RzGXZWacYwbGdYxhMIcMbOzkBRRRQFFFFAUeDGSwwOF94/ASZNhtDCMc+EIgANrZ9ZLJB6GR6o3ujD1E09IRFqlgbadNRGBbm3L5yQ9UMmeo87wdATPyccRv4/s8LONHGKZLhERhzOU7VMh7Qx60UZ3YKqi5Y6AQJpcKJT7X26lFbufADU+AmI2z27dmKYdbDMb75m4tay6C4J15aTPfvTVG36jFiTYkm5sfwNpFyWxw+2mxm36tZ7HuJ90an+o8Zb7NztMvhu9bnoZptkCV7rezUXSUYZQYSkuUJuy7n2jVF85RbX7oPPUzQ24zM7bubjmZXLpfDtm8W+4h3B3mNgf18JCwyb7qo+yCSx6LJG0mzsNF06/ow2Apimgvra56cr+co1sW2z6m9V3Rzux62AC+AuPjeQsRV38VUPBWpgeANvoYbAV/ZUHrHU3SnfUtnn8/KQNnLdyOJemt+ubH5ymSMZy2FHIgngreuX1mQw9XfcsvFif8Asvjxl/tjF+yoG32mWw9TMn2dxYuQ1xvG/VSOvMfKTrcVxuqtNp4feQOvDO/Gx18RIuzNrngc/s+Bvl6y8Sne6kC9rkcGU5Fl6HiJjtq4NqVUhQbGxH1Hjl6yYNfs7tE2/mbgaA62IOh6MD5yyodpCr671M8PeHQHjxy1mIwzX6a524bxsOuslUwyZaX+Km/Ay0tRcJXpuB2lTrLemwPMcR4jhJBM8nbfVvaUWKuNQD6NbXxmy2F2hLqvtsr5XGlxqDyM1mX25svFZ00sU4rA6TsuxKKKKAooooDqa3IHOXdrADlOxTTxgbtb8Y2ulxvcRORTQRcaACN33rNadSdinNn+zpw/UiYx2iimawNZ7Cec9vcaahNIX3UsSObHT4DOcikZLeObYSnnccVtf+n3T4gG0m0Wvbxz8Rr+MUUrWkXezW7wvx+Ymt2asUUjFrl0v8OSPwj6j3iimrl+Qaj2Ezm02z6m/rORSuXTTxzlnMQLH9ZTtGiahCjVs2J5c4oplGuRV8QK700pi1JMlB4gW7x6n6STspO+DxLO/wAPsj6RRTPIk4VXaHHlq+Z7mQHS3TxgEoFHFtG9HF90nncAqfCdimsZNDhMZbcvmrGwPvIx0seRFsukPtTBb+6ynXu3tx5kRRSZ2LXZnZRXUb7EixuBYDU2ltiuzVPcsi5AaElvU6xRTtmGOunJfJlvtQ1ezqk3Rirg2zzFjoDzHDnKfG7OqYepc6Ei4B1tpfw58jFFOfKTTfHK26afY20RZRqpyXmpGqnn4y/iik4MfNNUooopd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data:image/jpeg;base64,/9j/4AAQSkZJRgABAQAAAQABAAD/2wCEAAkGBxQREBUUEBQVFRQUFBQWFBQUFBQUFBUUFBUWGBQUFhQYHCggGBolHBQUITEhJSkrLi4uFx8zODMsNygtLisBCgoKDg0OGhAQGiwkHyQsLCwsLCwsLCwsLCwsLCwsLCwsLDQsLCwsLCwsLCwsLCwsLDQsLCwsLCwsLCwsLCw3K//AABEIALcBFAMBIgACEQEDEQH/xAAcAAABBQEBAQAAAAAAAAAAAAADAAIEBQYBBwj/xAA/EAACAQIDBQUFBQgCAQUAAAABAgADEQQhMQUSQVFhBiJxkaETQoGxwTJS0eHwBxQjYnKCkrKi0vEVM0Nzwv/EABgBAQADAQAAAAAAAAAAAAAAAAABAgME/8QAIhEBAQACAgICAwEBAAAAAAAAAAECESExAxJBUSIycUIT/9oADAMBAAIRAxEAPwDexRRQFFFOiAgI8CICPAgICPAiUQiiAgseFnVWECwGhY8LHhY8LAYFjrTmIrLTW7TE9ou0+RCndXPORcpF8MLl00e09v0aA7zAnkJl8b+0Cx7iBRzbL5/hMJitoGox3L9XJuR1uch85Dqd0b32R99rgnwvnbrl4TG+SurHw4xvKfbuseC28Cb/APES+2d20ptlWBX+YA2E8Tr7Vzst2P3ibC/1jqGKqMRd93wv+MmZZfKLhheNPaMV25obxWmbkG2eWclYPtOGtvrkeIN/ynhuKrAtfeJPHdufiec0mwdoMlgx3lOhHysfrJ96j/ljp7bRqB1DKbgzpWZHs/jyhG6bo2o6cx4cps1sRcaGaS7c2ePrQCsYVkgrGFZKqOVjCskMsGywI5WMYQ7LBsIACI0iGIgyIA5yOIjYCiiigKKKKAooooHY4CcAjwIHQIRRGqIVRA6ohFE4ohVEBKsKqxKIRVgcCxVXCKWOgEKomZ7VbUCgqPsr9rqeAkW6Wxx3dKbtNtotlwOg5j8Jg8YzVmzJCjjz6D9esuat6h3jqcuZ1OQHPSAeiEHhqdd2/I8T1mVltdmOsYqam7SXT+3rwJ/CVGKV6rEHhrfJU/qP3v5RnL4YcnM5C5IPvf29f5uHDnA18PlugWUaKuVr8STz5nOPXRvbONRC6cNWI9FEAxJyGnGaGtgBYb2Z4Iug63MhV6VtAB6n/wAytq3qq0JXPQS+2ZitwjfzRyAf5TbWVy4InW5z+JJOk1Ffs0f3cLmGtc+JldrTFpdigoQpN1bOm/Xkevzm62HiLgodRmPCeddiK3tKTUKn2qZsOeWhH0m0wdQoQeK2v1HGbYVzeWc6aYrBlYcZgEaGNZZo5kcrBsskMsGwgR2EEwklhBMIEdhBsIdhBsIACI0iFYQZEBkU6ZyAooooCnZydEBwEIojVhFEByiFURiiGUQHKIVRGqIVRAcohFE4ohVEAGNrbiE8dB4mecbbbea3XzJ0m07RYi1hwAN/LP0nn37xvVWJyCDM/wAzf9RfzEht44bWcU7AZsb5nRfvH8/CVi1N82UXCnMnnx8T04Soxu0t9yFNr8fuoNB4nXxPSSqe0LD2aC2eZ5dPHnEka7T6zZ8z0z+HpCLh9C3wH1P6vFgkAz1NrdJIWiSbymTTGIzYYWJ/yP0Er3wFzpnwHIS8zJsoufRfxMvNkbD96pmT+reEz9dr+2u1J2f7PXYVHGS5qObc/AfOaiphhaWwogCwEj1aUn11FffdY80P3fFCoMlYje8NM/ObClrbpcdVP4G4lVtPC7yEWhtj4rfpD71M2P8AScv14ScLrhTyzc21uyKl03T7un9PD8PhJjCVWyns4PBhb4y5YTWOPKcgMIJhJDCDYSUIzCDYSQwgmECOwgmEOwgmEADCDIhmEGwgCMbHmNgciiigKPEbHCA9YVRBrCrAIohVEYohVEAiiFURiiGUQHKIVRGqIQQMD2zxwQMWyF7Hw4+g9J5ptPaBp4bkzguR1Y2A8rS+/aRtAs24p+2QOueZPkDMBtfHb+4AcgvDnfIfKUrqx4geD3i2WZOp/m6Djabvsp2aeqd5xYX1OkB2A2ACvtGG+5PdQaAfeZuAvPSKGAqAD+IiDkq39SfpEm6t1A6HZmmo1ueukInZxL5k25DKFqb6juPvHk1hf4w+Dxhb7QseIltYm8jMNsWmmgk4IBC70h46vuqbRxEbtOrOAMyB4yuxGPQcfrIyuoO9UNzwB0H5wn/q1JT3io8bCR2toI4tH0OfIgj56yh2djPY41qbZLVXLxv+vKaKpjqVUZWYHwMxHa+kKT0ai3stZRmfsh+7ryF5nZzwvJxZXpeyKnDipBt04/rrNNMHsLaALIT73db45Eec3dD7I8PlNMbuOPyTVNYQbCHYQTCWZgMIJhJDCBcQI7CCYQ7CCYQI7CDYQzQTQAmMMI0YYDYoooHRHiMEIsB6wqwawywCLDIIJYZIBUEMsEkMsAiztU2U+ESyNtipu0WPSEzt8+9qcRv12PIMbctVv6yH2X7P+1q0zU+yzbwHNQCfLIQ226HtMQ1NdWdVPMgC59Jsdg0l/eVRR/7ajPoVYfQH4yjrkaH264en3FCqovYTJ0u1mMx1Z6eBpqFpC9SrUayoBrvGxzy0AJmv2ps5aylW05AkX8pUbIwVfBA06FOk9FgQUa9Ns9e+oN+PCaYSb5M7fX8e1XsTbmJq4g0WCu26GARmVmUjulfaLuNcqcrianAY3fBtkyGzqRZlP3WX3TKbYnZtqGIbEIAjtpdmq7utrb1gNTluy9w+H3ajOzM9RgAzta9gSQAAAAMzL+SY/DPx++vyX2Hq3WVe16pJsJJoE2kbFqb3mNazFSGlUrrVNE7qUlbeq2DOzAEFaSnIWOrkHQ2HEYzsvsqnjsZWo1mrsLsBXWvXVx3Qb7rd3mLWOhyAtffjZtMm4UKxJJZLoSTqSVteRT2cGYWpVQNqEqMtxxG8De2nGb454zHVjDyYZZXcrIYCnXwWMbDkjELckVUNmUX/APlUCxa3Ecpddr8KamCqlR3gu+vPeTvD5S+wGwaVAWpqBx+PEnnC4rDAoykZEEec589W8OjG8aZ/ZmI7oPAqtQW5G299D8Z6vsmtv0VbmPUZGeLbEq2oAamg7U26oGsfS3+M9S7D170Cp1Q2+l/SRjxdMvNONtAwg2EM0G00cwLCBaHaBaABoFodoJ4AGEC0O8C0ALRhhGgzAZFFFAcI9YwR6wCrCrBLCrAMsMsCsMkAywyQKQywCrK/b7AUxfS+fhutLBZT9qH7gHRj5C3/AOpF6Wx7eMYPD2xlRz7qXBPNsryz7C4nfxdQniuXwJ/Kc2kvs1rP/KB5b34zMdk9rfu+MpFj3XKox/qDZ+ZWUjrr2tEhQsYHtrH0qobQyxo1lgWFpNKSFiVzk0jqkwNcmSsI6Eag+Gcj4qot91AWJ4DQeJ0Eirw2iModBB4LC1LHIW8Tl8bQYx6e0NO/fGokdI1tKaBdYQveQdrYv2VGpUPuIzfEKSPWQivPtgYge3rA/ZqPUPjdmPyLT0j9ntUhmRtd23iVNr+U8j2NVtVy923+SKpPzYT1fskd3EqeDg/6/leR1YplzjW8MG0IYxpq5AmgWhmgmgAeBeHeAeAF4JoZ4FoAWgzCtBmAwzk6ZyA4R6wYhFgFWFWBWFWAdYZYBYZIB0hkgFhlMAyzP9p34cl/2b8pfrMr2lq3Y25/IWHqZXLpfCcvPO1VxQbmSCfhf8BPN9pXUk/dt5gi1vKepbfp7yEcO768fKE7IdkbOcRXQX3v4SsNALfxCOZtccvlE+3Temv7NV2bD0mqrZzTQup+0rbouCOcr3xW5jd0ZBluRwvLx3VFLNYADMnTzmSoUalfFe1VTucGIsLcNYt6a+Kd2tgMQAJGqvv5WvfyhKGEPvQj07aCTWW0XC7IRRyHIXA+POGrAIMgAPKP/ePdGbDXp4nhO08GGN6h3uQ90f28fjCPa/KFSxVR8qQy++R3fh975dYyjh1psWObMbs3Ey4rVFUchKr2JdrnJPVunSNLY5D1MQGFlAtfWZft9W3cDUz1KKfAuoPpNJU3b90ACYD9rOP3MOlMa1HJ+CKSfW0jLmovDHdlal+/zcn4EiezdnRZaLfdK+V935Xnj3ZWjakt+JYj5fWeybBX+AByv+Mi9q39W6MG07Te6g8wDONNHKG0C0K0C0ATQLwrQLQBPBNCvAtAE0GYRoMwGmcnZyB0R4jI4QCrCrArCrAOsMhkdTDKYEhDCqYBTCqYBwcpjdqhnc7ouc7eevmw8prKz2UnoZRrSsfn+Erk18at2bsUA71SzG4NuAsLDxlq+KGii56aDxMcELa5Dlz8YRaIEhrb9oT4MVD/ABcwNF92/O3H4yZTQDhlOvOWMItpVa4UXJgFDVOar/yPgOHxhadAA3OZ5nPy5R1SsFEdphhohFsotx+PMnjACoRlqTwj/aM2YyXmfoI2k4XM6nzMIFGHvm+vAcB+ci1a/Aac5F2ltTvBEuzH3VzPieQ6x9SmyJvEWA14xb9LTG91ypVCgk8P0TPDe1u2/wB9xpdTelT3qdPqAO83xJ8gJtP2kbWdaHs1O6Kn2uB3eXS+c82wVGyoee+f9fz8pEvyZT4azZY3UpryR7/5AX9J6xsapajfqf8AW88lwjXYf/Wn/Ib31np+ymtQ+J/1MpvlbKfi3+Fa9Nf6R8o5jIex629SHQAeklMZvHHezGMExj2MExhAbGBaEYwLGANzBNCNBNAG0YY5owwGxRRQFHCNnRAKsIpgRCqYBlMMpkdTCqYEhTDKZHUwqmBzG1LL4yvojjCYupc+GQjKZyla3xmoPeMdoojIS5eDeryjibzgUcZCXU0vGrRubtnyHAfnHCpfQQGJdtEF2Og0HiTwEkh2LxiIpLEAdZTt7fFNamDRpcajD+Iw/kQ/Z8Tn0k6lswL36ze0qcCclU8kXh46w1TG7uXHlH9W3J0Hh8LTw6lUFicyxN2Y82Y5kyPicWWXd4RlZyxuYKqbKSZG0/15l+0apvORyAH69Zm3p91APun/AJE/lLjtW/tGY9ZDNL+Ki9FHpb5n0lJV8pys8Av8U/2j/GwnpGCNqC9bHzBt8xMHsDClqx5Zm/i34Wm1x1fdRbcTceCj85T5MviNRsTFbqNc6G/hwl4tW8x+AqXDqOKm0k7A24KihX1Fh4HT0IIm2GXDmzx+WmYwLGL2nP4HnGMZoxNYwLGPYwTGAxjBNHsYNjAYYwxxjICiiigKdnIoDxHqYMRwMA6mEUwCmEUwJCmFDSNvzlStZTaEybR2NzDU0jKSQxmbqKMYzpMYzQh3ejS3KNEIBaEO3CiNpsBc8TA1n6yox20b3WmfE8vDrJ3pMm0vaG1gDurm3oPGRqNzmeMrsPQzlnQXKV3avZIIFlftuvu0yOYli7WEzu2nLSL0nCbrDbTpbzAc2EBgqe/W3raM3rkPUyzxdO7m3u3/AF8o3B0/ZKBqb949TwB/WV5T4aWctBseiEUnwuegzP0HnJm2Xs1EdHv4nd/XwkPZjE7oOlgx8L5eZHlFtutetTHIi/8AfvW+Urekf6aHZtXvDqn0lAcV7KuxGhc+d8wel7+ctsG38ROqP8gZmq771VxwJPzvfxzJjauOPNembHx/tKYvnLDenmmydtGhVsdDa44WN8/P6za4TaqVRa+fr0InRjnLHN5PHZeFmxgmMFSxO9cHUa9RwI6RzGXZWacYwbGdYxhMIcMbOzkBRRRQFFFFAUeDGSwwOF94/ASZNhtDCMc+EIgANrZ9ZLJB6GR6o3ujD1E09IRFqlgbadNRGBbm3L5yQ9UMmeo87wdATPyccRv4/s8LONHGKZLhERhzOU7VMh7Qx60UZ3YKqi5Y6AQJpcKJT7X26lFbufADU+AmI2z27dmKYdbDMb75m4tay6C4J15aTPfvTVG36jFiTYkm5sfwNpFyWxw+2mxm36tZ7HuJ90an+o8Zb7NztMvhu9bnoZptkCV7rezUXSUYZQYSkuUJuy7n2jVF85RbX7oPPUzQ24zM7bubjmZXLpfDtm8W+4h3B3mNgf18JCwyb7qo+yCSx6LJG0mzsNF06/ow2Apimgvra56cr+co1sW2z6m9V3Rzux62AC+AuPjeQsRV38VUPBWpgeANvoYbAV/ZUHrHU3SnfUtnn8/KQNnLdyOJemt+ubH5ymSMZy2FHIgngreuX1mQw9XfcsvFif8Asvjxl/tjF+yoG32mWw9TMn2dxYuQ1xvG/VSOvMfKTrcVxuqtNp4feQOvDO/Gx18RIuzNrngc/s+Bvl6y8Sne6kC9rkcGU5Fl6HiJjtq4NqVUhQbGxH1Hjl6yYNfs7tE2/mbgaA62IOh6MD5yyodpCr671M8PeHQHjxy1mIwzX6a524bxsOuslUwyZaX+Km/Ay0tRcJXpuB2lTrLemwPMcR4jhJBM8nbfVvaUWKuNQD6NbXxmy2F2hLqvtsr5XGlxqDyM1mX25svFZ00sU4rA6TsuxKKKKAooooDqa3IHOXdrADlOxTTxgbtb8Y2ulxvcRORTQRcaACN33rNadSdinNn+zpw/UiYx2iimawNZ7Cec9vcaahNIX3UsSObHT4DOcikZLeObYSnnccVtf+n3T4gG0m0Wvbxz8Rr+MUUrWkXezW7wvx+Ymt2asUUjFrl0v8OSPwj6j3iimrl+Qaj2Ezm02z6m/rORSuXTTxzlnMQLH9ZTtGiahCjVs2J5c4oplGuRV8QK700pi1JMlB4gW7x6n6STspO+DxLO/wAPsj6RRTPIk4VXaHHlq+Z7mQHS3TxgEoFHFtG9HF90nncAqfCdimsZNDhMZbcvmrGwPvIx0seRFsukPtTBb+6ynXu3tx5kRRSZ2LXZnZRXUb7EixuBYDU2ltiuzVPcsi5AaElvU6xRTtmGOunJfJlvtQ1ezqk3Rirg2zzFjoDzHDnKfG7OqYepc6Ei4B1tpfw58jFFOfKTTfHK26afY20RZRqpyXmpGqnn4y/iik4MfNNUooopd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data:image/jpeg;base64,/9j/4AAQSkZJRgABAQAAAQABAAD/2wCEAAkGBxQREBUUEBQVFRQUFBQWFBQUFBQUFBUUFBUWGBQUFhQYHCggGBolHBQUITEhJSkrLi4uFx8zODMsNygtLisBCgoKDg0OGhAQGiwkHyQsLCwsLCwsLCwsLCwsLCwsLCwsLDQsLCwsLCwsLCwsLCwsLDQsLCwsLCwsLCwsLCw3K//AABEIALcBFAMBIgACEQEDEQH/xAAcAAABBQEBAQAAAAAAAAAAAAADAAIEBQYBBwj/xAA/EAACAQIDBQUFBQgCAQUAAAABAgADEQQhMQUSQVFhBiJxkaETQoGxwTJS0eHwBxQjYnKCkrKi0vEVM0Nzwv/EABgBAQADAQAAAAAAAAAAAAAAAAABAgME/8QAIhEBAQACAgICAwEBAAAAAAAAAAECESExAxJBUSIycUIT/9oADAMBAAIRAxEAPwDexRRQFFFOiAgI8CICPAgICPAiUQiiAgseFnVWECwGhY8LHhY8LAYFjrTmIrLTW7TE9ou0+RCndXPORcpF8MLl00e09v0aA7zAnkJl8b+0Cx7iBRzbL5/hMJitoGox3L9XJuR1uch85Dqd0b32R99rgnwvnbrl4TG+SurHw4xvKfbuseC28Cb/APES+2d20ptlWBX+YA2E8Tr7Vzst2P3ibC/1jqGKqMRd93wv+MmZZfKLhheNPaMV25obxWmbkG2eWclYPtOGtvrkeIN/ynhuKrAtfeJPHdufiec0mwdoMlgx3lOhHysfrJ96j/ljp7bRqB1DKbgzpWZHs/jyhG6bo2o6cx4cps1sRcaGaS7c2ePrQCsYVkgrGFZKqOVjCskMsGywI5WMYQ7LBsIACI0iGIgyIA5yOIjYCiiigKKKKAooooHY4CcAjwIHQIRRGqIVRA6ohFE4ohVEBKsKqxKIRVgcCxVXCKWOgEKomZ7VbUCgqPsr9rqeAkW6Wxx3dKbtNtotlwOg5j8Jg8YzVmzJCjjz6D9esuat6h3jqcuZ1OQHPSAeiEHhqdd2/I8T1mVltdmOsYqam7SXT+3rwJ/CVGKV6rEHhrfJU/qP3v5RnL4YcnM5C5IPvf29f5uHDnA18PlugWUaKuVr8STz5nOPXRvbONRC6cNWI9FEAxJyGnGaGtgBYb2Z4Iug63MhV6VtAB6n/wAytq3qq0JXPQS+2ZitwjfzRyAf5TbWVy4InW5z+JJOk1Ffs0f3cLmGtc+JldrTFpdigoQpN1bOm/Xkevzm62HiLgodRmPCeddiK3tKTUKn2qZsOeWhH0m0wdQoQeK2v1HGbYVzeWc6aYrBlYcZgEaGNZZo5kcrBsskMsGwgR2EEwklhBMIEdhBsIdhBsIACI0iFYQZEBkU6ZyAooooCnZydEBwEIojVhFEByiFURiiGUQHKIVRGqIVRAcohFE4ohVEAGNrbiE8dB4mecbbbea3XzJ0m07RYi1hwAN/LP0nn37xvVWJyCDM/wAzf9RfzEht44bWcU7AZsb5nRfvH8/CVi1N82UXCnMnnx8T04Soxu0t9yFNr8fuoNB4nXxPSSqe0LD2aC2eZ5dPHnEka7T6zZ8z0z+HpCLh9C3wH1P6vFgkAz1NrdJIWiSbymTTGIzYYWJ/yP0Er3wFzpnwHIS8zJsoufRfxMvNkbD96pmT+reEz9dr+2u1J2f7PXYVHGS5qObc/AfOaiphhaWwogCwEj1aUn11FffdY80P3fFCoMlYje8NM/ObClrbpcdVP4G4lVtPC7yEWhtj4rfpD71M2P8AScv14ScLrhTyzc21uyKl03T7un9PD8PhJjCVWyns4PBhb4y5YTWOPKcgMIJhJDCDYSUIzCDYSQwgmECOwgmEOwgmEADCDIhmEGwgCMbHmNgciiigKPEbHCA9YVRBrCrAIohVEYohVEAiiFURiiGUQHKIVRGqIQQMD2zxwQMWyF7Hw4+g9J5ptPaBp4bkzguR1Y2A8rS+/aRtAs24p+2QOueZPkDMBtfHb+4AcgvDnfIfKUrqx4geD3i2WZOp/m6Djabvsp2aeqd5xYX1OkB2A2ACvtGG+5PdQaAfeZuAvPSKGAqAD+IiDkq39SfpEm6t1A6HZmmo1ueukInZxL5k25DKFqb6juPvHk1hf4w+Dxhb7QseIltYm8jMNsWmmgk4IBC70h46vuqbRxEbtOrOAMyB4yuxGPQcfrIyuoO9UNzwB0H5wn/q1JT3io8bCR2toI4tH0OfIgj56yh2djPY41qbZLVXLxv+vKaKpjqVUZWYHwMxHa+kKT0ai3stZRmfsh+7ryF5nZzwvJxZXpeyKnDipBt04/rrNNMHsLaALIT73db45Eec3dD7I8PlNMbuOPyTVNYQbCHYQTCWZgMIJhJDCBcQI7CCYQ7CCYQI7CDYQzQTQAmMMI0YYDYoooHRHiMEIsB6wqwawywCLDIIJYZIBUEMsEkMsAiztU2U+ESyNtipu0WPSEzt8+9qcRv12PIMbctVv6yH2X7P+1q0zU+yzbwHNQCfLIQ226HtMQ1NdWdVPMgC59Jsdg0l/eVRR/7ajPoVYfQH4yjrkaH264en3FCqovYTJ0u1mMx1Z6eBpqFpC9SrUayoBrvGxzy0AJmv2ps5aylW05AkX8pUbIwVfBA06FOk9FgQUa9Ns9e+oN+PCaYSb5M7fX8e1XsTbmJq4g0WCu26GARmVmUjulfaLuNcqcrianAY3fBtkyGzqRZlP3WX3TKbYnZtqGIbEIAjtpdmq7utrb1gNTluy9w+H3ajOzM9RgAzta9gSQAAAAMzL+SY/DPx++vyX2Hq3WVe16pJsJJoE2kbFqb3mNazFSGlUrrVNE7qUlbeq2DOzAEFaSnIWOrkHQ2HEYzsvsqnjsZWo1mrsLsBXWvXVx3Qb7rd3mLWOhyAtffjZtMm4UKxJJZLoSTqSVteRT2cGYWpVQNqEqMtxxG8De2nGb454zHVjDyYZZXcrIYCnXwWMbDkjELckVUNmUX/APlUCxa3Ecpddr8KamCqlR3gu+vPeTvD5S+wGwaVAWpqBx+PEnnC4rDAoykZEEec589W8OjG8aZ/ZmI7oPAqtQW5G299D8Z6vsmtv0VbmPUZGeLbEq2oAamg7U26oGsfS3+M9S7D170Cp1Q2+l/SRjxdMvNONtAwg2EM0G00cwLCBaHaBaABoFodoJ4AGEC0O8C0ALRhhGgzAZFFFAcI9YwR6wCrCrBLCrAMsMsCsMkAywyQKQywCrK/b7AUxfS+fhutLBZT9qH7gHRj5C3/AOpF6Wx7eMYPD2xlRz7qXBPNsryz7C4nfxdQniuXwJ/Kc2kvs1rP/KB5b34zMdk9rfu+MpFj3XKox/qDZ+ZWUjrr2tEhQsYHtrH0qobQyxo1lgWFpNKSFiVzk0jqkwNcmSsI6Eag+Gcj4qot91AWJ4DQeJ0Eirw2iModBB4LC1LHIW8Tl8bQYx6e0NO/fGokdI1tKaBdYQveQdrYv2VGpUPuIzfEKSPWQivPtgYge3rA/ZqPUPjdmPyLT0j9ntUhmRtd23iVNr+U8j2NVtVy923+SKpPzYT1fskd3EqeDg/6/leR1YplzjW8MG0IYxpq5AmgWhmgmgAeBeHeAeAF4JoZ4FoAWgzCtBmAwzk6ZyA4R6wYhFgFWFWBWFWAdYZYBYZIB0hkgFhlMAyzP9p34cl/2b8pfrMr2lq3Y25/IWHqZXLpfCcvPO1VxQbmSCfhf8BPN9pXUk/dt5gi1vKepbfp7yEcO768fKE7IdkbOcRXQX3v4SsNALfxCOZtccvlE+3Temv7NV2bD0mqrZzTQup+0rbouCOcr3xW5jd0ZBluRwvLx3VFLNYADMnTzmSoUalfFe1VTucGIsLcNYt6a+Kd2tgMQAJGqvv5WvfyhKGEPvQj07aCTWW0XC7IRRyHIXA+POGrAIMgAPKP/ePdGbDXp4nhO08GGN6h3uQ90f28fjCPa/KFSxVR8qQy++R3fh975dYyjh1psWObMbs3Ey4rVFUchKr2JdrnJPVunSNLY5D1MQGFlAtfWZft9W3cDUz1KKfAuoPpNJU3b90ACYD9rOP3MOlMa1HJ+CKSfW0jLmovDHdlal+/zcn4EiezdnRZaLfdK+V935Xnj3ZWjakt+JYj5fWeybBX+AByv+Mi9q39W6MG07Te6g8wDONNHKG0C0K0C0ATQLwrQLQBPBNCvAtAE0GYRoMwGmcnZyB0R4jI4QCrCrArCrAOsMhkdTDKYEhDCqYBTCqYBwcpjdqhnc7ouc7eevmw8prKz2UnoZRrSsfn+Erk18at2bsUA71SzG4NuAsLDxlq+KGii56aDxMcELa5Dlz8YRaIEhrb9oT4MVD/ABcwNF92/O3H4yZTQDhlOvOWMItpVa4UXJgFDVOar/yPgOHxhadAA3OZ5nPy5R1SsFEdphhohFsotx+PMnjACoRlqTwj/aM2YyXmfoI2k4XM6nzMIFGHvm+vAcB+ci1a/Aac5F2ltTvBEuzH3VzPieQ6x9SmyJvEWA14xb9LTG91ypVCgk8P0TPDe1u2/wB9xpdTelT3qdPqAO83xJ8gJtP2kbWdaHs1O6Kn2uB3eXS+c82wVGyoee+f9fz8pEvyZT4azZY3UpryR7/5AX9J6xsapajfqf8AW88lwjXYf/Wn/Ib31np+ymtQ+J/1MpvlbKfi3+Fa9Nf6R8o5jIex629SHQAeklMZvHHezGMExj2MExhAbGBaEYwLGANzBNCNBNAG0YY5owwGxRRQFHCNnRAKsIpgRCqYBlMMpkdTCqYEhTDKZHUwqmBzG1LL4yvojjCYupc+GQjKZyla3xmoPeMdoojIS5eDeryjibzgUcZCXU0vGrRubtnyHAfnHCpfQQGJdtEF2Og0HiTwEkh2LxiIpLEAdZTt7fFNamDRpcajD+Iw/kQ/Z8Tn0k6lswL36ze0qcCclU8kXh46w1TG7uXHlH9W3J0Hh8LTw6lUFicyxN2Y82Y5kyPicWWXd4RlZyxuYKqbKSZG0/15l+0apvORyAH69Zm3p91APun/AJE/lLjtW/tGY9ZDNL+Ki9FHpb5n0lJV8pys8Av8U/2j/GwnpGCNqC9bHzBt8xMHsDClqx5Zm/i34Wm1x1fdRbcTceCj85T5MviNRsTFbqNc6G/hwl4tW8x+AqXDqOKm0k7A24KihX1Fh4HT0IIm2GXDmzx+WmYwLGL2nP4HnGMZoxNYwLGPYwTGAxjBNHsYNjAYYwxxjICiiigKdnIoDxHqYMRwMA6mEUwCmEUwJCmFDSNvzlStZTaEybR2NzDU0jKSQxmbqKMYzpMYzQh3ejS3KNEIBaEO3CiNpsBc8TA1n6yox20b3WmfE8vDrJ3pMm0vaG1gDurm3oPGRqNzmeMrsPQzlnQXKV3avZIIFlftuvu0yOYli7WEzu2nLSL0nCbrDbTpbzAc2EBgqe/W3raM3rkPUyzxdO7m3u3/AF8o3B0/ZKBqb949TwB/WV5T4aWctBseiEUnwuegzP0HnJm2Xs1EdHv4nd/XwkPZjE7oOlgx8L5eZHlFtutetTHIi/8AfvW+Urekf6aHZtXvDqn0lAcV7KuxGhc+d8wel7+ctsG38ROqP8gZmq771VxwJPzvfxzJjauOPNembHx/tKYvnLDenmmydtGhVsdDa44WN8/P6za4TaqVRa+fr0InRjnLHN5PHZeFmxgmMFSxO9cHUa9RwI6RzGXZWacYwbGdYxhMIcMbOzkBRRRQFFFFAUeDGSwwOF94/ASZNhtDCMc+EIgANrZ9ZLJB6GR6o3ujD1E09IRFqlgbadNRGBbm3L5yQ9UMmeo87wdATPyccRv4/s8LONHGKZLhERhzOU7VMh7Qx60UZ3YKqi5Y6AQJpcKJT7X26lFbufADU+AmI2z27dmKYdbDMb75m4tay6C4J15aTPfvTVG36jFiTYkm5sfwNpFyWxw+2mxm36tZ7HuJ90an+o8Zb7NztMvhu9bnoZptkCV7rezUXSUYZQYSkuUJuy7n2jVF85RbX7oPPUzQ24zM7bubjmZXLpfDtm8W+4h3B3mNgf18JCwyb7qo+yCSx6LJG0mzsNF06/ow2Apimgvra56cr+co1sW2z6m9V3Rzux62AC+AuPjeQsRV38VUPBWpgeANvoYbAV/ZUHrHU3SnfUtnn8/KQNnLdyOJemt+ubH5ymSMZy2FHIgngreuX1mQw9XfcsvFif8Asvjxl/tjF+yoG32mWw9TMn2dxYuQ1xvG/VSOvMfKTrcVxuqtNp4feQOvDO/Gx18RIuzNrngc/s+Bvl6y8Sne6kC9rkcGU5Fl6HiJjtq4NqVUhQbGxH1Hjl6yYNfs7tE2/mbgaA62IOh6MD5yyodpCr671M8PeHQHjxy1mIwzX6a524bxsOuslUwyZaX+Km/Ay0tRcJXpuB2lTrLemwPMcR4jhJBM8nbfVvaUWKuNQD6NbXxmy2F2hLqvtsr5XGlxqDyM1mX25svFZ00sU4rA6TsuxKKKKAooooDqa3IHOXdrADlOxTTxgbtb8Y2ulxvcRORTQRcaACN33rNadSdinNn+zpw/UiYx2iimawNZ7Cec9vcaahNIX3UsSObHT4DOcikZLeObYSnnccVtf+n3T4gG0m0Wvbxz8Rr+MUUrWkXezW7wvx+Ymt2asUUjFrl0v8OSPwj6j3iimrl+Qaj2Ezm02z6m/rORSuXTTxzlnMQLH9ZTtGiahCjVs2J5c4oplGuRV8QK700pi1JMlB4gW7x6n6STspO+DxLO/wAPsj6RRTPIk4VXaHHlq+Z7mQHS3TxgEoFHFtG9HF90nncAqfCdimsZNDhMZbcvmrGwPvIx0seRFsukPtTBb+6ynXu3tx5kRRSZ2LXZnZRXUb7EixuBYDU2ltiuzVPcsi5AaElvU6xRTtmGOunJfJlvtQ1ezqk3Rirg2zzFjoDzHDnKfG7OqYepc6Ei4B1tpfw58jFFOfKTTfHK26afY20RZRqpyXmpGqnn4y/iik4MfNNUooopd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AutoShape 22" descr="data:image/jpeg;base64,/9j/4AAQSkZJRgABAQAAAQABAAD/2wCEAAkGBxQREBUUEBQVFRQUFBQWFBQUFBQUFBUUFBUWGBQUFhQYHCggGBolHBQUITEhJSkrLi4uFx8zODMsNygtLisBCgoKDg0OGhAQGiwkHyQsLCwsLCwsLCwsLCwsLCwsLCwsLDQsLCwsLCwsLCwsLCwsLDQsLCwsLCwsLCwsLCw3K//AABEIALcBFAMBIgACEQEDEQH/xAAcAAABBQEBAQAAAAAAAAAAAAADAAIEBQYBBwj/xAA/EAACAQIDBQUFBQgCAQUAAAABAgADEQQhMQUSQVFhBiJxkaETQoGxwTJS0eHwBxQjYnKCkrKi0vEVM0Nzwv/EABgBAQADAQAAAAAAAAAAAAAAAAABAgME/8QAIhEBAQACAgICAwEBAAAAAAAAAAECESExAxJBUSIycUIT/9oADAMBAAIRAxEAPwDexRRQFFFOiAgI8CICPAgICPAiUQiiAgseFnVWECwGhY8LHhY8LAYFjrTmIrLTW7TE9ou0+RCndXPORcpF8MLl00e09v0aA7zAnkJl8b+0Cx7iBRzbL5/hMJitoGox3L9XJuR1uch85Dqd0b32R99rgnwvnbrl4TG+SurHw4xvKfbuseC28Cb/APES+2d20ptlWBX+YA2E8Tr7Vzst2P3ibC/1jqGKqMRd93wv+MmZZfKLhheNPaMV25obxWmbkG2eWclYPtOGtvrkeIN/ynhuKrAtfeJPHdufiec0mwdoMlgx3lOhHysfrJ96j/ljp7bRqB1DKbgzpWZHs/jyhG6bo2o6cx4cps1sRcaGaS7c2ePrQCsYVkgrGFZKqOVjCskMsGywI5WMYQ7LBsIACI0iGIgyIA5yOIjYCiiigKKKKAooooHY4CcAjwIHQIRRGqIVRA6ohFE4ohVEBKsKqxKIRVgcCxVXCKWOgEKomZ7VbUCgqPsr9rqeAkW6Wxx3dKbtNtotlwOg5j8Jg8YzVmzJCjjz6D9esuat6h3jqcuZ1OQHPSAeiEHhqdd2/I8T1mVltdmOsYqam7SXT+3rwJ/CVGKV6rEHhrfJU/qP3v5RnL4YcnM5C5IPvf29f5uHDnA18PlugWUaKuVr8STz5nOPXRvbONRC6cNWI9FEAxJyGnGaGtgBYb2Z4Iug63MhV6VtAB6n/wAytq3qq0JXPQS+2ZitwjfzRyAf5TbWVy4InW5z+JJOk1Ffs0f3cLmGtc+JldrTFpdigoQpN1bOm/Xkevzm62HiLgodRmPCeddiK3tKTUKn2qZsOeWhH0m0wdQoQeK2v1HGbYVzeWc6aYrBlYcZgEaGNZZo5kcrBsskMsGwgR2EEwklhBMIEdhBsIdhBsIACI0iFYQZEBkU6ZyAooooCnZydEBwEIojVhFEByiFURiiGUQHKIVRGqIVRAcohFE4ohVEAGNrbiE8dB4mecbbbea3XzJ0m07RYi1hwAN/LP0nn37xvVWJyCDM/wAzf9RfzEht44bWcU7AZsb5nRfvH8/CVi1N82UXCnMnnx8T04Soxu0t9yFNr8fuoNB4nXxPSSqe0LD2aC2eZ5dPHnEka7T6zZ8z0z+HpCLh9C3wH1P6vFgkAz1NrdJIWiSbymTTGIzYYWJ/yP0Er3wFzpnwHIS8zJsoufRfxMvNkbD96pmT+reEz9dr+2u1J2f7PXYVHGS5qObc/AfOaiphhaWwogCwEj1aUn11FffdY80P3fFCoMlYje8NM/ObClrbpcdVP4G4lVtPC7yEWhtj4rfpD71M2P8AScv14ScLrhTyzc21uyKl03T7un9PD8PhJjCVWyns4PBhb4y5YTWOPKcgMIJhJDCDYSUIzCDYSQwgmECOwgmEOwgmEADCDIhmEGwgCMbHmNgciiigKPEbHCA9YVRBrCrAIohVEYohVEAiiFURiiGUQHKIVRGqIQQMD2zxwQMWyF7Hw4+g9J5ptPaBp4bkzguR1Y2A8rS+/aRtAs24p+2QOueZPkDMBtfHb+4AcgvDnfIfKUrqx4geD3i2WZOp/m6Djabvsp2aeqd5xYX1OkB2A2ACvtGG+5PdQaAfeZuAvPSKGAqAD+IiDkq39SfpEm6t1A6HZmmo1ueukInZxL5k25DKFqb6juPvHk1hf4w+Dxhb7QseIltYm8jMNsWmmgk4IBC70h46vuqbRxEbtOrOAMyB4yuxGPQcfrIyuoO9UNzwB0H5wn/q1JT3io8bCR2toI4tH0OfIgj56yh2djPY41qbZLVXLxv+vKaKpjqVUZWYHwMxHa+kKT0ai3stZRmfsh+7ryF5nZzwvJxZXpeyKnDipBt04/rrNNMHsLaALIT73db45Eec3dD7I8PlNMbuOPyTVNYQbCHYQTCWZgMIJhJDCBcQI7CCYQ7CCYQI7CDYQzQTQAmMMI0YYDYoooHRHiMEIsB6wqwawywCLDIIJYZIBUEMsEkMsAiztU2U+ESyNtipu0WPSEzt8+9qcRv12PIMbctVv6yH2X7P+1q0zU+yzbwHNQCfLIQ226HtMQ1NdWdVPMgC59Jsdg0l/eVRR/7ajPoVYfQH4yjrkaH264en3FCqovYTJ0u1mMx1Z6eBpqFpC9SrUayoBrvGxzy0AJmv2ps5aylW05AkX8pUbIwVfBA06FOk9FgQUa9Ns9e+oN+PCaYSb5M7fX8e1XsTbmJq4g0WCu26GARmVmUjulfaLuNcqcrianAY3fBtkyGzqRZlP3WX3TKbYnZtqGIbEIAjtpdmq7utrb1gNTluy9w+H3ajOzM9RgAzta9gSQAAAAMzL+SY/DPx++vyX2Hq3WVe16pJsJJoE2kbFqb3mNazFSGlUrrVNE7qUlbeq2DOzAEFaSnIWOrkHQ2HEYzsvsqnjsZWo1mrsLsBXWvXVx3Qb7rd3mLWOhyAtffjZtMm4UKxJJZLoSTqSVteRT2cGYWpVQNqEqMtxxG8De2nGb454zHVjDyYZZXcrIYCnXwWMbDkjELckVUNmUX/APlUCxa3Ecpddr8KamCqlR3gu+vPeTvD5S+wGwaVAWpqBx+PEnnC4rDAoykZEEec589W8OjG8aZ/ZmI7oPAqtQW5G299D8Z6vsmtv0VbmPUZGeLbEq2oAamg7U26oGsfS3+M9S7D170Cp1Q2+l/SRjxdMvNONtAwg2EM0G00cwLCBaHaBaABoFodoJ4AGEC0O8C0ALRhhGgzAZFFFAcI9YwR6wCrCrBLCrAMsMsCsMkAywyQKQywCrK/b7AUxfS+fhutLBZT9qH7gHRj5C3/AOpF6Wx7eMYPD2xlRz7qXBPNsryz7C4nfxdQniuXwJ/Kc2kvs1rP/KB5b34zMdk9rfu+MpFj3XKox/qDZ+ZWUjrr2tEhQsYHtrH0qobQyxo1lgWFpNKSFiVzk0jqkwNcmSsI6Eag+Gcj4qot91AWJ4DQeJ0Eirw2iModBB4LC1LHIW8Tl8bQYx6e0NO/fGokdI1tKaBdYQveQdrYv2VGpUPuIzfEKSPWQivPtgYge3rA/ZqPUPjdmPyLT0j9ntUhmRtd23iVNr+U8j2NVtVy923+SKpPzYT1fskd3EqeDg/6/leR1YplzjW8MG0IYxpq5AmgWhmgmgAeBeHeAeAF4JoZ4FoAWgzCtBmAwzk6ZyA4R6wYhFgFWFWBWFWAdYZYBYZIB0hkgFhlMAyzP9p34cl/2b8pfrMr2lq3Y25/IWHqZXLpfCcvPO1VxQbmSCfhf8BPN9pXUk/dt5gi1vKepbfp7yEcO768fKE7IdkbOcRXQX3v4SsNALfxCOZtccvlE+3Temv7NV2bD0mqrZzTQup+0rbouCOcr3xW5jd0ZBluRwvLx3VFLNYADMnTzmSoUalfFe1VTucGIsLcNYt6a+Kd2tgMQAJGqvv5WvfyhKGEPvQj07aCTWW0XC7IRRyHIXA+POGrAIMgAPKP/ePdGbDXp4nhO08GGN6h3uQ90f28fjCPa/KFSxVR8qQy++R3fh975dYyjh1psWObMbs3Ey4rVFUchKr2JdrnJPVunSNLY5D1MQGFlAtfWZft9W3cDUz1KKfAuoPpNJU3b90ACYD9rOP3MOlMa1HJ+CKSfW0jLmovDHdlal+/zcn4EiezdnRZaLfdK+V935Xnj3ZWjakt+JYj5fWeybBX+AByv+Mi9q39W6MG07Te6g8wDONNHKG0C0K0C0ATQLwrQLQBPBNCvAtAE0GYRoMwGmcnZyB0R4jI4QCrCrArCrAOsMhkdTDKYEhDCqYBTCqYBwcpjdqhnc7ouc7eevmw8prKz2UnoZRrSsfn+Erk18at2bsUA71SzG4NuAsLDxlq+KGii56aDxMcELa5Dlz8YRaIEhrb9oT4MVD/ABcwNF92/O3H4yZTQDhlOvOWMItpVa4UXJgFDVOar/yPgOHxhadAA3OZ5nPy5R1SsFEdphhohFsotx+PMnjACoRlqTwj/aM2YyXmfoI2k4XM6nzMIFGHvm+vAcB+ci1a/Aac5F2ltTvBEuzH3VzPieQ6x9SmyJvEWA14xb9LTG91ypVCgk8P0TPDe1u2/wB9xpdTelT3qdPqAO83xJ8gJtP2kbWdaHs1O6Kn2uB3eXS+c82wVGyoee+f9fz8pEvyZT4azZY3UpryR7/5AX9J6xsapajfqf8AW88lwjXYf/Wn/Ib31np+ymtQ+J/1MpvlbKfi3+Fa9Nf6R8o5jIex629SHQAeklMZvHHezGMExj2MExhAbGBaEYwLGANzBNCNBNAG0YY5owwGxRRQFHCNnRAKsIpgRCqYBlMMpkdTCqYEhTDKZHUwqmBzG1LL4yvojjCYupc+GQjKZyla3xmoPeMdoojIS5eDeryjibzgUcZCXU0vGrRubtnyHAfnHCpfQQGJdtEF2Og0HiTwEkh2LxiIpLEAdZTt7fFNamDRpcajD+Iw/kQ/Z8Tn0k6lswL36ze0qcCclU8kXh46w1TG7uXHlH9W3J0Hh8LTw6lUFicyxN2Y82Y5kyPicWWXd4RlZyxuYKqbKSZG0/15l+0apvORyAH69Zm3p91APun/AJE/lLjtW/tGY9ZDNL+Ki9FHpb5n0lJV8pys8Av8U/2j/GwnpGCNqC9bHzBt8xMHsDClqx5Zm/i34Wm1x1fdRbcTceCj85T5MviNRsTFbqNc6G/hwl4tW8x+AqXDqOKm0k7A24KihX1Fh4HT0IIm2GXDmzx+WmYwLGL2nP4HnGMZoxNYwLGPYwTGAxjBNHsYNjAYYwxxjICiiigKdnIoDxHqYMRwMA6mEUwCmEUwJCmFDSNvzlStZTaEybR2NzDU0jKSQxmbqKMYzpMYzQh3ejS3KNEIBaEO3CiNpsBc8TA1n6yox20b3WmfE8vDrJ3pMm0vaG1gDurm3oPGRqNzmeMrsPQzlnQXKV3avZIIFlftuvu0yOYli7WEzu2nLSL0nCbrDbTpbzAc2EBgqe/W3raM3rkPUyzxdO7m3u3/AF8o3B0/ZKBqb949TwB/WV5T4aWctBseiEUnwuegzP0HnJm2Xs1EdHv4nd/XwkPZjE7oOlgx8L5eZHlFtutetTHIi/8AfvW+Urekf6aHZtXvDqn0lAcV7KuxGhc+d8wel7+ctsG38ROqP8gZmq771VxwJPzvfxzJjauOPNembHx/tKYvnLDenmmydtGhVsdDa44WN8/P6za4TaqVRa+fr0InRjnLHN5PHZeFmxgmMFSxO9cHUa9RwI6RzGXZWacYwbGdYxhMIcMbOzkBRRRQFFFFAUeDGSwwOF94/ASZNhtDCMc+EIgANrZ9ZLJB6GR6o3ujD1E09IRFqlgbadNRGBbm3L5yQ9UMmeo87wdATPyccRv4/s8LONHGKZLhERhzOU7VMh7Qx60UZ3YKqi5Y6AQJpcKJT7X26lFbufADU+AmI2z27dmKYdbDMb75m4tay6C4J15aTPfvTVG36jFiTYkm5sfwNpFyWxw+2mxm36tZ7HuJ90an+o8Zb7NztMvhu9bnoZptkCV7rezUXSUYZQYSkuUJuy7n2jVF85RbX7oPPUzQ24zM7bubjmZXLpfDtm8W+4h3B3mNgf18JCwyb7qo+yCSx6LJG0mzsNF06/ow2Apimgvra56cr+co1sW2z6m9V3Rzux62AC+AuPjeQsRV38VUPBWpgeANvoYbAV/ZUHrHU3SnfUtnn8/KQNnLdyOJemt+ubH5ymSMZy2FHIgngreuX1mQw9XfcsvFif8Asvjxl/tjF+yoG32mWw9TMn2dxYuQ1xvG/VSOvMfKTrcVxuqtNp4feQOvDO/Gx18RIuzNrngc/s+Bvl6y8Sne6kC9rkcGU5Fl6HiJjtq4NqVUhQbGxH1Hjl6yYNfs7tE2/mbgaA62IOh6MD5yyodpCr671M8PeHQHjxy1mIwzX6a524bxsOuslUwyZaX+Km/Ay0tRcJXpuB2lTrLemwPMcR4jhJBM8nbfVvaUWKuNQD6NbXxmy2F2hLqvtsr5XGlxqDyM1mX25svFZ00sU4rA6TsuxKKKKAooooDqa3IHOXdrADlOxTTxgbtb8Y2ulxvcRORTQRcaACN33rNadSdinNn+zpw/UiYx2iimawNZ7Cec9vcaahNIX3UsSObHT4DOcikZLeObYSnnccVtf+n3T4gG0m0Wvbxz8Rr+MUUrWkXezW7wvx+Ymt2asUUjFrl0v8OSPwj6j3iimrl+Qaj2Ezm02z6m/rORSuXTTxzlnMQLH9ZTtGiahCjVs2J5c4oplGuRV8QK700pi1JMlB4gW7x6n6STspO+DxLO/wAPsj6RRTPIk4VXaHHlq+Z7mQHS3TxgEoFHFtG9HF90nncAqfCdimsZNDhMZbcvmrGwPvIx0seRFsukPtTBb+6ynXu3tx5kRRSZ2LXZnZRXUb7EixuBYDU2ltiuzVPcsi5AaElvU6xRTtmGOunJfJlvtQ1ezqk3Rirg2zzFjoDzHDnKfG7OqYepc6Ei4B1tpfw58jFFOfKTTfHK26afY20RZRqpyXmpGqnn4y/iik4MfNNUooopd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data:image/jpeg;base64,/9j/4AAQSkZJRgABAQAAAQABAAD/2wCEAAkGBxQREBUUEBQVFRQUFBQWFBQUFBQUFBUUFBUWGBQUFhQYHCggGBolHBQUITEhJSkrLi4uFx8zODMsNygtLisBCgoKDg0OGhAQGiwkHyQsLCwsLCwsLCwsLCwsLCwsLCwsLDQsLCwsLCwsLCwsLCwsLDQsLCwsLCwsLCwsLCw3K//AABEIALcBFAMBIgACEQEDEQH/xAAcAAABBQEBAQAAAAAAAAAAAAADAAIEBQYBBwj/xAA/EAACAQIDBQUFBQgCAQUAAAABAgADEQQhMQUSQVFhBiJxkaETQoGxwTJS0eHwBxQjYnKCkrKi0vEVM0Nzwv/EABgBAQADAQAAAAAAAAAAAAAAAAABAgME/8QAIhEBAQACAgICAwEBAAAAAAAAAAECESExAxJBUSIycUIT/9oADAMBAAIRAxEAPwDexRRQFFFOiAgI8CICPAgICPAiUQiiAgseFnVWECwGhY8LHhY8LAYFjrTmIrLTW7TE9ou0+RCndXPORcpF8MLl00e09v0aA7zAnkJl8b+0Cx7iBRzbL5/hMJitoGox3L9XJuR1uch85Dqd0b32R99rgnwvnbrl4TG+SurHw4xvKfbuseC28Cb/APES+2d20ptlWBX+YA2E8Tr7Vzst2P3ibC/1jqGKqMRd93wv+MmZZfKLhheNPaMV25obxWmbkG2eWclYPtOGtvrkeIN/ynhuKrAtfeJPHdufiec0mwdoMlgx3lOhHysfrJ96j/ljp7bRqB1DKbgzpWZHs/jyhG6bo2o6cx4cps1sRcaGaS7c2ePrQCsYVkgrGFZKqOVjCskMsGywI5WMYQ7LBsIACI0iGIgyIA5yOIjYCiiigKKKKAooooHY4CcAjwIHQIRRGqIVRA6ohFE4ohVEBKsKqxKIRVgcCxVXCKWOgEKomZ7VbUCgqPsr9rqeAkW6Wxx3dKbtNtotlwOg5j8Jg8YzVmzJCjjz6D9esuat6h3jqcuZ1OQHPSAeiEHhqdd2/I8T1mVltdmOsYqam7SXT+3rwJ/CVGKV6rEHhrfJU/qP3v5RnL4YcnM5C5IPvf29f5uHDnA18PlugWUaKuVr8STz5nOPXRvbONRC6cNWI9FEAxJyGnGaGtgBYb2Z4Iug63MhV6VtAB6n/wAytq3qq0JXPQS+2ZitwjfzRyAf5TbWVy4InW5z+JJOk1Ffs0f3cLmGtc+JldrTFpdigoQpN1bOm/Xkevzm62HiLgodRmPCeddiK3tKTUKn2qZsOeWhH0m0wdQoQeK2v1HGbYVzeWc6aYrBlYcZgEaGNZZo5kcrBsskMsGwgR2EEwklhBMIEdhBsIdhBsIACI0iFYQZEBkU6ZyAooooCnZydEBwEIojVhFEByiFURiiGUQHKIVRGqIVRAcohFE4ohVEAGNrbiE8dB4mecbbbea3XzJ0m07RYi1hwAN/LP0nn37xvVWJyCDM/wAzf9RfzEht44bWcU7AZsb5nRfvH8/CVi1N82UXCnMnnx8T04Soxu0t9yFNr8fuoNB4nXxPSSqe0LD2aC2eZ5dPHnEka7T6zZ8z0z+HpCLh9C3wH1P6vFgkAz1NrdJIWiSbymTTGIzYYWJ/yP0Er3wFzpnwHIS8zJsoufRfxMvNkbD96pmT+reEz9dr+2u1J2f7PXYVHGS5qObc/AfOaiphhaWwogCwEj1aUn11FffdY80P3fFCoMlYje8NM/ObClrbpcdVP4G4lVtPC7yEWhtj4rfpD71M2P8AScv14ScLrhTyzc21uyKl03T7un9PD8PhJjCVWyns4PBhb4y5YTWOPKcgMIJhJDCDYSUIzCDYSQwgmECOwgmEOwgmEADCDIhmEGwgCMbHmNgciiigKPEbHCA9YVRBrCrAIohVEYohVEAiiFURiiGUQHKIVRGqIQQMD2zxwQMWyF7Hw4+g9J5ptPaBp4bkzguR1Y2A8rS+/aRtAs24p+2QOueZPkDMBtfHb+4AcgvDnfIfKUrqx4geD3i2WZOp/m6Djabvsp2aeqd5xYX1OkB2A2ACvtGG+5PdQaAfeZuAvPSKGAqAD+IiDkq39SfpEm6t1A6HZmmo1ueukInZxL5k25DKFqb6juPvHk1hf4w+Dxhb7QseIltYm8jMNsWmmgk4IBC70h46vuqbRxEbtOrOAMyB4yuxGPQcfrIyuoO9UNzwB0H5wn/q1JT3io8bCR2toI4tH0OfIgj56yh2djPY41qbZLVXLxv+vKaKpjqVUZWYHwMxHa+kKT0ai3stZRmfsh+7ryF5nZzwvJxZXpeyKnDipBt04/rrNNMHsLaALIT73db45Eec3dD7I8PlNMbuOPyTVNYQbCHYQTCWZgMIJhJDCBcQI7CCYQ7CCYQI7CDYQzQTQAmMMI0YYDYoooHRHiMEIsB6wqwawywCLDIIJYZIBUEMsEkMsAiztU2U+ESyNtipu0WPSEzt8+9qcRv12PIMbctVv6yH2X7P+1q0zU+yzbwHNQCfLIQ226HtMQ1NdWdVPMgC59Jsdg0l/eVRR/7ajPoVYfQH4yjrkaH264en3FCqovYTJ0u1mMx1Z6eBpqFpC9SrUayoBrvGxzy0AJmv2ps5aylW05AkX8pUbIwVfBA06FOk9FgQUa9Ns9e+oN+PCaYSb5M7fX8e1XsTbmJq4g0WCu26GARmVmUjulfaLuNcqcrianAY3fBtkyGzqRZlP3WX3TKbYnZtqGIbEIAjtpdmq7utrb1gNTluy9w+H3ajOzM9RgAzta9gSQAAAAMzL+SY/DPx++vyX2Hq3WVe16pJsJJoE2kbFqb3mNazFSGlUrrVNE7qUlbeq2DOzAEFaSnIWOrkHQ2HEYzsvsqnjsZWo1mrsLsBXWvXVx3Qb7rd3mLWOhyAtffjZtMm4UKxJJZLoSTqSVteRT2cGYWpVQNqEqMtxxG8De2nGb454zHVjDyYZZXcrIYCnXwWMbDkjELckVUNmUX/APlUCxa3Ecpddr8KamCqlR3gu+vPeTvD5S+wGwaVAWpqBx+PEnnC4rDAoykZEEec589W8OjG8aZ/ZmI7oPAqtQW5G299D8Z6vsmtv0VbmPUZGeLbEq2oAamg7U26oGsfS3+M9S7D170Cp1Q2+l/SRjxdMvNONtAwg2EM0G00cwLCBaHaBaABoFodoJ4AGEC0O8C0ALRhhGgzAZFFFAcI9YwR6wCrCrBLCrAMsMsCsMkAywyQKQywCrK/b7AUxfS+fhutLBZT9qH7gHRj5C3/AOpF6Wx7eMYPD2xlRz7qXBPNsryz7C4nfxdQniuXwJ/Kc2kvs1rP/KB5b34zMdk9rfu+MpFj3XKox/qDZ+ZWUjrr2tEhQsYHtrH0qobQyxo1lgWFpNKSFiVzk0jqkwNcmSsI6Eag+Gcj4qot91AWJ4DQeJ0Eirw2iModBB4LC1LHIW8Tl8bQYx6e0NO/fGokdI1tKaBdYQveQdrYv2VGpUPuIzfEKSPWQivPtgYge3rA/ZqPUPjdmPyLT0j9ntUhmRtd23iVNr+U8j2NVtVy923+SKpPzYT1fskd3EqeDg/6/leR1YplzjW8MG0IYxpq5AmgWhmgmgAeBeHeAeAF4JoZ4FoAWgzCtBmAwzk6ZyA4R6wYhFgFWFWBWFWAdYZYBYZIB0hkgFhlMAyzP9p34cl/2b8pfrMr2lq3Y25/IWHqZXLpfCcvPO1VxQbmSCfhf8BPN9pXUk/dt5gi1vKepbfp7yEcO768fKE7IdkbOcRXQX3v4SsNALfxCOZtccvlE+3Temv7NV2bD0mqrZzTQup+0rbouCOcr3xW5jd0ZBluRwvLx3VFLNYADMnTzmSoUalfFe1VTucGIsLcNYt6a+Kd2tgMQAJGqvv5WvfyhKGEPvQj07aCTWW0XC7IRRyHIXA+POGrAIMgAPKP/ePdGbDXp4nhO08GGN6h3uQ90f28fjCPa/KFSxVR8qQy++R3fh975dYyjh1psWObMbs3Ey4rVFUchKr2JdrnJPVunSNLY5D1MQGFlAtfWZft9W3cDUz1KKfAuoPpNJU3b90ACYD9rOP3MOlMa1HJ+CKSfW0jLmovDHdlal+/zcn4EiezdnRZaLfdK+V935Xnj3ZWjakt+JYj5fWeybBX+AByv+Mi9q39W6MG07Te6g8wDONNHKG0C0K0C0ATQLwrQLQBPBNCvAtAE0GYRoMwGmcnZyB0R4jI4QCrCrArCrAOsMhkdTDKYEhDCqYBTCqYBwcpjdqhnc7ouc7eevmw8prKz2UnoZRrSsfn+Erk18at2bsUA71SzG4NuAsLDxlq+KGii56aDxMcELa5Dlz8YRaIEhrb9oT4MVD/ABcwNF92/O3H4yZTQDhlOvOWMItpVa4UXJgFDVOar/yPgOHxhadAA3OZ5nPy5R1SsFEdphhohFsotx+PMnjACoRlqTwj/aM2YyXmfoI2k4XM6nzMIFGHvm+vAcB+ci1a/Aac5F2ltTvBEuzH3VzPieQ6x9SmyJvEWA14xb9LTG91ypVCgk8P0TPDe1u2/wB9xpdTelT3qdPqAO83xJ8gJtP2kbWdaHs1O6Kn2uB3eXS+c82wVGyoee+f9fz8pEvyZT4azZY3UpryR7/5AX9J6xsapajfqf8AW88lwjXYf/Wn/Ib31np+ymtQ+J/1MpvlbKfi3+Fa9Nf6R8o5jIex629SHQAeklMZvHHezGMExj2MExhAbGBaEYwLGANzBNCNBNAG0YY5owwGxRRQFHCNnRAKsIpgRCqYBlMMpkdTCqYEhTDKZHUwqmBzG1LL4yvojjCYupc+GQjKZyla3xmoPeMdoojIS5eDeryjibzgUcZCXU0vGrRubtnyHAfnHCpfQQGJdtEF2Og0HiTwEkh2LxiIpLEAdZTt7fFNamDRpcajD+Iw/kQ/Z8Tn0k6lswL36ze0qcCclU8kXh46w1TG7uXHlH9W3J0Hh8LTw6lUFicyxN2Y82Y5kyPicWWXd4RlZyxuYKqbKSZG0/15l+0apvORyAH69Zm3p91APun/AJE/lLjtW/tGY9ZDNL+Ki9FHpb5n0lJV8pys8Av8U/2j/GwnpGCNqC9bHzBt8xMHsDClqx5Zm/i34Wm1x1fdRbcTceCj85T5MviNRsTFbqNc6G/hwl4tW8x+AqXDqOKm0k7A24KihX1Fh4HT0IIm2GXDmzx+WmYwLGL2nP4HnGMZoxNYwLGPYwTGAxjBNHsYNjAYYwxxjICiiigKdnIoDxHqYMRwMA6mEUwCmEUwJCmFDSNvzlStZTaEybR2NzDU0jKSQxmbqKMYzpMYzQh3ejS3KNEIBaEO3CiNpsBc8TA1n6yox20b3WmfE8vDrJ3pMm0vaG1gDurm3oPGRqNzmeMrsPQzlnQXKV3avZIIFlftuvu0yOYli7WEzu2nLSL0nCbrDbTpbzAc2EBgqe/W3raM3rkPUyzxdO7m3u3/AF8o3B0/ZKBqb949TwB/WV5T4aWctBseiEUnwuegzP0HnJm2Xs1EdHv4nd/XwkPZjE7oOlgx8L5eZHlFtutetTHIi/8AfvW+Urekf6aHZtXvDqn0lAcV7KuxGhc+d8wel7+ctsG38ROqP8gZmq771VxwJPzvfxzJjauOPNembHx/tKYvnLDenmmydtGhVsdDa44WN8/P6za4TaqVRa+fr0InRjnLHN5PHZeFmxgmMFSxO9cHUa9RwI6RzGXZWacYwbGdYxhMIcMbOzkBRRRQFFFFAUeDGSwwOF94/ASZNhtDCMc+EIgANrZ9ZLJB6GR6o3ujD1E09IRFqlgbadNRGBbm3L5yQ9UMmeo87wdATPyccRv4/s8LONHGKZLhERhzOU7VMh7Qx60UZ3YKqi5Y6AQJpcKJT7X26lFbufADU+AmI2z27dmKYdbDMb75m4tay6C4J15aTPfvTVG36jFiTYkm5sfwNpFyWxw+2mxm36tZ7HuJ90an+o8Zb7NztMvhu9bnoZptkCV7rezUXSUYZQYSkuUJuy7n2jVF85RbX7oPPUzQ24zM7bubjmZXLpfDtm8W+4h3B3mNgf18JCwyb7qo+yCSx6LJG0mzsNF06/ow2Apimgvra56cr+co1sW2z6m9V3Rzux62AC+AuPjeQsRV38VUPBWpgeANvoYbAV/ZUHrHU3SnfUtnn8/KQNnLdyOJemt+ubH5ymSMZy2FHIgngreuX1mQw9XfcsvFif8Asvjxl/tjF+yoG32mWw9TMn2dxYuQ1xvG/VSOvMfKTrcVxuqtNp4feQOvDO/Gx18RIuzNrngc/s+Bvl6y8Sne6kC9rkcGU5Fl6HiJjtq4NqVUhQbGxH1Hjl6yYNfs7tE2/mbgaA62IOh6MD5yyodpCr671M8PeHQHjxy1mIwzX6a524bxsOuslUwyZaX+Km/Ay0tRcJXpuB2lTrLemwPMcR4jhJBM8nbfVvaUWKuNQD6NbXxmy2F2hLqvtsr5XGlxqDyM1mX25svFZ00sU4rA6TsuxKKKKAooooDqa3IHOXdrADlOxTTxgbtb8Y2ulxvcRORTQRcaACN33rNadSdinNn+zpw/UiYx2iimawNZ7Cec9vcaahNIX3UsSObHT4DOcikZLeObYSnnccVtf+n3T4gG0m0Wvbxz8Rr+MUUrWkXezW7wvx+Ymt2asUUjFrl0v8OSPwj6j3iimrl+Qaj2Ezm02z6m/rORSuXTTxzlnMQLH9ZTtGiahCjVs2J5c4oplGuRV8QK700pi1JMlB4gW7x6n6STspO+DxLO/wAPsj6RRTPIk4VXaHHlq+Z7mQHS3TxgEoFHFtG9HF90nncAqfCdimsZNDhMZbcvmrGwPvIx0seRFsukPtTBb+6ynXu3tx5kRRSZ2LXZnZRXUb7EixuBYDU2ltiuzVPcsi5AaElvU6xRTtmGOunJfJlvtQ1ezqk3Rirg2zzFjoDzHDnKfG7OqYepc6Ei4B1tpfw58jFFOfKTTfHK26afY20RZRqpyXmpGqnn4y/iik4MfNNUooopd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2" name="Picture 26" descr="http://deti.mail.ru/pre_square800_resize/pic/photolib/2012/03/28/00659c3719404f3aee5bc563f92834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929066"/>
            <a:ext cx="264320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fantik-bantik.ru/content/images/upbringing/smile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00990" cy="5643602"/>
          </a:xfrm>
          <a:prstGeom prst="rect">
            <a:avLst/>
          </a:prstGeom>
          <a:noFill/>
        </p:spPr>
      </p:pic>
      <p:pic>
        <p:nvPicPr>
          <p:cNvPr id="3" name="Picture 4" descr="http://fantik-bantik.ru/content/images/upbringing/smile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0099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rmy-news.ru/images_stati/vzglyad_v_budusche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3214710" cy="2000264"/>
          </a:xfrm>
          <a:prstGeom prst="rect">
            <a:avLst/>
          </a:prstGeom>
          <a:noFill/>
        </p:spPr>
      </p:pic>
      <p:pic>
        <p:nvPicPr>
          <p:cNvPr id="25606" name="Picture 6" descr="https://encrypted-tbn1.gstatic.com/images?q=tbn:ANd9GcQiOJxx3y4tZHffzkkOpNl732YJtjEW8UytatsZaWKMopLuae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256"/>
            <a:ext cx="3214710" cy="2143140"/>
          </a:xfrm>
          <a:prstGeom prst="rect">
            <a:avLst/>
          </a:prstGeom>
          <a:noFill/>
        </p:spPr>
      </p:pic>
      <p:pic>
        <p:nvPicPr>
          <p:cNvPr id="25614" name="Picture 14" descr="https://encrypted-tbn3.gstatic.com/images?q=tbn:ANd9GcQd0_PI078Q8rmN_kh-P_KVR-w1PS2grWdsxkkil9ibf9MKzrg9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256"/>
            <a:ext cx="3000396" cy="2143140"/>
          </a:xfrm>
          <a:prstGeom prst="rect">
            <a:avLst/>
          </a:prstGeom>
          <a:noFill/>
        </p:spPr>
      </p:pic>
      <p:sp>
        <p:nvSpPr>
          <p:cNvPr id="25616" name="AutoShape 16" descr="data:image/jpeg;base64,/9j/4AAQSkZJRgABAQAAAQABAAD/2wCEAAkGBhQSERQUEhQWFRUWGBgVFxUXFxgXFxcXGBcXFxgYFxYYHCYfFxkjGhYUHy8gIycpLCwsFR4xNTAqNSYrLCkBCQoKDgwOFw8PGikcHBwpLCwsLCksLCkpKSkpKSwpLCksLCkpLCksKSkpLCkpLCkpLCkpLCkpLCwsKSkpKSkpLP/AABEIAMIBAwMBIgACEQEDEQH/xAAcAAABBQEBAQAAAAAAAAAAAAAFAQIDBAYABwj/xABFEAABAwIDBAcFBQYFAwUBAAABAAIRAyEEEjEFQVFhBhMicYGRoTKxwdHwB0JSkuEUFiNTYvEVcoKi0hdDwkSTstPiM//EABoBAAMBAQEBAAAAAAAAAAAAAAABAgMEBQb/xAAmEQACAgICAgIBBQEAAAAAAAAAAQIRAyESMUFREyIyBGFxsfBC/9oADAMBAAIRAxEAPwD0TOnscqoentetSQlTepM6osrKZtdKgsllI6jKdTuucCgCrVoWVFwRNz1Sq0TqmKyqXJjqie9igcmhWPzJC5R5k0vVCsI7PoZ3K/U2fAPHWFT2FWhx9yMmuHOv5JPsaejP1MGQVFiMLDQea0xoBCtuU4p24hXCVuiJ6QMpCyVyp0qsWV6mZCucGmTGaZ1FtwidB+VUBT4K3SlZM1TCmGcHDRNx2CbUaWuAKgw1XKrTsQCFntPRXaMDjsAaby0juPEKqWrd4vDteLhZHaOEyPIGi9LDm56fZwZcXHaKOVJlUhCSF0nMR5UmVSQkhAEeVJlUhCSEwI4SEKSEkIGRZVyfCVAGrzpweq4enArxD1mWRUUrKqqJWuTEGsHW3K5iG2Q3Zr4MwjL2yFD7KQLyKanQnVSvpWUZJA5IsAfj8NBsh1ViLYyrKyGJ6Ute51KkCarc0tIgtgwTe1uG+wQ5cVsVWX3KNzlicV9oL2OA6p0Zu1nEECdABoe9bPB1RVptqAOaHCYc0td5H3qozTJlFosYbEZSrYxxmVS6pXMPh5Wlkl1m2zNwr7oqtjiEOo7PE3RPDU8um5S2l0VXsBno1UBMQY8JCPjCMyiR6K/RrAqPE0LeqJZZT7CONR6BdfAt+6LcVS9kwrtSoZsbKpVbJVLZLOOJABJsBc9yiGOlodcSAYOt7qhtS4awffN/8gu7zs3/AFKCtWKuGPkyJ5OKC1PaAi6obQqtc0nfoqBcmOMrpjhUXZzyzWqISEhCkypIXScxHCVjOKcQuhAyItTYUpCTKmBFlSZVKQmwgCOEikhKgoMNepWlUaNcGeRUjMWItxA8yvFs9WglTClFNVaVadFapSgC9ga2WxRQVkJYp21VLGXjUUTnKv1ya6slQHVmSvMts1auGq4k0gyo51QNOYQ7KWhwgD2rl17r0zrFkumeHy5arQd4e5oBcBAEga6W8BbVRk6Kj2ef7Yx1QnJU6lwLWFz2AEsMdpszrrrwtC9Xo0GMpMg9gNaASSSRAjW5MQvF8TjGvrEySCRmtlkA33nctR9oW3qtU0qeCJdQ6sEml2rzAa4tuwgBtjGpSi6VjkrZtn7Tpt3H0C794qbLvgDkcx8l4pFen7XW0yeOZvvhQYja1aMpqPI4Enelzl7HwR9EbI2rSxDM9F4c2Y5gjcQbgoi0rAfZPhsmDNQkl1V5kbgGS0R6lbfrlsrZm9F2jcq06Dqh1KqrlJ6TAq1sPwUPVFEHNQfpftv9jwxqhocczWwTEZjBdzjWFXKhVZVbQ6x1SoBYHq29zfbPi+R/oCFVmkG61GFpCnTawXDQBPHifEyfFMxGGa8XC6MWXj2YZcfLoyZakLUYxOyIBLd3qhZau+M1Lo4pQceyLKkIUuVJlVEEWVIWqXKkLUwIi1IWqXKkyoAhLUhClLUmVAEWVIpcq5BRUZjWtp2BiBfmNfX3KpWqAsYBEl4JtpGkeHuVAYkQG3I3jMT5DylPrEuYA2WxIDo0taOIXy7yWe5Ro8Hj2saBPadHPXN8tOa0FCtay8R2vSqU3j+K4wAdYg8ufNXMP02xLGNBdmDTvi+upjmumMqRm4ntTas6HRR1Me1pAcQC4wJ3lYnZfScMYKhJLagzZeDgOO64InTTege1ukFaq4iTBcS0TodNN0ceamWZR/kzbPWqdQObIOtwVBTxbXCWuDhxaQfcvOqHSOoxtQEmXNa1pFsobbTu4cVV2f0iNDDkU5zvfLnTo0aQDMze/cpWeIWep9ahm28O6pThut98Xi1+9COjO36lcOFRsZQDm79J3TYlE3bRAGcy5swIE+NtyU8qapG0I3sB7M6BUWdqsOscSTBdDQNwgaoy2g2mMrAKbeDYHu0QTa3TplOQKbiedgsjtbpPi6jJMMpvkCBcjlN/FZU5GtpG+q7Sa6WnK4aQYPnKzG2ugYqw+gGMcdWEkNPNtuyeWip7G6Z0mAU6lPJA3Xk8TNzK02yNusxNTLSBIaMznRAaOfPkjcQ0yXohtKnhqNPC1iaVUZrPAa18uJlj5yu1G+Vrc6x3SSsx1NzH0S8d2WDuIedCk6H7dJacO92Z1KA10zLdzSfxN05wurHkvTMJxraNk2tCs0sVCFiqk65a0Z2aCniwQgfTbZn7ThXBpOemetYBF3NvBtvE+MJgxJXftxS4jsk2Pt8VsOKriGkAh97Ai5PcRfx5KKh0no1KgpteC4+zEX7oM+YWJ2qDhcWbF2HxRhzA4gZjqLXaZ7QPMq7guj1KjiqdXM9tKetc55LiMsFrc+oveTqAlyp0Pjas3JcQdFWxWywZcPIcUWbi6RYHNewtNw4EQfFD6+Mm4EtNwV045O9GGSKrYIxOHywN+9QFqs1ahJkqItXoRutnBKr0Q5UhapcqSFRJEWpC1S5U3KgCItSZFKWq3h8FaSolNRVsuEXJ0gcWrldqUr6LlPyo0+JmEw7GtuJcIJc4SWgd9h6pa1cBreBNwA4ucYEADUA28Lb0/rDLs1W0SBvtBJzG0btN4UGKrMa0DM5vaJmRmcYg3MwJI5L55I9gA7WpuBvlAn2QIyzoC7VxhSYIsLG0yC7O52cf5QIE2gXBkJm12wG5XEtuZJJJJJEkxp2BZDKdRzXBw1HOe+3cratEmvrYSKTCz7pDQNABEzbdLvVVGtI1HunX5n0T9m1i9mYTva7LNogyeWnkpKoJnibWGg4rhnd7IcCjXnfp+sfJLTo5W3u6d19NLfWineGj2iYbffBNlFUrbzYn6JSv0Q40afo7igWOFS1OmDUqOJ9t7jYW3ADTkr7ekzWtb2SQRmLWXcxv3S5o0EFBthbFFZhBdANRpd/U1gkjxkLR1A1rnPAgBuUkDmI03LaL1s6Yfigdi9ptrD+E+QeLMw8UExRpszNptcYEPPUtcT/lc427gFcfi6bXvqNm2sC3f3rOY7bNSr94tZuG/wA1rFDYG2w5n3QY3B0F3mBdehdHcJ/h+AmoMtR8veDqCfZaeYbFuJKyfQzZzK+N7YLm0R1sbi4OaGgnhJnwRLp3tCs6oAaZyzDGt7WZx4kbzwVS3olewfjtpV8U85cx1IaDw9yMdGdnBtAPMhxu8m0GSANNRwRLYHR8U2B1QFhcBmZNyf6o9wRPHYpvVmnAayI7hyCly8Iqixs3awd2C4F4E94G/wBQiHWLzLY+Keyu12YFrXRaSCCYMcbcV6M1y7cbtHLNUywKiBdJv2rsnDZiIOYNyl0zYgESfDyRlqmptWjVqiE6POa+xseKRrVQ5rKZzHrPbk9nPliTEzeBay0T6bqRJ68nK3LTBaAGQA0QD7RP6Ij0s6RGjSYwVMhqOiQzO8xHZaPZGup4acMb+0GrVhoebxL3doAe0S1sAE6SZN9VzTVOjaLtHovR37PaPVMqPqVnF7WvLRUyMlwDiIpgSJPFanCbIpUWltNuVpM5QSQOMAmG9whCeg+1BVwgA/7RNLvDbtI5ZSB4Iy+sZjctIr0SwHtHZuV3Z0KH1KcEhabFMziB5oDiqTWGC9uYmAwXdfSwuNR5rvxZlX2Zw5cW9IB7W2i1jHgPAeNwjNu053WY2F0hLHlpa5zTMQDr925sJH6o9totNXqqrGsJuHuEk8LgggXjXfCzjsO7CYhzMoc0t/hx2mjMNS0zIsd/Jc+STlkUlLrQoxSjTRtaOIDoixicps4d43aqelRLjAWFLqjILnEPnMQ4AQO9pMyfetP0dxDy85rgtGZ14EaAc77+Ccf1rf1a2NYdlluNZnyZr+h1mPJWKW22S6A4tbYOizuOVY/bONptfMgZ3FrSBbvmJCGbYx1RnVtY/IHZdIE63k+Flyy/VZJPZ2Y8CibCt0gBcTkb5z6rkGp1alMBgpudAHalokxc67zK5Y/LI6eESk+s0wHdrMd+/mRpYBI8gWDNLNjKBeDAk/UFVA/Q8L3tb6Ke/G3tG88Y/VceOTWmSmCtqOhjRrJmwAAiLADSO9CKnZM+Pz9Fd2zWlzRBgC08SVNs/BAg31EDx1BB8QutypWBSwtBziYsBIdf6n9VLmqPyE1HSJFySYG6+4T6os/D9W3KN574AsPH5JuHpEDs8Ne+941v7lk8joVgyjiKmYU3SSSBv3mJR/E7DZSANetAJsGNJ0F/RDMe2JmMxiHaG2+1yeapNqPc9okukgCSbkmJ8bK4qMldCqzfdH8lcMpUy/q2lzi4jKYGWwI5kDxK0OJc9pa2k1o3a2FuQJ8UmzsO2lSFJgHZaJ4nifEyfFD8TgajqmZtS1+yba/JZ+TZaRIa/acKhBgaAakrHbf2U0EOBF7CmBFzwA1Moi+lUD3w65s2QSCdLcQrmzdlNw7OvxRaaoklxMhg3Bu6eYG9UtB2Dujmyv8ADmVK+JMdbDQACS0AkgOI3klthw1XYrp1Rzsyh2UPzFxG6IMDWRJQjpPtmrjGOLRlw7CO0SB2tATv8FkjiQXGLibHjzhaKN7ZLlRr9ufaCSQMOI4ucJPgNypf4gKoa5xdUP3g91geAAgGVl6zUrKzm6EjxV8EuieRv9mYppAAa2RuGg52tvW92ZQ62k14NiPUGD6heIYTHv6xri4mCNw0n1XtPQyoTRqMg/w6hm25/aHrm8lpiVSojL1YSp7KcdCFfw+xPxGe5PogyFdzwuiWjCOzLdNsBRp0qdVzAXsqsaxx1GZwLo8GrAYDHGcTUOvVgTzc79PReg/aDTBw8PNmkOEfiPZaPUnwXnWz8I5wxLpDWAMnfvcQB8+a5JvZ0RWjZ/ZPjpp4lvB7CPylv/iFuwV5Z9lVXLVribFgjnlf/wDr1XpTa62j0ZsXHYvqqbnwSQLACSTuHmsDtVmIDf2qqBLiMplp7IgMBDbSIJ8lp+kG03BpZTYXO9oFrtwEkOYDmPMWssdVxdYh+XR5lwYXdpxdYOa206XiJCwyu2ItU9pUK4qVKrQKguZ9l1nAQfbDoOtxYWug2Pw+TENdScXw17WvdYdoACSCdOEDu4Q4nZpa+Nxu4bwTIy95H1KlZRc0ZZkAtImZEE6HxWUW/wDoqMbHbSolpFMvFRzbmrAu4kEgOAEgWF+CsU8SRThpdne4AnhpN+7MVTxbxl1dY6k28uCZRqj2ZnL4a3P1yVSlsuMUmWtptD4sCJiCBqbGJ8DPJAcJRNao2q6cjXzlkm7QNBPJqLivMwNLxyULcOGNdE6l/dJBPgTKwnNxVItsmPKs4DgbkeJXKi6r9T+q5c/yyFzKehAkHnr4fBdRrDNpqJEjUfJMwlAuMutcHznj5J2LJa6TOmnIXmVsu6ENx1Jr3GTBiflKdgWR7E21JsCPHXwUPU5iCeAMGb7h3onhKYDd5009JPzV/ihjKtSXGeEbo7vNTGzIHLu8vgqrqonxI8t/mrTazco17uPnonQUVGYXtlziTpF/oIp0e2OKmI6yC5tI5p3F+5oPffwHFEMMwAMY0dp7c73CC4NloDWB2kki+4A8kdecoaxgDQNw0vxU9FqPks16gAzwZiI5KKm6efddRBxghsETe3oguM2izDsc97gWOmADJeTPZYARA4u5ppFsI1dpUsOQaj/bMAzIF4hsWnjvQjpdhG1ajCagNMCTS4v4yNWx9XWE2ptitVqiobBvssFmtG4AbrKdzqlQBzHF2WOJc08xvk+C04URY/pWHZGDMSxlg2ZaN1hx0WcpBHcRiHOJbUb7WoNtd/ehJoljy1wu0wto9UZy7H1KJgGLHQ8VAWxwXoDNn06+AoNAh4a6HWscxPflMrG4rBlri1wggwQiMrG1RXwjZcA25JAAA1JNh5r3f7Oti4qgMQ/Eh0ODAxjgA4xJc4gHs6xe+q8LfRiF9C9Buk4xGApPqvaHiWPLiASWWzGeIynvlUvZL6NXRDXN9mF1bDNd4cN6oDpFh261qf5gfcqeK6ZYZskVM3JocZ9EOaXkkz3T/ZFc0Xuo9tl8zC2XtkRmYRqAJBBG9ZPF4I0sAHZSDVILu4Zi2fA+5abEdNKj8wBaGmRBBmDpcb0NxG0zUADixwEdgg5baS02WTlG9MtPRnugLniuMrZkODuTTF/A5fNelB7uBWbwW2BTqsqEU+zYgCJafaHBahnTDCGdWmN7SRMaWlaxyxS7M2tmf2xixqanZIuJJAvaA0eFyg1LbVMEZnGO01oORgAMT2d3Cb2KlouDtYEuLS3QnKYkA+U9yFbU2ax1WmwsB0k74mYG7RY87Zp8YRrbTzQSGiTYBp7zckzrKompq4m2n9kTqv7I7Ijc0i44kEDXv4oPVGUzMi5y8L3+KnlZdJdFbFHNpq4eH95T6RzOB5tBvaI/uEjXdoCCGyWkgRAvHnZR4dxIcB92Z46CAPXyUtiJHYjtOA4+mpSE9h1z+n9k2pRlzsvEAGNZ1PKPiEod6jXd+qzewZRNLgD4rk+vOby07guU/Gg4odRoBwa4gnieF0oHaMjMI0PCTOqhpV/4Qa2TGbkBc8NdyXAU3vE5HbrggAn4j5IWmT5JMcydNd/IbhpaFT/acogPn9D9WUm1MQ0BrAf8xBm+6bXVfA7LzySQBOp324LoW1ZRYZiWXzG53/Q4rnYswL8tB9DcotoMyxvaR9fXNV8JTfVcGsBJdYAaePdxRSAIYF1U4qg5svLXA5dOxIzAnSI48FvKmJaSb381W6PbJbh2BubO8+274DkPVZ/pEyvQrPqUjNNzpLTo0nXu010Ufky+kEtqdLKVEOaRcD2IEPkcdA3j9Tg8dtN9d5qVTJ0A3NG4AcFa2ljWV8pDYcNba2v5RKpDDT7N9/gFpFUJsObBDXMy9XMzLt2/dBB3KttHZDqJ6ykSANdxb82qzsHGljBGkmfNo4zpy3ohiMXbtN7JE95IMj1FkeQ8AbD4sVIaQ0OmdBDt+hmHe9Dtv0RnD2x2hu4yY9AuxFPK4t0g27psp6lbrmFj7u+67nFhr3K1rZPYV6MSaRcC6WGANQAb2HG5Qrau0+tdJaBFpGsc+K13QrYpZh3Go0tc91gdYAgEjmZWA2w4sqOaNQ4zPIkaJR3JjekdUEiy0HRAl2emIt2rnwPwWbo4qbFF9hY8UazXkW0cOR3+GvgnOPKNEVZsW4F/9PmlZg3x2oB/zT3IiGA/hPcfLelLLey3836rm+JD4IGDZru9NfRrOMOFMNFm5bEgW7XEq+6nP3R+b9UwUB+H/cU1jVUHBFI4Rw3jzS/szzqRbn+itvoz90ef6prcN/QPzH5o+JBwQ9wYDmc45iYaW+0GiTlEAk7iVHkzYkvOjW679IAnfp6Li1zTLWeEj5p9CsZh4EHXQHUndfU+qujSxtasXNbBlrxIIOlt03nW6HV2tII0tcyTwi/eiOJwZL84zZQwwM0AOnWBujTh7qQAuBOZ18s8uKkTBdGsHsANy2GutwNjbgSPNPontPG8Egj+mAQTNrybKNmE6qoWiCamgMAefGEjnQ50feAqAcyyNe9pCdCJcDjWkOzS0mPIhpO++seqmebEC+sW1EREbre9D6QfDDuiDbc0BoI/LEq5Sw0hxfvFtYiBu04KHpiMvigQ82P/ALYO7jBXKHF1253dsiCRAe4C1tCEq3pk2ajBYQGkNLzMHgSJ5Keu2A0NnKCA4fFQbOqsbSEZTULsuhHacS4bpiN/Io1S2WIEvbYC99e8jvXLxt2OrM1iW2flpggHLmMAezz8/koKNV1riInuRzF4anSw7gHAwXOBgn2rdqBMblnKLyLG4PBbVSCqEfidJ4xe+7+y3PRvBMp0s8Q54ieQtqeJB9FhaOAfUrMZTElxOWToL3PABem0MEKVNjJJgAd9rlEui4okovABIvEnyG7xVZm0CBD25ibTYeEK1VpgMduVXD4FrruJt7uA+pUopgXGbMoueHMokHiwuGs7ogrLVmOw9XtN9m/e0716CMOA48NBO/6hETgaVTLnY12XTMAY7vkr5Co81obco5jZ7JMyBE23x8EQr12ENcKgiQCRz9QVrMd0Ywjnkmk2XDQZgPSAD8li+kfQupSl9GX0teJb3jeOadpiE2tgWOp5qRDi2ZDY9nU6cPmqmxsHSqlzKhc10ZmuEbgS4EHXSbIKHPbcGO4wlw+OfTcHDUcefFaU6J1ZtWsrYVjizEtc2wDHNdJtIF/Z8ChT8O3HOc9xFN4GgBI1J01GvNDnbUq1iATwgNte4B9SrYwr6XbZmziJiCOe8+qn+xg3anRypRkmC0febcX0nePFUabnBbXC7ap1WkVIY42IM5SN+uncs5tPZLqfabDqZ0cLiDpPzVJ+GJrygx0c2g5ppudVLWB4a4ZoaWhpiZsQJdry4Bbnrwbg+g08Fluh2Bihmdl7bpAcYIAtMc7o4aY35fzfMqJMaLhf3flTQ2f0H6Kq4NH4PzLobrLfBw+SkZd5SZ7iPgmsqRqT6qo9w4t/OmU2t4t/MPkmIuVMVbV09590KGo86gEmONvFIWt3Pb+ZIQPxN80NWBSxmNfHsEc4ke6VTqGoC+Gi8GPaPe06ae5FHNbrN5B9oWFp8dVDVoM1a4DXfr3gWKzoQD2riC4yey5kOG4218xItvckFNrqt8xaaT3t4xIcAO7M9OxtMQ6RH3g4Exbgdzu/1QHCbWLHtA17TW31bU7MdwI9VSFZoMLTNFjXvLcrw0gTMEiZ7ja3JW8Xt2jkhsZncnaHVX8Rh6VSl1ZdDMoaBvEaGVlKNRlOiaTzmJeXGCDpbK0nebd0p0UwS9lKT7JuTcj/AIpFXxWCOc5aUN3Atc71ymfNItDM1GxqjXYuo17/AGCQxtodO8cTAIk8Vpa20KdOGkmSOBvuWW2YA3GVni8ZHDs3gl14Atb4LRY2v17GnJcGdLxMagW4qeKLugZtnaVJ9NzWvkjKIyniN5Hqs23Fw6BF+OnNW8U8iQLA3neT9eFlUp1txsr4k8jR9DcO0YgvLgXNaRA58J3D4rWDGy7tTE2tEcFlOitHPWLwey0dq2pygARx+S2u6wHisZdmsehjmlwiT8FGaZGhPG/uHD1TMRjADE+6+5MdihxkiLT5WHNSM5uPLTcQN8RJ8ItqrNHFscDBmDqQYFpi3cFRq0y4yY4QI9ONj4SlbSy6m41a0mAJsBpNoEhMAqcQA4B8mdCBblMaC6sERHuCEU6+bgBw1PdvTauPYwwXc9Zt9ApAR7Q2HhnGX0m3mIOU95iEAxXQWm8/w6hbN8ru1x0Ij4oy/GtqPEAxprEmxnnqrTg0E/XqqtoVJgPZHRFtB2Z7w5wERlgD9dys1ME1gBLc0mzYkazMneEZGGB3270rcH6bjHwSch0ZTafRhp7VN2Sb5XCR3A6juKzvWVaDi02mxa4AtM8jYjuXpGOoAsNjb6sg2OwbXgtc0PF7mzm8x/cKoz9icSzgmzTYZjsttP8ASLRKmNL+senzUOHAyNuTAA8rfBSmpujwumIY6lP3vIhJ1H9XuTajhOg5KN7voR8EAWBSP4h5BI6n/UPKFAHd/mkNIbvggRbDHcQPAKQAgXcPyz6yhJpdw8vknlvAjy/RMArTeHWzNJPKPgq2PquZOYEwYswu1003c03ZFWK9MyD2huHd8UYxYzkkAyDlm8jjlgoSsTZj8btUZSA2N0dURaDJ9rTvCxT6jeuDzo0sseAIvzsNF6DiMBJdmLmx98GYkjjqOJssZ0iwwbUzNOaDrMzlcLzwMnuhCjslmpp9IqboIm83LC2I7yheLxrWPc8BogyHZb79Du15+KSriDVZ1ZtBzSDJ/qBPGZKEuwDw8mxbPsuMOiLkTKbiFjqlMEktrMg39px9ZXKtVa6TFO3dH/xdHkuRQjht8TPVgEgAntaDS2ZPo9K3Ms1oieLj5SVY/g7sIzxfU/8AsT29WP8A0dL8z/jUU8If5i+Mo1ukma+Rs8wT8bap2E2q6o9rGUmFzjAEXJ8UXZj6Y0wlEeE/+S0/RugyoOuNClTIMNIAzcCZk93mpcYpDWJ2E9k7PFKkGwM1i4tEAu3n64K41xiyixJOjb/DuVDFYx7Gi09wMmxJ7hbUqUjfon6ntEnjujQc+CdQpAiwiTOnr7lRo1nPIBgg85BiJEQJvPl4I0XhsDzPD9E6ArGkAeDu7jPPSxTG1Re/A3BkyTEcZjcrNXDtJnjvjlEf7im9RJN5PcOB+Z3oArmtB7hOmg+Jn4oNtTHB0wx5Aho7I7R3m+t7acYRkYaC4PcDPdpEDu3m3FRHAscZMHTlF7nXXXuTQjF4rbD21HBs6xEwbRy8Fp8BjzVbL7OBiJ/pad3NxUe1ujlF8EENv91pJiAN8zp6qk/ZzWVQ0VCCZdBdDr30iIvCt00JWaluMAB8tUH2t0qNIOytueYPJNEkETOv0I0WW25hohwO4AzpPLuEDwKmMVY2yTDdMa+Y53CCdIEC2kQijOlb3WyA2zHMcp3xCxzKJlSYahme1oOpAWriiVJm82RizVqOY1gnK1+XMO4xpxb5ot/hlTfTH5h81jzV/ZTTqUpLqbu1O8OsWk81rm9IHEaCDcXHh91RXoBDsup/L/3fIpr9m1P5c88w+JUh6Rn8PqP+K4dJOR8x8k6YEH+GVf5Z82/NMds6t/LPm1W/3iH4T5tSt6SDeD/t/wCSdMQOfs2t/KP5gov2GqP+y4eJRc9KKfB3fY+gcu/eilz8h/ySoYHpUKrTJpugb4JVmrtnqar85cWuGYDLYGYLZPGZ8Cr/AO9NC3teX6plbpBhagh9wdxbPwR/AmmZrafSfPfIIIkWkniLfJCcTiWvHba2BaIy2P6wtNVw+z3Xlw7i6NN1rKnidkbPeb1qv5vS7Fhxk+2ZuEgK3GsLpymZmROsRY8xKgr42mew4vAN5F8wHPU3WkZsXBXjE1Gzb7mnDT11UVLo1gwIGINvvHJNtEKMiVCRnqdF0dl9MDcCxpI7zOq5Hf3Twu7FOHLMxctKkacWDm4M8LqQ4JGf3cxBn+E4cNErejeI30X+X6q9G1gVuGaD2vKfr0Wib0hLjDWU2AWDcthAi2+FTf0axH8l3jp4KSl0dxH8l3fr7ykKy4zaxbM02Ok7pEDgOSWpt1haAcODrPaMeRSN2FiP5To7h81I7o9XP/bPoof7FKhlDblMEfwTG8Am/eSdNFZ/xmlP/wDJwm+s/FVh0YxG5l+8fNSjo3id1O+7tBK2PRMdsU9zH+P90+n0goi3VnzI3d6rfuzif5Z8XBO/dTEb2eZCdsWh9TbtIm9E/mPzUf7wUd9CddXGL8bpruiWJm9O264n5KKr0MxRt1cf6glbD6jNqdImFj+pptY8gQS5xA4kNnXmfJZ/ZmJ6txc5jXPP33S73mZRqp0Dxc2piN3a/Rc77PcWfut8/mFXJhUfYlHarfv0mE3ixEeqz22qud0tpt52JnzPetKOgWLjRoPn6wo6nQHGH7rT4/FClIOMDFhzvwt/KEX2FtZtAy6gyo6ZBIBjSwkW70Z/6dYz8LfzH5KQfZ1ixPZZ5kfBPk32FQIW7aNUEdRSyu1EcREeigfQeLSR3n5o/g+heJa0DI23Fx+Ss/uhX/C35ei2g0l2ZSpsyQpv4nWNde7inOou4+ErVVOh9axDRPdCa/opXJ0E/wCb4AK+aJoyxzCUrSTy8DdaM9D8R+Bv5z8k4dDMQRBAt/VHuCakgozL2HgfQ/2UL6ZAWrd0MxJNwyOEkesXUVXoNiSRAb+cx6o5RHsyTvBI9hWob9n+KH4D3kfJNP2f4rgwf6v0UtxHZk3t4qIsWtP2f4rgz836Jg+z7FcGfm/RL6jsyxCY+mtb/wBPcVwZ+Y/8V3/T3EcWDxJ+CX1HZjur+pXLY/8ATrEcWeZ+SRLQ7PVGhKNPrmlXLMBzwmgarlyTJH09y6LrlyBnVE/5rlyBHb1316rlyBitTwNFy5ACFRU9frkuXIEPdqkYuXIQCtKaVy5AD3JGrlyYDDvUZC5cgYhXN+a5cgDnpd65cgCN29MfvXLkANlISuXIAUHXvTHLlyYkNlcuXKR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data:image/jpeg;base64,/9j/4AAQSkZJRgABAQAAAQABAAD/2wCEAAkGBhQSERQUEhQWFRUWGBgVFxUXFxgXFxcXGBcXFxgYFxYYHCYfFxkjGhYUHy8gIycpLCwsFR4xNTAqNSYrLCkBCQoKDgwOFw8PGikcHBwpLCwsLCksLCkpKSkpKSwpLCksLCkpLCksKSkpLCkpLCkpLCkpLCkpLCwsKSkpKSkpLP/AABEIAMIBAwMBIgACEQEDEQH/xAAcAAABBQEBAQAAAAAAAAAAAAAFAQIDBAYABwj/xABFEAABAwIDBAcFBQYFAwUBAAABAAIRAyEEEjEFQVFhBhMicYGRoTKxwdHwB0JSkuEUFiNTYvEVcoKi0hdDwkSTstPiM//EABoBAAMBAQEBAAAAAAAAAAAAAAABAgMEBQb/xAAmEQACAgICAgIBBQEAAAAAAAAAAQIRAyESMUFREyIyBGFxsfBC/9oADAMBAAIRAxEAPwD0TOnscqoentetSQlTepM6osrKZtdKgsllI6jKdTuucCgCrVoWVFwRNz1Sq0TqmKyqXJjqie9igcmhWPzJC5R5k0vVCsI7PoZ3K/U2fAPHWFT2FWhx9yMmuHOv5JPsaejP1MGQVFiMLDQea0xoBCtuU4p24hXCVuiJ6QMpCyVyp0qsWV6mZCucGmTGaZ1FtwidB+VUBT4K3SlZM1TCmGcHDRNx2CbUaWuAKgw1XKrTsQCFntPRXaMDjsAaby0juPEKqWrd4vDteLhZHaOEyPIGi9LDm56fZwZcXHaKOVJlUhCSF0nMR5UmVSQkhAEeVJlUhCSEwI4SEKSEkIGRZVyfCVAGrzpweq4enArxD1mWRUUrKqqJWuTEGsHW3K5iG2Q3Zr4MwjL2yFD7KQLyKanQnVSvpWUZJA5IsAfj8NBsh1ViLYyrKyGJ6Ute51KkCarc0tIgtgwTe1uG+wQ5cVsVWX3KNzlicV9oL2OA6p0Zu1nEECdABoe9bPB1RVptqAOaHCYc0td5H3qozTJlFosYbEZSrYxxmVS6pXMPh5Wlkl1m2zNwr7oqtjiEOo7PE3RPDU8um5S2l0VXsBno1UBMQY8JCPjCMyiR6K/RrAqPE0LeqJZZT7CONR6BdfAt+6LcVS9kwrtSoZsbKpVbJVLZLOOJABJsBc9yiGOlodcSAYOt7qhtS4awffN/8gu7zs3/AFKCtWKuGPkyJ5OKC1PaAi6obQqtc0nfoqBcmOMrpjhUXZzyzWqISEhCkypIXScxHCVjOKcQuhAyItTYUpCTKmBFlSZVKQmwgCOEikhKgoMNepWlUaNcGeRUjMWItxA8yvFs9WglTClFNVaVadFapSgC9ga2WxRQVkJYp21VLGXjUUTnKv1ya6slQHVmSvMts1auGq4k0gyo51QNOYQ7KWhwgD2rl17r0zrFkumeHy5arQd4e5oBcBAEga6W8BbVRk6Kj2ef7Yx1QnJU6lwLWFz2AEsMdpszrrrwtC9Xo0GMpMg9gNaASSSRAjW5MQvF8TjGvrEySCRmtlkA33nctR9oW3qtU0qeCJdQ6sEml2rzAa4tuwgBtjGpSi6VjkrZtn7Tpt3H0C794qbLvgDkcx8l4pFen7XW0yeOZvvhQYja1aMpqPI4Enelzl7HwR9EbI2rSxDM9F4c2Y5gjcQbgoi0rAfZPhsmDNQkl1V5kbgGS0R6lbfrlsrZm9F2jcq06Dqh1KqrlJ6TAq1sPwUPVFEHNQfpftv9jwxqhocczWwTEZjBdzjWFXKhVZVbQ6x1SoBYHq29zfbPi+R/oCFVmkG61GFpCnTawXDQBPHifEyfFMxGGa8XC6MWXj2YZcfLoyZakLUYxOyIBLd3qhZau+M1Lo4pQceyLKkIUuVJlVEEWVIWqXKkLUwIi1IWqXKkyoAhLUhClLUmVAEWVIpcq5BRUZjWtp2BiBfmNfX3KpWqAsYBEl4JtpGkeHuVAYkQG3I3jMT5DylPrEuYA2WxIDo0taOIXy7yWe5Ro8Hj2saBPadHPXN8tOa0FCtay8R2vSqU3j+K4wAdYg8ufNXMP02xLGNBdmDTvi+upjmumMqRm4ntTas6HRR1Me1pAcQC4wJ3lYnZfScMYKhJLagzZeDgOO64InTTege1ukFaq4iTBcS0TodNN0ceamWZR/kzbPWqdQObIOtwVBTxbXCWuDhxaQfcvOqHSOoxtQEmXNa1pFsobbTu4cVV2f0iNDDkU5zvfLnTo0aQDMze/cpWeIWep9ahm28O6pThut98Xi1+9COjO36lcOFRsZQDm79J3TYlE3bRAGcy5swIE+NtyU8qapG0I3sB7M6BUWdqsOscSTBdDQNwgaoy2g2mMrAKbeDYHu0QTa3TplOQKbiedgsjtbpPi6jJMMpvkCBcjlN/FZU5GtpG+q7Sa6WnK4aQYPnKzG2ugYqw+gGMcdWEkNPNtuyeWip7G6Z0mAU6lPJA3Xk8TNzK02yNusxNTLSBIaMznRAaOfPkjcQ0yXohtKnhqNPC1iaVUZrPAa18uJlj5yu1G+Vrc6x3SSsx1NzH0S8d2WDuIedCk6H7dJacO92Z1KA10zLdzSfxN05wurHkvTMJxraNk2tCs0sVCFiqk65a0Z2aCniwQgfTbZn7ThXBpOemetYBF3NvBtvE+MJgxJXftxS4jsk2Pt8VsOKriGkAh97Ai5PcRfx5KKh0no1KgpteC4+zEX7oM+YWJ2qDhcWbF2HxRhzA4gZjqLXaZ7QPMq7guj1KjiqdXM9tKetc55LiMsFrc+oveTqAlyp0Pjas3JcQdFWxWywZcPIcUWbi6RYHNewtNw4EQfFD6+Mm4EtNwV045O9GGSKrYIxOHywN+9QFqs1ahJkqItXoRutnBKr0Q5UhapcqSFRJEWpC1S5U3KgCItSZFKWq3h8FaSolNRVsuEXJ0gcWrldqUr6LlPyo0+JmEw7GtuJcIJc4SWgd9h6pa1cBreBNwA4ucYEADUA28Lb0/rDLs1W0SBvtBJzG0btN4UGKrMa0DM5vaJmRmcYg3MwJI5L55I9gA7WpuBvlAn2QIyzoC7VxhSYIsLG0yC7O52cf5QIE2gXBkJm12wG5XEtuZJJJJJEkxp2BZDKdRzXBw1HOe+3cratEmvrYSKTCz7pDQNABEzbdLvVVGtI1HunX5n0T9m1i9mYTva7LNogyeWnkpKoJnibWGg4rhnd7IcCjXnfp+sfJLTo5W3u6d19NLfWineGj2iYbffBNlFUrbzYn6JSv0Q40afo7igWOFS1OmDUqOJ9t7jYW3ADTkr7ekzWtb2SQRmLWXcxv3S5o0EFBthbFFZhBdANRpd/U1gkjxkLR1A1rnPAgBuUkDmI03LaL1s6Yfigdi9ptrD+E+QeLMw8UExRpszNptcYEPPUtcT/lc427gFcfi6bXvqNm2sC3f3rOY7bNSr94tZuG/wA1rFDYG2w5n3QY3B0F3mBdehdHcJ/h+AmoMtR8veDqCfZaeYbFuJKyfQzZzK+N7YLm0R1sbi4OaGgnhJnwRLp3tCs6oAaZyzDGt7WZx4kbzwVS3olewfjtpV8U85cx1IaDw9yMdGdnBtAPMhxu8m0GSANNRwRLYHR8U2B1QFhcBmZNyf6o9wRPHYpvVmnAayI7hyCly8Iqixs3awd2C4F4E94G/wBQiHWLzLY+Keyu12YFrXRaSCCYMcbcV6M1y7cbtHLNUywKiBdJv2rsnDZiIOYNyl0zYgESfDyRlqmptWjVqiE6POa+xseKRrVQ5rKZzHrPbk9nPliTEzeBay0T6bqRJ68nK3LTBaAGQA0QD7RP6Ij0s6RGjSYwVMhqOiQzO8xHZaPZGup4acMb+0GrVhoebxL3doAe0S1sAE6SZN9VzTVOjaLtHovR37PaPVMqPqVnF7WvLRUyMlwDiIpgSJPFanCbIpUWltNuVpM5QSQOMAmG9whCeg+1BVwgA/7RNLvDbtI5ZSB4Iy+sZjctIr0SwHtHZuV3Z0KH1KcEhabFMziB5oDiqTWGC9uYmAwXdfSwuNR5rvxZlX2Zw5cW9IB7W2i1jHgPAeNwjNu053WY2F0hLHlpa5zTMQDr925sJH6o9totNXqqrGsJuHuEk8LgggXjXfCzjsO7CYhzMoc0t/hx2mjMNS0zIsd/Jc+STlkUlLrQoxSjTRtaOIDoixicps4d43aqelRLjAWFLqjILnEPnMQ4AQO9pMyfetP0dxDy85rgtGZ14EaAc77+Ccf1rf1a2NYdlluNZnyZr+h1mPJWKW22S6A4tbYOizuOVY/bONptfMgZ3FrSBbvmJCGbYx1RnVtY/IHZdIE63k+Flyy/VZJPZ2Y8CibCt0gBcTkb5z6rkGp1alMBgpudAHalokxc67zK5Y/LI6eESk+s0wHdrMd+/mRpYBI8gWDNLNjKBeDAk/UFVA/Q8L3tb6Ke/G3tG88Y/VceOTWmSmCtqOhjRrJmwAAiLADSO9CKnZM+Pz9Fd2zWlzRBgC08SVNs/BAg31EDx1BB8QutypWBSwtBziYsBIdf6n9VLmqPyE1HSJFySYG6+4T6os/D9W3KN574AsPH5JuHpEDs8Ne+941v7lk8joVgyjiKmYU3SSSBv3mJR/E7DZSANetAJsGNJ0F/RDMe2JmMxiHaG2+1yeapNqPc9okukgCSbkmJ8bK4qMldCqzfdH8lcMpUy/q2lzi4jKYGWwI5kDxK0OJc9pa2k1o3a2FuQJ8UmzsO2lSFJgHZaJ4nifEyfFD8TgajqmZtS1+yba/JZ+TZaRIa/acKhBgaAakrHbf2U0EOBF7CmBFzwA1Moi+lUD3w65s2QSCdLcQrmzdlNw7OvxRaaoklxMhg3Bu6eYG9UtB2Dujmyv8ADmVK+JMdbDQACS0AkgOI3klthw1XYrp1Rzsyh2UPzFxG6IMDWRJQjpPtmrjGOLRlw7CO0SB2tATv8FkjiQXGLibHjzhaKN7ZLlRr9ufaCSQMOI4ucJPgNypf4gKoa5xdUP3g91geAAgGVl6zUrKzm6EjxV8EuieRv9mYppAAa2RuGg52tvW92ZQ62k14NiPUGD6heIYTHv6xri4mCNw0n1XtPQyoTRqMg/w6hm25/aHrm8lpiVSojL1YSp7KcdCFfw+xPxGe5PogyFdzwuiWjCOzLdNsBRp0qdVzAXsqsaxx1GZwLo8GrAYDHGcTUOvVgTzc79PReg/aDTBw8PNmkOEfiPZaPUnwXnWz8I5wxLpDWAMnfvcQB8+a5JvZ0RWjZ/ZPjpp4lvB7CPylv/iFuwV5Z9lVXLVribFgjnlf/wDr1XpTa62j0ZsXHYvqqbnwSQLACSTuHmsDtVmIDf2qqBLiMplp7IgMBDbSIJ8lp+kG03BpZTYXO9oFrtwEkOYDmPMWssdVxdYh+XR5lwYXdpxdYOa206XiJCwyu2ItU9pUK4qVKrQKguZ9l1nAQfbDoOtxYWug2Pw+TENdScXw17WvdYdoACSCdOEDu4Q4nZpa+Nxu4bwTIy95H1KlZRc0ZZkAtImZEE6HxWUW/wDoqMbHbSolpFMvFRzbmrAu4kEgOAEgWF+CsU8SRThpdne4AnhpN+7MVTxbxl1dY6k28uCZRqj2ZnL4a3P1yVSlsuMUmWtptD4sCJiCBqbGJ8DPJAcJRNao2q6cjXzlkm7QNBPJqLivMwNLxyULcOGNdE6l/dJBPgTKwnNxVItsmPKs4DgbkeJXKi6r9T+q5c/yyFzKehAkHnr4fBdRrDNpqJEjUfJMwlAuMutcHznj5J2LJa6TOmnIXmVsu6ENx1Jr3GTBiflKdgWR7E21JsCPHXwUPU5iCeAMGb7h3onhKYDd5009JPzV/ihjKtSXGeEbo7vNTGzIHLu8vgqrqonxI8t/mrTazco17uPnonQUVGYXtlziTpF/oIp0e2OKmI6yC5tI5p3F+5oPffwHFEMMwAMY0dp7c73CC4NloDWB2kki+4A8kdecoaxgDQNw0vxU9FqPks16gAzwZiI5KKm6efddRBxghsETe3oguM2izDsc97gWOmADJeTPZYARA4u5ppFsI1dpUsOQaj/bMAzIF4hsWnjvQjpdhG1ajCagNMCTS4v4yNWx9XWE2ptitVqiobBvssFmtG4AbrKdzqlQBzHF2WOJc08xvk+C04URY/pWHZGDMSxlg2ZaN1hx0WcpBHcRiHOJbUb7WoNtd/ehJoljy1wu0wto9UZy7H1KJgGLHQ8VAWxwXoDNn06+AoNAh4a6HWscxPflMrG4rBlri1wggwQiMrG1RXwjZcA25JAAA1JNh5r3f7Oti4qgMQ/Eh0ODAxjgA4xJc4gHs6xe+q8LfRiF9C9Buk4xGApPqvaHiWPLiASWWzGeIynvlUvZL6NXRDXN9mF1bDNd4cN6oDpFh261qf5gfcqeK6ZYZskVM3JocZ9EOaXkkz3T/ZFc0Xuo9tl8zC2XtkRmYRqAJBBG9ZPF4I0sAHZSDVILu4Zi2fA+5abEdNKj8wBaGmRBBmDpcb0NxG0zUADixwEdgg5baS02WTlG9MtPRnugLniuMrZkODuTTF/A5fNelB7uBWbwW2BTqsqEU+zYgCJafaHBahnTDCGdWmN7SRMaWlaxyxS7M2tmf2xixqanZIuJJAvaA0eFyg1LbVMEZnGO01oORgAMT2d3Cb2KlouDtYEuLS3QnKYkA+U9yFbU2ax1WmwsB0k74mYG7RY87Zp8YRrbTzQSGiTYBp7zckzrKompq4m2n9kTqv7I7Ijc0i44kEDXv4oPVGUzMi5y8L3+KnlZdJdFbFHNpq4eH95T6RzOB5tBvaI/uEjXdoCCGyWkgRAvHnZR4dxIcB92Z46CAPXyUtiJHYjtOA4+mpSE9h1z+n9k2pRlzsvEAGNZ1PKPiEod6jXd+qzewZRNLgD4rk+vOby07guU/Gg4odRoBwa4gnieF0oHaMjMI0PCTOqhpV/4Qa2TGbkBc8NdyXAU3vE5HbrggAn4j5IWmT5JMcydNd/IbhpaFT/acogPn9D9WUm1MQ0BrAf8xBm+6bXVfA7LzySQBOp324LoW1ZRYZiWXzG53/Q4rnYswL8tB9DcotoMyxvaR9fXNV8JTfVcGsBJdYAaePdxRSAIYF1U4qg5svLXA5dOxIzAnSI48FvKmJaSb381W6PbJbh2BubO8+274DkPVZ/pEyvQrPqUjNNzpLTo0nXu010Ufky+kEtqdLKVEOaRcD2IEPkcdA3j9Tg8dtN9d5qVTJ0A3NG4AcFa2ljWV8pDYcNba2v5RKpDDT7N9/gFpFUJsObBDXMy9XMzLt2/dBB3KttHZDqJ6ykSANdxb82qzsHGljBGkmfNo4zpy3ohiMXbtN7JE95IMj1FkeQ8AbD4sVIaQ0OmdBDt+hmHe9Dtv0RnD2x2hu4yY9AuxFPK4t0g27psp6lbrmFj7u+67nFhr3K1rZPYV6MSaRcC6WGANQAb2HG5Qrau0+tdJaBFpGsc+K13QrYpZh3Go0tc91gdYAgEjmZWA2w4sqOaNQ4zPIkaJR3JjekdUEiy0HRAl2emIt2rnwPwWbo4qbFF9hY8UazXkW0cOR3+GvgnOPKNEVZsW4F/9PmlZg3x2oB/zT3IiGA/hPcfLelLLey3836rm+JD4IGDZru9NfRrOMOFMNFm5bEgW7XEq+6nP3R+b9UwUB+H/cU1jVUHBFI4Rw3jzS/szzqRbn+itvoz90ef6prcN/QPzH5o+JBwQ9wYDmc45iYaW+0GiTlEAk7iVHkzYkvOjW679IAnfp6Li1zTLWeEj5p9CsZh4EHXQHUndfU+qujSxtasXNbBlrxIIOlt03nW6HV2tII0tcyTwi/eiOJwZL84zZQwwM0AOnWBujTh7qQAuBOZ18s8uKkTBdGsHsANy2GutwNjbgSPNPontPG8Egj+mAQTNrybKNmE6qoWiCamgMAefGEjnQ50feAqAcyyNe9pCdCJcDjWkOzS0mPIhpO++seqmebEC+sW1EREbre9D6QfDDuiDbc0BoI/LEq5Sw0hxfvFtYiBu04KHpiMvigQ82P/ALYO7jBXKHF1253dsiCRAe4C1tCEq3pk2ajBYQGkNLzMHgSJ5Keu2A0NnKCA4fFQbOqsbSEZTULsuhHacS4bpiN/Io1S2WIEvbYC99e8jvXLxt2OrM1iW2flpggHLmMAezz8/koKNV1riInuRzF4anSw7gHAwXOBgn2rdqBMblnKLyLG4PBbVSCqEfidJ4xe+7+y3PRvBMp0s8Q54ieQtqeJB9FhaOAfUrMZTElxOWToL3PABem0MEKVNjJJgAd9rlEui4okovABIvEnyG7xVZm0CBD25ibTYeEK1VpgMduVXD4FrruJt7uA+pUopgXGbMoueHMokHiwuGs7ogrLVmOw9XtN9m/e0716CMOA48NBO/6hETgaVTLnY12XTMAY7vkr5Co81obco5jZ7JMyBE23x8EQr12ENcKgiQCRz9QVrMd0Ywjnkmk2XDQZgPSAD8li+kfQupSl9GX0teJb3jeOadpiE2tgWOp5qRDi2ZDY9nU6cPmqmxsHSqlzKhc10ZmuEbgS4EHXSbIKHPbcGO4wlw+OfTcHDUcefFaU6J1ZtWsrYVjizEtc2wDHNdJtIF/Z8ChT8O3HOc9xFN4GgBI1J01GvNDnbUq1iATwgNte4B9SrYwr6XbZmziJiCOe8+qn+xg3anRypRkmC0febcX0nePFUabnBbXC7ap1WkVIY42IM5SN+uncs5tPZLqfabDqZ0cLiDpPzVJ+GJrygx0c2g5ppudVLWB4a4ZoaWhpiZsQJdry4Bbnrwbg+g08Fluh2Bihmdl7bpAcYIAtMc7o4aY35fzfMqJMaLhf3flTQ2f0H6Kq4NH4PzLobrLfBw+SkZd5SZ7iPgmsqRqT6qo9w4t/OmU2t4t/MPkmIuVMVbV09590KGo86gEmONvFIWt3Pb+ZIQPxN80NWBSxmNfHsEc4ke6VTqGoC+Gi8GPaPe06ae5FHNbrN5B9oWFp8dVDVoM1a4DXfr3gWKzoQD2riC4yey5kOG4218xItvckFNrqt8xaaT3t4xIcAO7M9OxtMQ6RH3g4Exbgdzu/1QHCbWLHtA17TW31bU7MdwI9VSFZoMLTNFjXvLcrw0gTMEiZ7ja3JW8Xt2jkhsZncnaHVX8Rh6VSl1ZdDMoaBvEaGVlKNRlOiaTzmJeXGCDpbK0nebd0p0UwS9lKT7JuTcj/AIpFXxWCOc5aUN3Atc71ymfNItDM1GxqjXYuo17/AGCQxtodO8cTAIk8Vpa20KdOGkmSOBvuWW2YA3GVni8ZHDs3gl14Atb4LRY2v17GnJcGdLxMagW4qeKLugZtnaVJ9NzWvkjKIyniN5Hqs23Fw6BF+OnNW8U8iQLA3neT9eFlUp1txsr4k8jR9DcO0YgvLgXNaRA58J3D4rWDGy7tTE2tEcFlOitHPWLwey0dq2pygARx+S2u6wHisZdmsehjmlwiT8FGaZGhPG/uHD1TMRjADE+6+5MdihxkiLT5WHNSM5uPLTcQN8RJ8ItqrNHFscDBmDqQYFpi3cFRq0y4yY4QI9ONj4SlbSy6m41a0mAJsBpNoEhMAqcQA4B8mdCBblMaC6sERHuCEU6+bgBw1PdvTauPYwwXc9Zt9ApAR7Q2HhnGX0m3mIOU95iEAxXQWm8/w6hbN8ru1x0Ij4oy/GtqPEAxprEmxnnqrTg0E/XqqtoVJgPZHRFtB2Z7w5wERlgD9dys1ME1gBLc0mzYkazMneEZGGB3270rcH6bjHwSch0ZTafRhp7VN2Sb5XCR3A6juKzvWVaDi02mxa4AtM8jYjuXpGOoAsNjb6sg2OwbXgtc0PF7mzm8x/cKoz9icSzgmzTYZjsttP8ASLRKmNL+senzUOHAyNuTAA8rfBSmpujwumIY6lP3vIhJ1H9XuTajhOg5KN7voR8EAWBSP4h5BI6n/UPKFAHd/mkNIbvggRbDHcQPAKQAgXcPyz6yhJpdw8vknlvAjy/RMArTeHWzNJPKPgq2PquZOYEwYswu1003c03ZFWK9MyD2huHd8UYxYzkkAyDlm8jjlgoSsTZj8btUZSA2N0dURaDJ9rTvCxT6jeuDzo0sseAIvzsNF6DiMBJdmLmx98GYkjjqOJssZ0iwwbUzNOaDrMzlcLzwMnuhCjslmpp9IqboIm83LC2I7yheLxrWPc8BogyHZb79Du15+KSriDVZ1ZtBzSDJ/qBPGZKEuwDw8mxbPsuMOiLkTKbiFjqlMEktrMg39px9ZXKtVa6TFO3dH/xdHkuRQjht8TPVgEgAntaDS2ZPo9K3Ms1oieLj5SVY/g7sIzxfU/8AsT29WP8A0dL8z/jUU8If5i+Mo1ukma+Rs8wT8bap2E2q6o9rGUmFzjAEXJ8UXZj6Y0wlEeE/+S0/RugyoOuNClTIMNIAzcCZk93mpcYpDWJ2E9k7PFKkGwM1i4tEAu3n64K41xiyixJOjb/DuVDFYx7Gi09wMmxJ7hbUqUjfon6ntEnjujQc+CdQpAiwiTOnr7lRo1nPIBgg85BiJEQJvPl4I0XhsDzPD9E6ArGkAeDu7jPPSxTG1Re/A3BkyTEcZjcrNXDtJnjvjlEf7im9RJN5PcOB+Z3oArmtB7hOmg+Jn4oNtTHB0wx5Aho7I7R3m+t7acYRkYaC4PcDPdpEDu3m3FRHAscZMHTlF7nXXXuTQjF4rbD21HBs6xEwbRy8Fp8BjzVbL7OBiJ/pad3NxUe1ujlF8EENv91pJiAN8zp6qk/ZzWVQ0VCCZdBdDr30iIvCt00JWaluMAB8tUH2t0qNIOytueYPJNEkETOv0I0WW25hohwO4AzpPLuEDwKmMVY2yTDdMa+Y53CCdIEC2kQijOlb3WyA2zHMcp3xCxzKJlSYahme1oOpAWriiVJm82RizVqOY1gnK1+XMO4xpxb5ot/hlTfTH5h81jzV/ZTTqUpLqbu1O8OsWk81rm9IHEaCDcXHh91RXoBDsup/L/3fIpr9m1P5c88w+JUh6Rn8PqP+K4dJOR8x8k6YEH+GVf5Z82/NMds6t/LPm1W/3iH4T5tSt6SDeD/t/wCSdMQOfs2t/KP5gov2GqP+y4eJRc9KKfB3fY+gcu/eilz8h/ySoYHpUKrTJpugb4JVmrtnqar85cWuGYDLYGYLZPGZ8Cr/AO9NC3teX6plbpBhagh9wdxbPwR/AmmZrafSfPfIIIkWkniLfJCcTiWvHba2BaIy2P6wtNVw+z3Xlw7i6NN1rKnidkbPeb1qv5vS7Fhxk+2ZuEgK3GsLpymZmROsRY8xKgr42mew4vAN5F8wHPU3WkZsXBXjE1Gzb7mnDT11UVLo1gwIGINvvHJNtEKMiVCRnqdF0dl9MDcCxpI7zOq5Hf3Twu7FOHLMxctKkacWDm4M8LqQ4JGf3cxBn+E4cNErejeI30X+X6q9G1gVuGaD2vKfr0Wib0hLjDWU2AWDcthAi2+FTf0axH8l3jp4KSl0dxH8l3fr7ykKy4zaxbM02Ok7pEDgOSWpt1haAcODrPaMeRSN2FiP5To7h81I7o9XP/bPoof7FKhlDblMEfwTG8Am/eSdNFZ/xmlP/wDJwm+s/FVh0YxG5l+8fNSjo3id1O+7tBK2PRMdsU9zH+P90+n0goi3VnzI3d6rfuzif5Z8XBO/dTEb2eZCdsWh9TbtIm9E/mPzUf7wUd9CddXGL8bpruiWJm9O264n5KKr0MxRt1cf6glbD6jNqdImFj+pptY8gQS5xA4kNnXmfJZ/ZmJ6txc5jXPP33S73mZRqp0Dxc2piN3a/Rc77PcWfut8/mFXJhUfYlHarfv0mE3ixEeqz22qud0tpt52JnzPetKOgWLjRoPn6wo6nQHGH7rT4/FClIOMDFhzvwt/KEX2FtZtAy6gyo6ZBIBjSwkW70Z/6dYz8LfzH5KQfZ1ixPZZ5kfBPk32FQIW7aNUEdRSyu1EcREeigfQeLSR3n5o/g+heJa0DI23Fx+Ss/uhX/C35ei2g0l2ZSpsyQpv4nWNde7inOou4+ErVVOh9axDRPdCa/opXJ0E/wCb4AK+aJoyxzCUrSTy8DdaM9D8R+Bv5z8k4dDMQRBAt/VHuCakgozL2HgfQ/2UL6ZAWrd0MxJNwyOEkesXUVXoNiSRAb+cx6o5RHsyTvBI9hWob9n+KH4D3kfJNP2f4rgwf6v0UtxHZk3t4qIsWtP2f4rgz836Jg+z7FcGfm/RL6jsyxCY+mtb/wBPcVwZ+Y/8V3/T3EcWDxJ+CX1HZjur+pXLY/8ATrEcWeZ+SRLQ7PVGhKNPrmlXLMBzwmgarlyTJH09y6LrlyBnVE/5rlyBHb1316rlyBitTwNFy5ACFRU9frkuXIEPdqkYuXIQCtKaVy5AD3JGrlyYDDvUZC5cgYhXN+a5cgDnpd65cgCN29MfvXLkANlISuXIAUHXvTHLlyYkNlcuXKR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0" name="Picture 20" descr="http://bms.24open.ru/images/ff1ea55c51182c8280ad631eb080f5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643050"/>
            <a:ext cx="3000396" cy="200026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456140"/>
            <a:ext cx="4857784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Наша Армия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14356"/>
            <a:ext cx="6286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Ресурсы интернет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42886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Пушкин,_Александр_Сергеевич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857496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http://zita-tarasova.livejournal.com/26687.html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28612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http://rasskajem.ru/skazka-o-pope-i-o-ego-rabotnike-balde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364331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http://svyatorus.com/nasledie_predkov/655-polba-pshenica-kotoruyu-eli-nashi-predki-slavyane.html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286256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http://kurokam.ru/load/predmety/ritorika/42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>
            <a:off x="3571868" y="928670"/>
            <a:ext cx="4143404" cy="482304"/>
            <a:chOff x="3571868" y="928670"/>
            <a:chExt cx="4143404" cy="4823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71868" y="928670"/>
              <a:ext cx="571504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о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130014" y="928670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с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143372" y="928670"/>
              <a:ext cx="500066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п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43438" y="928670"/>
              <a:ext cx="490638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</a:rPr>
                <a:t>и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646254" y="928670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62493" y="928670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н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78732" y="928670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и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194971" y="928670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е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643438" y="1928802"/>
            <a:ext cx="2555595" cy="439250"/>
            <a:chOff x="4643438" y="1928802"/>
            <a:chExt cx="2555595" cy="43925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43438" y="1928802"/>
              <a:ext cx="490638" cy="439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rgbClr val="FF0000"/>
                  </a:solidFill>
                </a:rPr>
                <a:t>ф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130014" y="1928802"/>
              <a:ext cx="520301" cy="439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46254" y="1928802"/>
              <a:ext cx="520301" cy="439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к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162493" y="1928802"/>
              <a:ext cx="520301" cy="439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т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678732" y="1928802"/>
              <a:ext cx="520301" cy="439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ы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000100" y="2364287"/>
            <a:ext cx="6715172" cy="482304"/>
            <a:chOff x="1000100" y="2364287"/>
            <a:chExt cx="6715172" cy="48230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43438" y="2364287"/>
              <a:ext cx="490638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</a:rPr>
                <a:t>о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130014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в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46254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162493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н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678732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и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194971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е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097536" y="2364287"/>
              <a:ext cx="545902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в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81296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т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065057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с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548818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е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032579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в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516339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о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000100" y="236428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п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3581296" y="2842827"/>
            <a:ext cx="4133976" cy="482304"/>
            <a:chOff x="3581296" y="2842827"/>
            <a:chExt cx="4133976" cy="48230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581296" y="284282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п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97536" y="2842827"/>
              <a:ext cx="545902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е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643438" y="2842827"/>
              <a:ext cx="490638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rgbClr val="FF0000"/>
                  </a:solidFill>
                </a:rPr>
                <a:t>р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130014" y="284282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е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646254" y="284282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с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162493" y="284282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к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678732" y="284282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194971" y="2842827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з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581296" y="3321366"/>
            <a:ext cx="3101498" cy="482304"/>
            <a:chOff x="3581296" y="3321366"/>
            <a:chExt cx="3101498" cy="48230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643438" y="3321366"/>
              <a:ext cx="490638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</a:rPr>
                <a:t>м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097536" y="3321366"/>
              <a:ext cx="545902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и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581296" y="3321366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м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130014" y="3321366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и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646254" y="3321366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к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162493" y="3321366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93475" y="3799905"/>
            <a:ext cx="2589319" cy="482304"/>
            <a:chOff x="4093475" y="3799905"/>
            <a:chExt cx="2589319" cy="48230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43438" y="3799905"/>
              <a:ext cx="490638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</a:rPr>
                <a:t>а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093475" y="3799905"/>
              <a:ext cx="549963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п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130014" y="3799905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у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646254" y="3799905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з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162493" y="3799905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548818" y="4278444"/>
            <a:ext cx="3101497" cy="482304"/>
            <a:chOff x="2548818" y="4278444"/>
            <a:chExt cx="3101497" cy="48230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43438" y="4278444"/>
              <a:ext cx="490638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rgbClr val="FF0000"/>
                  </a:solidFill>
                </a:rPr>
                <a:t>ц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097536" y="4278444"/>
              <a:ext cx="545902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581296" y="4278444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з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065057" y="4278444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б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548818" y="4278444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130014" y="4278444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ы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4097536" y="4756983"/>
            <a:ext cx="3101497" cy="482304"/>
            <a:chOff x="4097536" y="4756983"/>
            <a:chExt cx="3101497" cy="48230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43438" y="4756983"/>
              <a:ext cx="490638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</a:rPr>
                <a:t>и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097536" y="4756983"/>
              <a:ext cx="545902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с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130014" y="4756983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м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646254" y="4756983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в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162493" y="4756983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о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678732" y="4756983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л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065057" y="5235522"/>
            <a:ext cx="3617737" cy="482304"/>
            <a:chOff x="3065057" y="5235522"/>
            <a:chExt cx="3617737" cy="482304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581296" y="5235522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130014" y="5235522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з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646254" y="5235522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к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162493" y="5235522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065057" y="5235522"/>
              <a:ext cx="520301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з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643438" y="5235522"/>
              <a:ext cx="490638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</a:rPr>
                <a:t>я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097536" y="5235522"/>
              <a:ext cx="545902" cy="48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в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1571604" y="1428736"/>
            <a:ext cx="4085456" cy="500066"/>
            <a:chOff x="1571604" y="1428736"/>
            <a:chExt cx="4085456" cy="500066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3071803" y="1428736"/>
              <a:ext cx="50006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у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3588041" y="1428736"/>
              <a:ext cx="520301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м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104281" y="1428736"/>
              <a:ext cx="539157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е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643438" y="1428736"/>
              <a:ext cx="497383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rgbClr val="FF0000"/>
                  </a:solidFill>
                </a:rPr>
                <a:t>н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5136759" y="1428736"/>
              <a:ext cx="520301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т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2571736" y="1428736"/>
              <a:ext cx="520301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г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2071670" y="1428736"/>
              <a:ext cx="520301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 smtClean="0">
                  <a:solidFill>
                    <a:schemeClr val="tx1"/>
                  </a:solidFill>
                </a:rPr>
                <a:t>р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571604" y="1428736"/>
              <a:ext cx="520301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а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-285776"/>
            <a:ext cx="8892563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Информация – сообщение,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осведомляющее о положении дел,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о состоянии чего-нибудь.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Осведомиться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справиться о чём-нибудь,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узнать что-нибудь новое.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https://lh6.ggpht.com/rn96fT0mWmsGqRWJiR_L9ykIkd2HIxCRG3EIYv1GyYSD-HESISNXBtmqY1r4RusamYA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413820" cy="2293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16200000">
            <a:off x="1285852" y="1142984"/>
            <a:ext cx="6286544" cy="4572032"/>
          </a:xfrm>
          <a:prstGeom prst="triangle">
            <a:avLst>
              <a:gd name="adj" fmla="val 498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86116" y="1857364"/>
            <a:ext cx="3429024" cy="31432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слышит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говорит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что</a:t>
            </a:r>
            <a:r>
              <a:rPr lang="en-US" sz="4400" b="1" dirty="0" smtClean="0">
                <a:solidFill>
                  <a:schemeClr val="tx1"/>
                </a:solidFill>
              </a:rPr>
              <a:t>?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пишет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читает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71810"/>
            <a:ext cx="1500198" cy="71438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кто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285728"/>
            <a:ext cx="1571636" cy="50006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почему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428736"/>
            <a:ext cx="1571636" cy="50006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зачем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571744"/>
            <a:ext cx="1571636" cy="50006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где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3857628"/>
            <a:ext cx="1571636" cy="50006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когда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5000636"/>
            <a:ext cx="1571636" cy="50006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6072206"/>
            <a:ext cx="1571636" cy="50006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кому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Александр Сергеевич Пушкин</a:t>
            </a:r>
            <a:endParaRPr lang="ru-RU" dirty="0"/>
          </a:p>
        </p:txBody>
      </p:sp>
      <p:pic>
        <p:nvPicPr>
          <p:cNvPr id="17410" name="Picture 2" descr="http://cl.rushkolnik.ru/tw_files2/urls_133/15/d-14448/7z-docs/3_html_3298ac7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389413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sskajem.ru/wp-content/uploads/2012/06/Skazka-o-pope-i-o-rabotnike-ego-Bal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528641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5673005"/>
            <a:ext cx="9154173" cy="1180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Диалог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разговор между двумя лицами,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обмен репликами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Реплика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ответ, возражение, замечание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на слова собеседника, говорящего.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http://content.foto.mail.ru/mail/zita_/_blogs/i-1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00240"/>
            <a:ext cx="32147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6219314"/>
            <a:ext cx="9176679" cy="128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Что, батька, так рано поднялся?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Чего ты взыскался?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Нужен мне работник: повар, конюх, плотник.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Буду служить тебе славно,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Усердно и очень исправно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В год за три щелчка тебе по лбу,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Есть же мне давай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варёную полбу.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Ладно. Не будет нам обоим накладно.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Поживи-ка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моём подворье,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кажи своё усердие 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проворье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818113"/>
            <a:ext cx="916969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Полба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злак, особый вид пшеницы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 ломким колосом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8435" name="Picture 3" descr="http://www.gazeta.bg/uploads/post/de9547b7d8871b7bb1dfb63d3068f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28641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454</TotalTime>
  <Words>274</Words>
  <Application>Microsoft Office PowerPoint</Application>
  <PresentationFormat>Экран (4:3)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Что такое информация</vt:lpstr>
      <vt:lpstr>Слайд 2</vt:lpstr>
      <vt:lpstr>Слайд 3</vt:lpstr>
      <vt:lpstr>Слайд 4</vt:lpstr>
      <vt:lpstr>       Александр Сергеевич Пушкин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информация</dc:title>
  <dc:creator>алексец</dc:creator>
  <cp:lastModifiedBy>алексец</cp:lastModifiedBy>
  <cp:revision>62</cp:revision>
  <dcterms:created xsi:type="dcterms:W3CDTF">2014-01-04T15:49:54Z</dcterms:created>
  <dcterms:modified xsi:type="dcterms:W3CDTF">2014-01-19T12:11:13Z</dcterms:modified>
</cp:coreProperties>
</file>