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8" r:id="rId8"/>
    <p:sldId id="270" r:id="rId9"/>
    <p:sldId id="264" r:id="rId10"/>
    <p:sldId id="269" r:id="rId11"/>
    <p:sldId id="265" r:id="rId12"/>
    <p:sldId id="266" r:id="rId13"/>
    <p:sldId id="267" r:id="rId14"/>
    <p:sldId id="273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9" autoAdjust="0"/>
    <p:restoredTop sz="86557" autoAdjust="0"/>
  </p:normalViewPr>
  <p:slideViewPr>
    <p:cSldViewPr>
      <p:cViewPr varScale="1">
        <p:scale>
          <a:sx n="37" d="100"/>
          <a:sy n="37" d="100"/>
        </p:scale>
        <p:origin x="-18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295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2B6670-5E5D-4FEF-A9F3-BCFBE6F2757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0287F7-ECAE-4E63-BBD2-B60B32022EA0}">
      <dgm:prSet phldrT="[Текст]" custT="1"/>
      <dgm:spPr/>
      <dgm:t>
        <a:bodyPr/>
        <a:lstStyle/>
        <a:p>
          <a:r>
            <a:rPr lang="ru-RU" sz="2000" dirty="0" smtClean="0"/>
            <a:t>Сложные </a:t>
          </a:r>
          <a:r>
            <a:rPr lang="ru-RU" sz="2000" dirty="0" err="1" smtClean="0"/>
            <a:t>предложе-ния</a:t>
          </a:r>
          <a:endParaRPr lang="ru-RU" sz="2000" dirty="0"/>
        </a:p>
      </dgm:t>
    </dgm:pt>
    <dgm:pt modelId="{C0F762E7-6C99-4DEA-9EA1-47A9BCA7F32A}" type="parTrans" cxnId="{15B3A7F7-823E-438E-BC50-6F6DE7ACA8DF}">
      <dgm:prSet/>
      <dgm:spPr/>
      <dgm:t>
        <a:bodyPr/>
        <a:lstStyle/>
        <a:p>
          <a:endParaRPr lang="ru-RU"/>
        </a:p>
      </dgm:t>
    </dgm:pt>
    <dgm:pt modelId="{02BF18CA-917F-415D-A04A-58A3B0A18D73}" type="sibTrans" cxnId="{15B3A7F7-823E-438E-BC50-6F6DE7ACA8DF}">
      <dgm:prSet/>
      <dgm:spPr/>
      <dgm:t>
        <a:bodyPr/>
        <a:lstStyle/>
        <a:p>
          <a:endParaRPr lang="ru-RU"/>
        </a:p>
      </dgm:t>
    </dgm:pt>
    <dgm:pt modelId="{BFD38836-EF27-4C77-9450-45B010B78A1A}">
      <dgm:prSet phldrT="[Текст]" custT="1"/>
      <dgm:spPr/>
      <dgm:t>
        <a:bodyPr/>
        <a:lstStyle/>
        <a:p>
          <a:r>
            <a:rPr lang="ru-RU" sz="2400" dirty="0" smtClean="0"/>
            <a:t>Союзные</a:t>
          </a:r>
          <a:endParaRPr lang="ru-RU" sz="2400" dirty="0"/>
        </a:p>
      </dgm:t>
    </dgm:pt>
    <dgm:pt modelId="{5963CA60-208C-4304-AA15-1220622EBA8E}" type="parTrans" cxnId="{1FD28F65-D5E3-4709-AE18-15295A773C13}">
      <dgm:prSet/>
      <dgm:spPr/>
      <dgm:t>
        <a:bodyPr/>
        <a:lstStyle/>
        <a:p>
          <a:endParaRPr lang="ru-RU"/>
        </a:p>
      </dgm:t>
    </dgm:pt>
    <dgm:pt modelId="{E92C81F1-340C-40CC-B00A-E3474D9DAA92}" type="sibTrans" cxnId="{1FD28F65-D5E3-4709-AE18-15295A773C13}">
      <dgm:prSet/>
      <dgm:spPr/>
      <dgm:t>
        <a:bodyPr/>
        <a:lstStyle/>
        <a:p>
          <a:endParaRPr lang="ru-RU"/>
        </a:p>
      </dgm:t>
    </dgm:pt>
    <dgm:pt modelId="{26523FEC-C695-4CD1-8BB7-8D6625950C8E}">
      <dgm:prSet phldrT="[Текст]"/>
      <dgm:spPr/>
      <dgm:t>
        <a:bodyPr/>
        <a:lstStyle/>
        <a:p>
          <a:r>
            <a:rPr lang="ru-RU" dirty="0" smtClean="0"/>
            <a:t>ССП</a:t>
          </a:r>
          <a:endParaRPr lang="ru-RU" dirty="0"/>
        </a:p>
      </dgm:t>
    </dgm:pt>
    <dgm:pt modelId="{20F8B1F1-3315-406C-B1F9-BC8F65AA04A4}" type="parTrans" cxnId="{579851FF-7EEC-4680-BC0D-D8F268C0E447}">
      <dgm:prSet/>
      <dgm:spPr/>
      <dgm:t>
        <a:bodyPr/>
        <a:lstStyle/>
        <a:p>
          <a:endParaRPr lang="ru-RU"/>
        </a:p>
      </dgm:t>
    </dgm:pt>
    <dgm:pt modelId="{8DE31D62-F0D0-4283-961A-0B124A439E36}" type="sibTrans" cxnId="{579851FF-7EEC-4680-BC0D-D8F268C0E447}">
      <dgm:prSet/>
      <dgm:spPr/>
      <dgm:t>
        <a:bodyPr/>
        <a:lstStyle/>
        <a:p>
          <a:endParaRPr lang="ru-RU"/>
        </a:p>
      </dgm:t>
    </dgm:pt>
    <dgm:pt modelId="{9644504F-5769-4CB3-A984-1EBF04EA0E44}">
      <dgm:prSet phldrT="[Текст]"/>
      <dgm:spPr/>
      <dgm:t>
        <a:bodyPr/>
        <a:lstStyle/>
        <a:p>
          <a:r>
            <a:rPr lang="ru-RU" dirty="0" smtClean="0"/>
            <a:t>СПП</a:t>
          </a:r>
          <a:endParaRPr lang="ru-RU" dirty="0"/>
        </a:p>
      </dgm:t>
    </dgm:pt>
    <dgm:pt modelId="{9F694A74-0098-404A-9B70-370154CBF1E1}" type="parTrans" cxnId="{F4B0BEC4-F159-4BA8-821C-6F4B79F405B5}">
      <dgm:prSet/>
      <dgm:spPr/>
      <dgm:t>
        <a:bodyPr/>
        <a:lstStyle/>
        <a:p>
          <a:endParaRPr lang="ru-RU"/>
        </a:p>
      </dgm:t>
    </dgm:pt>
    <dgm:pt modelId="{3FF8DF74-2D29-4C42-87D4-CADFC0DD96AC}" type="sibTrans" cxnId="{F4B0BEC4-F159-4BA8-821C-6F4B79F405B5}">
      <dgm:prSet/>
      <dgm:spPr/>
      <dgm:t>
        <a:bodyPr/>
        <a:lstStyle/>
        <a:p>
          <a:endParaRPr lang="ru-RU"/>
        </a:p>
      </dgm:t>
    </dgm:pt>
    <dgm:pt modelId="{B74D1BF9-19F5-42C3-BCD5-01B5400AF54C}">
      <dgm:prSet phldrT="[Текст]" custT="1"/>
      <dgm:spPr/>
      <dgm:t>
        <a:bodyPr/>
        <a:lstStyle/>
        <a:p>
          <a:r>
            <a:rPr lang="ru-RU" sz="2400" dirty="0" err="1" smtClean="0"/>
            <a:t>Бессоюз-ные</a:t>
          </a:r>
          <a:endParaRPr lang="ru-RU" sz="2400" dirty="0"/>
        </a:p>
      </dgm:t>
    </dgm:pt>
    <dgm:pt modelId="{D163905E-2588-456B-B6D0-BF2AEB29D158}" type="parTrans" cxnId="{0385C0C0-BFDE-4076-82B8-8B7766524B0D}">
      <dgm:prSet/>
      <dgm:spPr/>
      <dgm:t>
        <a:bodyPr/>
        <a:lstStyle/>
        <a:p>
          <a:endParaRPr lang="ru-RU"/>
        </a:p>
      </dgm:t>
    </dgm:pt>
    <dgm:pt modelId="{B4280C8C-ABB6-4FB6-A324-F8F9424EC312}" type="sibTrans" cxnId="{0385C0C0-BFDE-4076-82B8-8B7766524B0D}">
      <dgm:prSet/>
      <dgm:spPr/>
      <dgm:t>
        <a:bodyPr/>
        <a:lstStyle/>
        <a:p>
          <a:endParaRPr lang="ru-RU"/>
        </a:p>
      </dgm:t>
    </dgm:pt>
    <dgm:pt modelId="{D14842E7-3D42-4437-927C-03DB3F3D3F93}" type="pres">
      <dgm:prSet presAssocID="{922B6670-5E5D-4FEF-A9F3-BCFBE6F2757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13AFE2B-F909-43ED-8607-1C0AE3E7F611}" type="pres">
      <dgm:prSet presAssocID="{A30287F7-ECAE-4E63-BBD2-B60B32022EA0}" presName="hierRoot1" presStyleCnt="0"/>
      <dgm:spPr/>
    </dgm:pt>
    <dgm:pt modelId="{8CBA5A63-36E6-4522-B235-5B213D5026EC}" type="pres">
      <dgm:prSet presAssocID="{A30287F7-ECAE-4E63-BBD2-B60B32022EA0}" presName="composite" presStyleCnt="0"/>
      <dgm:spPr/>
    </dgm:pt>
    <dgm:pt modelId="{6445ECCE-2E31-4DC8-82B3-E988BC35ED7B}" type="pres">
      <dgm:prSet presAssocID="{A30287F7-ECAE-4E63-BBD2-B60B32022EA0}" presName="background" presStyleLbl="node0" presStyleIdx="0" presStyleCnt="1"/>
      <dgm:spPr/>
    </dgm:pt>
    <dgm:pt modelId="{2C3779B1-4378-43D6-89A9-1E5A5D033ABA}" type="pres">
      <dgm:prSet presAssocID="{A30287F7-ECAE-4E63-BBD2-B60B32022EA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52ED62-7671-4746-98B9-4C003C5201C0}" type="pres">
      <dgm:prSet presAssocID="{A30287F7-ECAE-4E63-BBD2-B60B32022EA0}" presName="hierChild2" presStyleCnt="0"/>
      <dgm:spPr/>
    </dgm:pt>
    <dgm:pt modelId="{AB99CC58-A701-47B3-B773-1C269E5580D2}" type="pres">
      <dgm:prSet presAssocID="{5963CA60-208C-4304-AA15-1220622EBA8E}" presName="Name10" presStyleLbl="parChTrans1D2" presStyleIdx="0" presStyleCnt="2"/>
      <dgm:spPr/>
      <dgm:t>
        <a:bodyPr/>
        <a:lstStyle/>
        <a:p>
          <a:endParaRPr lang="ru-RU"/>
        </a:p>
      </dgm:t>
    </dgm:pt>
    <dgm:pt modelId="{7425E372-02CD-45F0-81A4-2B003EEF87B5}" type="pres">
      <dgm:prSet presAssocID="{BFD38836-EF27-4C77-9450-45B010B78A1A}" presName="hierRoot2" presStyleCnt="0"/>
      <dgm:spPr/>
    </dgm:pt>
    <dgm:pt modelId="{6905787C-603E-427D-A7EB-192621E21552}" type="pres">
      <dgm:prSet presAssocID="{BFD38836-EF27-4C77-9450-45B010B78A1A}" presName="composite2" presStyleCnt="0"/>
      <dgm:spPr/>
    </dgm:pt>
    <dgm:pt modelId="{ABDBA60A-0641-4E6A-B664-D4F3F2B1934A}" type="pres">
      <dgm:prSet presAssocID="{BFD38836-EF27-4C77-9450-45B010B78A1A}" presName="background2" presStyleLbl="node2" presStyleIdx="0" presStyleCnt="2"/>
      <dgm:spPr/>
    </dgm:pt>
    <dgm:pt modelId="{E2A2A2E1-B578-42D4-943F-50F58D74C581}" type="pres">
      <dgm:prSet presAssocID="{BFD38836-EF27-4C77-9450-45B010B78A1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1FD910-1D9F-4D25-9D06-0A9DE40A7FCA}" type="pres">
      <dgm:prSet presAssocID="{BFD38836-EF27-4C77-9450-45B010B78A1A}" presName="hierChild3" presStyleCnt="0"/>
      <dgm:spPr/>
    </dgm:pt>
    <dgm:pt modelId="{067DE785-BE0C-45EA-B004-41BE9559ED97}" type="pres">
      <dgm:prSet presAssocID="{20F8B1F1-3315-406C-B1F9-BC8F65AA04A4}" presName="Name17" presStyleLbl="parChTrans1D3" presStyleIdx="0" presStyleCnt="2"/>
      <dgm:spPr/>
      <dgm:t>
        <a:bodyPr/>
        <a:lstStyle/>
        <a:p>
          <a:endParaRPr lang="ru-RU"/>
        </a:p>
      </dgm:t>
    </dgm:pt>
    <dgm:pt modelId="{65F8CD2F-0137-4BAF-9E56-3825305CEC9E}" type="pres">
      <dgm:prSet presAssocID="{26523FEC-C695-4CD1-8BB7-8D6625950C8E}" presName="hierRoot3" presStyleCnt="0"/>
      <dgm:spPr/>
    </dgm:pt>
    <dgm:pt modelId="{8FF40BB5-4720-48F3-AB95-C5BAF8DF8637}" type="pres">
      <dgm:prSet presAssocID="{26523FEC-C695-4CD1-8BB7-8D6625950C8E}" presName="composite3" presStyleCnt="0"/>
      <dgm:spPr/>
    </dgm:pt>
    <dgm:pt modelId="{5926F982-F3DC-4607-9D39-1E58F17C48A0}" type="pres">
      <dgm:prSet presAssocID="{26523FEC-C695-4CD1-8BB7-8D6625950C8E}" presName="background3" presStyleLbl="node3" presStyleIdx="0" presStyleCnt="2"/>
      <dgm:spPr/>
    </dgm:pt>
    <dgm:pt modelId="{1FB16045-9839-4DE6-9F60-8FDC6DB9A3B0}" type="pres">
      <dgm:prSet presAssocID="{26523FEC-C695-4CD1-8BB7-8D6625950C8E}" presName="text3" presStyleLbl="fgAcc3" presStyleIdx="0" presStyleCnt="2" custLinFactNeighborX="-6328" custLinFactNeighborY="-100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563C98-C316-492A-BE1D-C02629906966}" type="pres">
      <dgm:prSet presAssocID="{26523FEC-C695-4CD1-8BB7-8D6625950C8E}" presName="hierChild4" presStyleCnt="0"/>
      <dgm:spPr/>
    </dgm:pt>
    <dgm:pt modelId="{354E866C-BA72-49BC-9ECD-FE4A9CDA7432}" type="pres">
      <dgm:prSet presAssocID="{9F694A74-0098-404A-9B70-370154CBF1E1}" presName="Name17" presStyleLbl="parChTrans1D3" presStyleIdx="1" presStyleCnt="2"/>
      <dgm:spPr/>
      <dgm:t>
        <a:bodyPr/>
        <a:lstStyle/>
        <a:p>
          <a:endParaRPr lang="ru-RU"/>
        </a:p>
      </dgm:t>
    </dgm:pt>
    <dgm:pt modelId="{A1A9988E-0BD2-4D3A-8A2C-60648D0F4884}" type="pres">
      <dgm:prSet presAssocID="{9644504F-5769-4CB3-A984-1EBF04EA0E44}" presName="hierRoot3" presStyleCnt="0"/>
      <dgm:spPr/>
    </dgm:pt>
    <dgm:pt modelId="{64E12866-AE32-4CD3-8CC8-F2DD8DD3BAA6}" type="pres">
      <dgm:prSet presAssocID="{9644504F-5769-4CB3-A984-1EBF04EA0E44}" presName="composite3" presStyleCnt="0"/>
      <dgm:spPr/>
    </dgm:pt>
    <dgm:pt modelId="{B016E2A4-2BD5-470D-B455-3642141422F7}" type="pres">
      <dgm:prSet presAssocID="{9644504F-5769-4CB3-A984-1EBF04EA0E44}" presName="background3" presStyleLbl="node3" presStyleIdx="1" presStyleCnt="2"/>
      <dgm:spPr/>
    </dgm:pt>
    <dgm:pt modelId="{28FC236B-1183-4ED5-A3CD-9D6C8608CD68}" type="pres">
      <dgm:prSet presAssocID="{9644504F-5769-4CB3-A984-1EBF04EA0E44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5FC79C-1504-4257-84FB-7B0FA3FC5AF7}" type="pres">
      <dgm:prSet presAssocID="{9644504F-5769-4CB3-A984-1EBF04EA0E44}" presName="hierChild4" presStyleCnt="0"/>
      <dgm:spPr/>
    </dgm:pt>
    <dgm:pt modelId="{47D0CDD0-7247-4B34-9F47-5E7D437CFA0A}" type="pres">
      <dgm:prSet presAssocID="{D163905E-2588-456B-B6D0-BF2AEB29D15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A453DE07-A402-4A83-9EEC-5C5FB831B065}" type="pres">
      <dgm:prSet presAssocID="{B74D1BF9-19F5-42C3-BCD5-01B5400AF54C}" presName="hierRoot2" presStyleCnt="0"/>
      <dgm:spPr/>
    </dgm:pt>
    <dgm:pt modelId="{6A86BEA2-D918-49E2-ABC4-7CF8556DB017}" type="pres">
      <dgm:prSet presAssocID="{B74D1BF9-19F5-42C3-BCD5-01B5400AF54C}" presName="composite2" presStyleCnt="0"/>
      <dgm:spPr/>
    </dgm:pt>
    <dgm:pt modelId="{2F8D83AC-9FBB-48C4-B86B-394C82A10416}" type="pres">
      <dgm:prSet presAssocID="{B74D1BF9-19F5-42C3-BCD5-01B5400AF54C}" presName="background2" presStyleLbl="node2" presStyleIdx="1" presStyleCnt="2"/>
      <dgm:spPr/>
    </dgm:pt>
    <dgm:pt modelId="{8C72AAF6-08E1-40C1-BA6F-B4EFA767662F}" type="pres">
      <dgm:prSet presAssocID="{B74D1BF9-19F5-42C3-BCD5-01B5400AF54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AEF335-7ABE-40F8-90EF-6167D14CF5AF}" type="pres">
      <dgm:prSet presAssocID="{B74D1BF9-19F5-42C3-BCD5-01B5400AF54C}" presName="hierChild3" presStyleCnt="0"/>
      <dgm:spPr/>
    </dgm:pt>
  </dgm:ptLst>
  <dgm:cxnLst>
    <dgm:cxn modelId="{43515D22-C4A5-43DC-B9BB-4A94F0247D70}" type="presOf" srcId="{D163905E-2588-456B-B6D0-BF2AEB29D158}" destId="{47D0CDD0-7247-4B34-9F47-5E7D437CFA0A}" srcOrd="0" destOrd="0" presId="urn:microsoft.com/office/officeart/2005/8/layout/hierarchy1"/>
    <dgm:cxn modelId="{B4D6525E-B0D6-4117-B5AF-4F31A970E73B}" type="presOf" srcId="{B74D1BF9-19F5-42C3-BCD5-01B5400AF54C}" destId="{8C72AAF6-08E1-40C1-BA6F-B4EFA767662F}" srcOrd="0" destOrd="0" presId="urn:microsoft.com/office/officeart/2005/8/layout/hierarchy1"/>
    <dgm:cxn modelId="{B96ABA23-D325-4ADE-A41E-A77F1C8F0F7A}" type="presOf" srcId="{9F694A74-0098-404A-9B70-370154CBF1E1}" destId="{354E866C-BA72-49BC-9ECD-FE4A9CDA7432}" srcOrd="0" destOrd="0" presId="urn:microsoft.com/office/officeart/2005/8/layout/hierarchy1"/>
    <dgm:cxn modelId="{BCDCBAEB-99C8-415F-A9D2-9455942941ED}" type="presOf" srcId="{9644504F-5769-4CB3-A984-1EBF04EA0E44}" destId="{28FC236B-1183-4ED5-A3CD-9D6C8608CD68}" srcOrd="0" destOrd="0" presId="urn:microsoft.com/office/officeart/2005/8/layout/hierarchy1"/>
    <dgm:cxn modelId="{4E5A595F-2519-40FE-8E52-A72F1DA53299}" type="presOf" srcId="{BFD38836-EF27-4C77-9450-45B010B78A1A}" destId="{E2A2A2E1-B578-42D4-943F-50F58D74C581}" srcOrd="0" destOrd="0" presId="urn:microsoft.com/office/officeart/2005/8/layout/hierarchy1"/>
    <dgm:cxn modelId="{D1B9C2C0-79EA-43F2-B82F-4F7C507D8613}" type="presOf" srcId="{5963CA60-208C-4304-AA15-1220622EBA8E}" destId="{AB99CC58-A701-47B3-B773-1C269E5580D2}" srcOrd="0" destOrd="0" presId="urn:microsoft.com/office/officeart/2005/8/layout/hierarchy1"/>
    <dgm:cxn modelId="{1FD28F65-D5E3-4709-AE18-15295A773C13}" srcId="{A30287F7-ECAE-4E63-BBD2-B60B32022EA0}" destId="{BFD38836-EF27-4C77-9450-45B010B78A1A}" srcOrd="0" destOrd="0" parTransId="{5963CA60-208C-4304-AA15-1220622EBA8E}" sibTransId="{E92C81F1-340C-40CC-B00A-E3474D9DAA92}"/>
    <dgm:cxn modelId="{933E37BE-AFB5-4802-826E-0881122A3731}" type="presOf" srcId="{20F8B1F1-3315-406C-B1F9-BC8F65AA04A4}" destId="{067DE785-BE0C-45EA-B004-41BE9559ED97}" srcOrd="0" destOrd="0" presId="urn:microsoft.com/office/officeart/2005/8/layout/hierarchy1"/>
    <dgm:cxn modelId="{F4B0BEC4-F159-4BA8-821C-6F4B79F405B5}" srcId="{BFD38836-EF27-4C77-9450-45B010B78A1A}" destId="{9644504F-5769-4CB3-A984-1EBF04EA0E44}" srcOrd="1" destOrd="0" parTransId="{9F694A74-0098-404A-9B70-370154CBF1E1}" sibTransId="{3FF8DF74-2D29-4C42-87D4-CADFC0DD96AC}"/>
    <dgm:cxn modelId="{0385C0C0-BFDE-4076-82B8-8B7766524B0D}" srcId="{A30287F7-ECAE-4E63-BBD2-B60B32022EA0}" destId="{B74D1BF9-19F5-42C3-BCD5-01B5400AF54C}" srcOrd="1" destOrd="0" parTransId="{D163905E-2588-456B-B6D0-BF2AEB29D158}" sibTransId="{B4280C8C-ABB6-4FB6-A324-F8F9424EC312}"/>
    <dgm:cxn modelId="{15B3A7F7-823E-438E-BC50-6F6DE7ACA8DF}" srcId="{922B6670-5E5D-4FEF-A9F3-BCFBE6F27577}" destId="{A30287F7-ECAE-4E63-BBD2-B60B32022EA0}" srcOrd="0" destOrd="0" parTransId="{C0F762E7-6C99-4DEA-9EA1-47A9BCA7F32A}" sibTransId="{02BF18CA-917F-415D-A04A-58A3B0A18D73}"/>
    <dgm:cxn modelId="{C067278D-6946-4AC9-AFAF-F345FB605F02}" type="presOf" srcId="{A30287F7-ECAE-4E63-BBD2-B60B32022EA0}" destId="{2C3779B1-4378-43D6-89A9-1E5A5D033ABA}" srcOrd="0" destOrd="0" presId="urn:microsoft.com/office/officeart/2005/8/layout/hierarchy1"/>
    <dgm:cxn modelId="{D976B2A3-86F6-4663-A2D8-6822330B32AA}" type="presOf" srcId="{922B6670-5E5D-4FEF-A9F3-BCFBE6F27577}" destId="{D14842E7-3D42-4437-927C-03DB3F3D3F93}" srcOrd="0" destOrd="0" presId="urn:microsoft.com/office/officeart/2005/8/layout/hierarchy1"/>
    <dgm:cxn modelId="{A255B5F5-AD84-45D8-B9D1-BB7DD498E517}" type="presOf" srcId="{26523FEC-C695-4CD1-8BB7-8D6625950C8E}" destId="{1FB16045-9839-4DE6-9F60-8FDC6DB9A3B0}" srcOrd="0" destOrd="0" presId="urn:microsoft.com/office/officeart/2005/8/layout/hierarchy1"/>
    <dgm:cxn modelId="{579851FF-7EEC-4680-BC0D-D8F268C0E447}" srcId="{BFD38836-EF27-4C77-9450-45B010B78A1A}" destId="{26523FEC-C695-4CD1-8BB7-8D6625950C8E}" srcOrd="0" destOrd="0" parTransId="{20F8B1F1-3315-406C-B1F9-BC8F65AA04A4}" sibTransId="{8DE31D62-F0D0-4283-961A-0B124A439E36}"/>
    <dgm:cxn modelId="{93A20ADE-206E-41F6-A2CD-5493817D0F01}" type="presParOf" srcId="{D14842E7-3D42-4437-927C-03DB3F3D3F93}" destId="{813AFE2B-F909-43ED-8607-1C0AE3E7F611}" srcOrd="0" destOrd="0" presId="urn:microsoft.com/office/officeart/2005/8/layout/hierarchy1"/>
    <dgm:cxn modelId="{F244CD5F-79B3-49CC-AFD2-490B1BFD2E93}" type="presParOf" srcId="{813AFE2B-F909-43ED-8607-1C0AE3E7F611}" destId="{8CBA5A63-36E6-4522-B235-5B213D5026EC}" srcOrd="0" destOrd="0" presId="urn:microsoft.com/office/officeart/2005/8/layout/hierarchy1"/>
    <dgm:cxn modelId="{BD5D15F4-1D0D-4458-AABE-C8C7AB7AE2F6}" type="presParOf" srcId="{8CBA5A63-36E6-4522-B235-5B213D5026EC}" destId="{6445ECCE-2E31-4DC8-82B3-E988BC35ED7B}" srcOrd="0" destOrd="0" presId="urn:microsoft.com/office/officeart/2005/8/layout/hierarchy1"/>
    <dgm:cxn modelId="{CDC08311-A66F-4CB0-9869-C76934123190}" type="presParOf" srcId="{8CBA5A63-36E6-4522-B235-5B213D5026EC}" destId="{2C3779B1-4378-43D6-89A9-1E5A5D033ABA}" srcOrd="1" destOrd="0" presId="urn:microsoft.com/office/officeart/2005/8/layout/hierarchy1"/>
    <dgm:cxn modelId="{AA4135DA-74E5-43DF-9AF4-0961EC7C0F41}" type="presParOf" srcId="{813AFE2B-F909-43ED-8607-1C0AE3E7F611}" destId="{6652ED62-7671-4746-98B9-4C003C5201C0}" srcOrd="1" destOrd="0" presId="urn:microsoft.com/office/officeart/2005/8/layout/hierarchy1"/>
    <dgm:cxn modelId="{B2ADD769-FFB1-403E-93AA-FB9D21A4745C}" type="presParOf" srcId="{6652ED62-7671-4746-98B9-4C003C5201C0}" destId="{AB99CC58-A701-47B3-B773-1C269E5580D2}" srcOrd="0" destOrd="0" presId="urn:microsoft.com/office/officeart/2005/8/layout/hierarchy1"/>
    <dgm:cxn modelId="{9F0115D2-DEBF-468C-97DC-4F924DC31693}" type="presParOf" srcId="{6652ED62-7671-4746-98B9-4C003C5201C0}" destId="{7425E372-02CD-45F0-81A4-2B003EEF87B5}" srcOrd="1" destOrd="0" presId="urn:microsoft.com/office/officeart/2005/8/layout/hierarchy1"/>
    <dgm:cxn modelId="{AD6DA2E6-7A9D-4CD1-87D7-ED028353C8C4}" type="presParOf" srcId="{7425E372-02CD-45F0-81A4-2B003EEF87B5}" destId="{6905787C-603E-427D-A7EB-192621E21552}" srcOrd="0" destOrd="0" presId="urn:microsoft.com/office/officeart/2005/8/layout/hierarchy1"/>
    <dgm:cxn modelId="{FE4D7377-3012-461B-9BFA-40FEA6112EEA}" type="presParOf" srcId="{6905787C-603E-427D-A7EB-192621E21552}" destId="{ABDBA60A-0641-4E6A-B664-D4F3F2B1934A}" srcOrd="0" destOrd="0" presId="urn:microsoft.com/office/officeart/2005/8/layout/hierarchy1"/>
    <dgm:cxn modelId="{DA823387-D7A9-4467-B165-3BB065F8CF70}" type="presParOf" srcId="{6905787C-603E-427D-A7EB-192621E21552}" destId="{E2A2A2E1-B578-42D4-943F-50F58D74C581}" srcOrd="1" destOrd="0" presId="urn:microsoft.com/office/officeart/2005/8/layout/hierarchy1"/>
    <dgm:cxn modelId="{E7535A2E-C266-410A-BEB5-207D2904F8FE}" type="presParOf" srcId="{7425E372-02CD-45F0-81A4-2B003EEF87B5}" destId="{611FD910-1D9F-4D25-9D06-0A9DE40A7FCA}" srcOrd="1" destOrd="0" presId="urn:microsoft.com/office/officeart/2005/8/layout/hierarchy1"/>
    <dgm:cxn modelId="{DCF6AE6E-08E7-4627-AEDE-45522C022C8C}" type="presParOf" srcId="{611FD910-1D9F-4D25-9D06-0A9DE40A7FCA}" destId="{067DE785-BE0C-45EA-B004-41BE9559ED97}" srcOrd="0" destOrd="0" presId="urn:microsoft.com/office/officeart/2005/8/layout/hierarchy1"/>
    <dgm:cxn modelId="{EFED73CE-5A42-4E38-817B-AC0BEA06AF12}" type="presParOf" srcId="{611FD910-1D9F-4D25-9D06-0A9DE40A7FCA}" destId="{65F8CD2F-0137-4BAF-9E56-3825305CEC9E}" srcOrd="1" destOrd="0" presId="urn:microsoft.com/office/officeart/2005/8/layout/hierarchy1"/>
    <dgm:cxn modelId="{BD13146D-81E1-4A46-8E76-B5D685DFDCFF}" type="presParOf" srcId="{65F8CD2F-0137-4BAF-9E56-3825305CEC9E}" destId="{8FF40BB5-4720-48F3-AB95-C5BAF8DF8637}" srcOrd="0" destOrd="0" presId="urn:microsoft.com/office/officeart/2005/8/layout/hierarchy1"/>
    <dgm:cxn modelId="{7FC42D15-93DC-4083-8138-9D973170134F}" type="presParOf" srcId="{8FF40BB5-4720-48F3-AB95-C5BAF8DF8637}" destId="{5926F982-F3DC-4607-9D39-1E58F17C48A0}" srcOrd="0" destOrd="0" presId="urn:microsoft.com/office/officeart/2005/8/layout/hierarchy1"/>
    <dgm:cxn modelId="{4630E6CC-713F-4527-B4A9-35B543861F83}" type="presParOf" srcId="{8FF40BB5-4720-48F3-AB95-C5BAF8DF8637}" destId="{1FB16045-9839-4DE6-9F60-8FDC6DB9A3B0}" srcOrd="1" destOrd="0" presId="urn:microsoft.com/office/officeart/2005/8/layout/hierarchy1"/>
    <dgm:cxn modelId="{FC26419B-FF48-4C57-BBDA-A81F0399140B}" type="presParOf" srcId="{65F8CD2F-0137-4BAF-9E56-3825305CEC9E}" destId="{61563C98-C316-492A-BE1D-C02629906966}" srcOrd="1" destOrd="0" presId="urn:microsoft.com/office/officeart/2005/8/layout/hierarchy1"/>
    <dgm:cxn modelId="{00C22D91-4444-4B44-ACE2-673B4E798C10}" type="presParOf" srcId="{611FD910-1D9F-4D25-9D06-0A9DE40A7FCA}" destId="{354E866C-BA72-49BC-9ECD-FE4A9CDA7432}" srcOrd="2" destOrd="0" presId="urn:microsoft.com/office/officeart/2005/8/layout/hierarchy1"/>
    <dgm:cxn modelId="{B1EA8BC1-2845-4196-A581-1976C9C683D3}" type="presParOf" srcId="{611FD910-1D9F-4D25-9D06-0A9DE40A7FCA}" destId="{A1A9988E-0BD2-4D3A-8A2C-60648D0F4884}" srcOrd="3" destOrd="0" presId="urn:microsoft.com/office/officeart/2005/8/layout/hierarchy1"/>
    <dgm:cxn modelId="{6098D386-211F-4BA1-8EAF-DC82840056D6}" type="presParOf" srcId="{A1A9988E-0BD2-4D3A-8A2C-60648D0F4884}" destId="{64E12866-AE32-4CD3-8CC8-F2DD8DD3BAA6}" srcOrd="0" destOrd="0" presId="urn:microsoft.com/office/officeart/2005/8/layout/hierarchy1"/>
    <dgm:cxn modelId="{8BFDBFCE-2764-4051-9283-2D885EBDD555}" type="presParOf" srcId="{64E12866-AE32-4CD3-8CC8-F2DD8DD3BAA6}" destId="{B016E2A4-2BD5-470D-B455-3642141422F7}" srcOrd="0" destOrd="0" presId="urn:microsoft.com/office/officeart/2005/8/layout/hierarchy1"/>
    <dgm:cxn modelId="{A1B02A84-78AA-48F2-8D16-979CB9091A69}" type="presParOf" srcId="{64E12866-AE32-4CD3-8CC8-F2DD8DD3BAA6}" destId="{28FC236B-1183-4ED5-A3CD-9D6C8608CD68}" srcOrd="1" destOrd="0" presId="urn:microsoft.com/office/officeart/2005/8/layout/hierarchy1"/>
    <dgm:cxn modelId="{765264C4-4261-4CCE-A1DE-C6045E42E931}" type="presParOf" srcId="{A1A9988E-0BD2-4D3A-8A2C-60648D0F4884}" destId="{B75FC79C-1504-4257-84FB-7B0FA3FC5AF7}" srcOrd="1" destOrd="0" presId="urn:microsoft.com/office/officeart/2005/8/layout/hierarchy1"/>
    <dgm:cxn modelId="{9D16B701-CF79-4A2A-9B58-C2E393E1AE6D}" type="presParOf" srcId="{6652ED62-7671-4746-98B9-4C003C5201C0}" destId="{47D0CDD0-7247-4B34-9F47-5E7D437CFA0A}" srcOrd="2" destOrd="0" presId="urn:microsoft.com/office/officeart/2005/8/layout/hierarchy1"/>
    <dgm:cxn modelId="{9F5BC3D9-9272-43A5-95D6-F5B50339A268}" type="presParOf" srcId="{6652ED62-7671-4746-98B9-4C003C5201C0}" destId="{A453DE07-A402-4A83-9EEC-5C5FB831B065}" srcOrd="3" destOrd="0" presId="urn:microsoft.com/office/officeart/2005/8/layout/hierarchy1"/>
    <dgm:cxn modelId="{B75C33AC-9615-431E-AFE7-E339BAEDBF11}" type="presParOf" srcId="{A453DE07-A402-4A83-9EEC-5C5FB831B065}" destId="{6A86BEA2-D918-49E2-ABC4-7CF8556DB017}" srcOrd="0" destOrd="0" presId="urn:microsoft.com/office/officeart/2005/8/layout/hierarchy1"/>
    <dgm:cxn modelId="{0E092912-4774-4714-8A92-2AC3ACFA8887}" type="presParOf" srcId="{6A86BEA2-D918-49E2-ABC4-7CF8556DB017}" destId="{2F8D83AC-9FBB-48C4-B86B-394C82A10416}" srcOrd="0" destOrd="0" presId="urn:microsoft.com/office/officeart/2005/8/layout/hierarchy1"/>
    <dgm:cxn modelId="{F8E3AC96-559B-4D07-8CE4-14F93E5DEB0A}" type="presParOf" srcId="{6A86BEA2-D918-49E2-ABC4-7CF8556DB017}" destId="{8C72AAF6-08E1-40C1-BA6F-B4EFA767662F}" srcOrd="1" destOrd="0" presId="urn:microsoft.com/office/officeart/2005/8/layout/hierarchy1"/>
    <dgm:cxn modelId="{981400AE-706B-44B0-9554-773C3A16AE53}" type="presParOf" srcId="{A453DE07-A402-4A83-9EEC-5C5FB831B065}" destId="{DAAEF335-7ABE-40F8-90EF-6167D14CF5A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9F8132-7744-4B7A-8A5E-5E710AEFA72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8699AB-33A2-420A-ACC7-4C1056E68F41}">
      <dgm:prSet phldrT="[Текст]"/>
      <dgm:spPr/>
      <dgm:t>
        <a:bodyPr/>
        <a:lstStyle/>
        <a:p>
          <a:r>
            <a:rPr lang="ru-RU" dirty="0" smtClean="0"/>
            <a:t>Интонация перечисления</a:t>
          </a:r>
          <a:endParaRPr lang="ru-RU" dirty="0"/>
        </a:p>
      </dgm:t>
    </dgm:pt>
    <dgm:pt modelId="{D4D9C386-8B6F-4F93-ADFC-5D956B34EF70}" type="parTrans" cxnId="{DC51F059-EDE9-4567-B1EF-452F0A34DC50}">
      <dgm:prSet/>
      <dgm:spPr/>
      <dgm:t>
        <a:bodyPr/>
        <a:lstStyle/>
        <a:p>
          <a:endParaRPr lang="ru-RU"/>
        </a:p>
      </dgm:t>
    </dgm:pt>
    <dgm:pt modelId="{0D572784-E21B-4449-8E86-122F8A3E921D}" type="sibTrans" cxnId="{DC51F059-EDE9-4567-B1EF-452F0A34DC50}">
      <dgm:prSet/>
      <dgm:spPr/>
      <dgm:t>
        <a:bodyPr/>
        <a:lstStyle/>
        <a:p>
          <a:endParaRPr lang="ru-RU"/>
        </a:p>
      </dgm:t>
    </dgm:pt>
    <dgm:pt modelId="{CCE6C9A9-34E8-40E1-BCA0-474CFF0049D3}">
      <dgm:prSet phldrT="[Текст]" custT="1"/>
      <dgm:spPr/>
      <dgm:t>
        <a:bodyPr/>
        <a:lstStyle/>
        <a:p>
          <a:r>
            <a:rPr lang="ru-RU" sz="2400" dirty="0" smtClean="0"/>
            <a:t>При </a:t>
          </a:r>
          <a:r>
            <a:rPr lang="ru-RU" sz="2400" dirty="0" err="1" smtClean="0"/>
            <a:t>соединитель-ных</a:t>
          </a:r>
          <a:r>
            <a:rPr lang="ru-RU" sz="2400" dirty="0" smtClean="0"/>
            <a:t> отношениях</a:t>
          </a:r>
          <a:endParaRPr lang="ru-RU" sz="2400" dirty="0"/>
        </a:p>
      </dgm:t>
    </dgm:pt>
    <dgm:pt modelId="{0E977340-B357-44EB-888A-34E05C32785E}" type="parTrans" cxnId="{90BAEDE7-0513-4979-BEEB-D644950A0D90}">
      <dgm:prSet/>
      <dgm:spPr/>
      <dgm:t>
        <a:bodyPr/>
        <a:lstStyle/>
        <a:p>
          <a:endParaRPr lang="ru-RU"/>
        </a:p>
      </dgm:t>
    </dgm:pt>
    <dgm:pt modelId="{A9B2BA5B-9C98-4BD6-BB09-C5716D266409}" type="sibTrans" cxnId="{90BAEDE7-0513-4979-BEEB-D644950A0D90}">
      <dgm:prSet/>
      <dgm:spPr/>
      <dgm:t>
        <a:bodyPr/>
        <a:lstStyle/>
        <a:p>
          <a:endParaRPr lang="ru-RU"/>
        </a:p>
      </dgm:t>
    </dgm:pt>
    <dgm:pt modelId="{0C7149A9-01BB-43DE-8A4C-A72C8666F924}">
      <dgm:prSet phldrT="[Текст]"/>
      <dgm:spPr/>
      <dgm:t>
        <a:bodyPr/>
        <a:lstStyle/>
        <a:p>
          <a:r>
            <a:rPr lang="ru-RU" dirty="0" smtClean="0"/>
            <a:t>Пояснительная интонация</a:t>
          </a:r>
          <a:endParaRPr lang="ru-RU" dirty="0"/>
        </a:p>
      </dgm:t>
    </dgm:pt>
    <dgm:pt modelId="{5FDB2833-A22A-4A62-89CC-470E217F9F57}" type="parTrans" cxnId="{D0F09F59-08ED-41CB-980D-3B763E87DCC3}">
      <dgm:prSet/>
      <dgm:spPr/>
      <dgm:t>
        <a:bodyPr/>
        <a:lstStyle/>
        <a:p>
          <a:endParaRPr lang="ru-RU"/>
        </a:p>
      </dgm:t>
    </dgm:pt>
    <dgm:pt modelId="{421A24E4-2047-461A-99DB-FC145596E64C}" type="sibTrans" cxnId="{D0F09F59-08ED-41CB-980D-3B763E87DCC3}">
      <dgm:prSet/>
      <dgm:spPr/>
      <dgm:t>
        <a:bodyPr/>
        <a:lstStyle/>
        <a:p>
          <a:endParaRPr lang="ru-RU"/>
        </a:p>
      </dgm:t>
    </dgm:pt>
    <dgm:pt modelId="{B976C541-DF5D-46B7-AC3B-A4581025D206}">
      <dgm:prSet phldrT="[Текст]" custT="1"/>
      <dgm:spPr/>
      <dgm:t>
        <a:bodyPr/>
        <a:lstStyle/>
        <a:p>
          <a:r>
            <a:rPr lang="ru-RU" sz="2800" dirty="0" smtClean="0"/>
            <a:t>При  </a:t>
          </a:r>
          <a:r>
            <a:rPr lang="ru-RU" sz="2800" dirty="0" err="1" smtClean="0"/>
            <a:t>причинно-поясни-тельных</a:t>
          </a:r>
          <a:r>
            <a:rPr lang="ru-RU" sz="2800" dirty="0" smtClean="0"/>
            <a:t> </a:t>
          </a:r>
          <a:r>
            <a:rPr lang="ru-RU" sz="2800" dirty="0" err="1" smtClean="0"/>
            <a:t>отноше</a:t>
          </a:r>
          <a:r>
            <a:rPr lang="ru-RU" sz="2800" dirty="0" smtClean="0"/>
            <a:t>-</a:t>
          </a:r>
          <a:endParaRPr lang="ru-RU" sz="2800" dirty="0"/>
        </a:p>
      </dgm:t>
    </dgm:pt>
    <dgm:pt modelId="{9EB26D11-6447-43AE-8C71-6ECA4E495E27}" type="parTrans" cxnId="{470A18D8-DF87-4021-886D-4DAA5EBC3913}">
      <dgm:prSet/>
      <dgm:spPr/>
      <dgm:t>
        <a:bodyPr/>
        <a:lstStyle/>
        <a:p>
          <a:endParaRPr lang="ru-RU"/>
        </a:p>
      </dgm:t>
    </dgm:pt>
    <dgm:pt modelId="{F7195871-64CC-48EB-97EF-AA3B4271DA6D}" type="sibTrans" cxnId="{470A18D8-DF87-4021-886D-4DAA5EBC3913}">
      <dgm:prSet/>
      <dgm:spPr/>
      <dgm:t>
        <a:bodyPr/>
        <a:lstStyle/>
        <a:p>
          <a:endParaRPr lang="ru-RU"/>
        </a:p>
      </dgm:t>
    </dgm:pt>
    <dgm:pt modelId="{00B04274-7AA6-45C3-9F7F-CC518EE105FB}">
      <dgm:prSet phldrT="[Текст]" custT="1"/>
      <dgm:spPr/>
      <dgm:t>
        <a:bodyPr/>
        <a:lstStyle/>
        <a:p>
          <a:r>
            <a:rPr lang="ru-RU" sz="2800" b="1" dirty="0" smtClean="0"/>
            <a:t>:</a:t>
          </a:r>
          <a:endParaRPr lang="ru-RU" sz="2800" b="1" dirty="0"/>
        </a:p>
      </dgm:t>
    </dgm:pt>
    <dgm:pt modelId="{F5E7AB90-9219-4ABB-A734-2C08D2B84AFC}" type="parTrans" cxnId="{0779244C-7FC4-4F65-BF4F-EE53E61764FE}">
      <dgm:prSet/>
      <dgm:spPr/>
      <dgm:t>
        <a:bodyPr/>
        <a:lstStyle/>
        <a:p>
          <a:endParaRPr lang="ru-RU"/>
        </a:p>
      </dgm:t>
    </dgm:pt>
    <dgm:pt modelId="{D6108EBC-8CE2-4AB6-8E08-6219CFB992AC}" type="sibTrans" cxnId="{0779244C-7FC4-4F65-BF4F-EE53E61764FE}">
      <dgm:prSet/>
      <dgm:spPr/>
      <dgm:t>
        <a:bodyPr/>
        <a:lstStyle/>
        <a:p>
          <a:endParaRPr lang="ru-RU"/>
        </a:p>
      </dgm:t>
    </dgm:pt>
    <dgm:pt modelId="{F6DE42FE-A010-434B-BA51-B7CE403B05CD}">
      <dgm:prSet phldrT="[Текст]"/>
      <dgm:spPr/>
      <dgm:t>
        <a:bodyPr/>
        <a:lstStyle/>
        <a:p>
          <a:r>
            <a:rPr lang="ru-RU" dirty="0" smtClean="0"/>
            <a:t>Результативно-следственная интонация</a:t>
          </a:r>
          <a:endParaRPr lang="ru-RU" dirty="0"/>
        </a:p>
      </dgm:t>
    </dgm:pt>
    <dgm:pt modelId="{57CB90B8-B8EF-4EF9-A352-7DBD215DE381}" type="parTrans" cxnId="{C72F1E3E-9598-4C27-A40D-8B91AD3EEE57}">
      <dgm:prSet/>
      <dgm:spPr/>
      <dgm:t>
        <a:bodyPr/>
        <a:lstStyle/>
        <a:p>
          <a:endParaRPr lang="ru-RU"/>
        </a:p>
      </dgm:t>
    </dgm:pt>
    <dgm:pt modelId="{EB3E5A7B-1B7B-4D2E-989B-DDECFD195660}" type="sibTrans" cxnId="{C72F1E3E-9598-4C27-A40D-8B91AD3EEE57}">
      <dgm:prSet/>
      <dgm:spPr/>
      <dgm:t>
        <a:bodyPr/>
        <a:lstStyle/>
        <a:p>
          <a:endParaRPr lang="ru-RU"/>
        </a:p>
      </dgm:t>
    </dgm:pt>
    <dgm:pt modelId="{FEACDAA3-0C79-4174-9136-C5A4DB6227B9}">
      <dgm:prSet phldrT="[Текст]" custT="1"/>
      <dgm:spPr/>
      <dgm:t>
        <a:bodyPr/>
        <a:lstStyle/>
        <a:p>
          <a:r>
            <a:rPr lang="ru-RU" sz="2400" dirty="0" smtClean="0"/>
            <a:t>При </a:t>
          </a:r>
          <a:r>
            <a:rPr lang="ru-RU" sz="2400" dirty="0" err="1" smtClean="0"/>
            <a:t>противопос-тавлении</a:t>
          </a:r>
          <a:r>
            <a:rPr lang="ru-RU" sz="2400" dirty="0" smtClean="0"/>
            <a:t>, указание на время, условие, следствие</a:t>
          </a:r>
          <a:endParaRPr lang="ru-RU" sz="2400" dirty="0"/>
        </a:p>
      </dgm:t>
    </dgm:pt>
    <dgm:pt modelId="{8CCD93ED-443A-4987-A727-2AB312048947}" type="parTrans" cxnId="{E8267BF0-7569-490F-AD71-CD671A2CC796}">
      <dgm:prSet/>
      <dgm:spPr/>
      <dgm:t>
        <a:bodyPr/>
        <a:lstStyle/>
        <a:p>
          <a:endParaRPr lang="ru-RU"/>
        </a:p>
      </dgm:t>
    </dgm:pt>
    <dgm:pt modelId="{D43A5A73-5BE7-4E69-B5CF-6E8D6076798E}" type="sibTrans" cxnId="{E8267BF0-7569-490F-AD71-CD671A2CC796}">
      <dgm:prSet/>
      <dgm:spPr/>
      <dgm:t>
        <a:bodyPr/>
        <a:lstStyle/>
        <a:p>
          <a:endParaRPr lang="ru-RU"/>
        </a:p>
      </dgm:t>
    </dgm:pt>
    <dgm:pt modelId="{FC01DDC6-3446-4448-9406-E81E708B0066}">
      <dgm:prSet phldrT="[Текст]" custT="1"/>
      <dgm:spPr/>
      <dgm:t>
        <a:bodyPr/>
        <a:lstStyle/>
        <a:p>
          <a:r>
            <a:rPr lang="ru-RU" sz="3600" dirty="0" smtClean="0"/>
            <a:t>-</a:t>
          </a:r>
          <a:endParaRPr lang="ru-RU" sz="3600" dirty="0"/>
        </a:p>
      </dgm:t>
    </dgm:pt>
    <dgm:pt modelId="{AA4F4C39-A90A-447A-BD8F-B6925D8AA171}" type="parTrans" cxnId="{758D7DF3-DFC6-4C6B-9F59-FA06686B2B07}">
      <dgm:prSet/>
      <dgm:spPr/>
      <dgm:t>
        <a:bodyPr/>
        <a:lstStyle/>
        <a:p>
          <a:endParaRPr lang="ru-RU"/>
        </a:p>
      </dgm:t>
    </dgm:pt>
    <dgm:pt modelId="{799376CA-38B9-41A4-BE6E-2B29593F526F}" type="sibTrans" cxnId="{758D7DF3-DFC6-4C6B-9F59-FA06686B2B07}">
      <dgm:prSet/>
      <dgm:spPr/>
      <dgm:t>
        <a:bodyPr/>
        <a:lstStyle/>
        <a:p>
          <a:endParaRPr lang="ru-RU"/>
        </a:p>
      </dgm:t>
    </dgm:pt>
    <dgm:pt modelId="{4B243412-12FB-478C-8820-906DB045C66D}">
      <dgm:prSet phldrT="[Текст]" custT="1"/>
      <dgm:spPr/>
      <dgm:t>
        <a:bodyPr/>
        <a:lstStyle/>
        <a:p>
          <a:r>
            <a:rPr lang="ru-RU" sz="2400" b="1" dirty="0" smtClean="0"/>
            <a:t>;  ,</a:t>
          </a:r>
          <a:endParaRPr lang="ru-RU" sz="2400" b="1" dirty="0"/>
        </a:p>
      </dgm:t>
    </dgm:pt>
    <dgm:pt modelId="{E7FA0AFA-4F5C-4842-8F15-C0FB784C8A13}" type="sibTrans" cxnId="{2B608F23-CE39-4C7E-A7E2-57D9B8659F97}">
      <dgm:prSet/>
      <dgm:spPr/>
      <dgm:t>
        <a:bodyPr/>
        <a:lstStyle/>
        <a:p>
          <a:endParaRPr lang="ru-RU"/>
        </a:p>
      </dgm:t>
    </dgm:pt>
    <dgm:pt modelId="{F4330DF1-C0A6-435C-9600-C6FF9484F1A4}" type="parTrans" cxnId="{2B608F23-CE39-4C7E-A7E2-57D9B8659F97}">
      <dgm:prSet/>
      <dgm:spPr/>
      <dgm:t>
        <a:bodyPr/>
        <a:lstStyle/>
        <a:p>
          <a:endParaRPr lang="ru-RU"/>
        </a:p>
      </dgm:t>
    </dgm:pt>
    <dgm:pt modelId="{477FEC3D-24BA-466B-9ADB-A2890C17F4D4}">
      <dgm:prSet phldrT="[Текст]" custT="1"/>
      <dgm:spPr/>
      <dgm:t>
        <a:bodyPr/>
        <a:lstStyle/>
        <a:p>
          <a:r>
            <a:rPr lang="ru-RU" sz="2800" dirty="0" err="1" smtClean="0"/>
            <a:t>ниях</a:t>
          </a:r>
          <a:endParaRPr lang="ru-RU" sz="2800" dirty="0"/>
        </a:p>
      </dgm:t>
    </dgm:pt>
    <dgm:pt modelId="{3E451A5D-739D-4E41-95B1-74F64827EFA0}" type="parTrans" cxnId="{8385395D-E5CB-47BF-86AB-EE074A9E551C}">
      <dgm:prSet/>
      <dgm:spPr/>
    </dgm:pt>
    <dgm:pt modelId="{F73DC226-AFEF-4B3B-97E4-7FB7B37B9C61}" type="sibTrans" cxnId="{8385395D-E5CB-47BF-86AB-EE074A9E551C}">
      <dgm:prSet/>
      <dgm:spPr/>
    </dgm:pt>
    <dgm:pt modelId="{717AFD28-34EB-4021-972D-EEBA16D068F3}" type="pres">
      <dgm:prSet presAssocID="{DD9F8132-7744-4B7A-8A5E-5E710AEFA72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D21189-A914-451F-AB82-D5784EC864CE}" type="pres">
      <dgm:prSet presAssocID="{5A8699AB-33A2-420A-ACC7-4C1056E68F41}" presName="composite" presStyleCnt="0"/>
      <dgm:spPr/>
    </dgm:pt>
    <dgm:pt modelId="{A9A8BA37-C02B-48B0-8F2F-1148CE8A7D05}" type="pres">
      <dgm:prSet presAssocID="{5A8699AB-33A2-420A-ACC7-4C1056E68F4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79FBAB-BA78-4F26-86AC-9F13AF85023B}" type="pres">
      <dgm:prSet presAssocID="{5A8699AB-33A2-420A-ACC7-4C1056E68F4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8A7FDF-12A4-419B-94CB-FD39EA922EEC}" type="pres">
      <dgm:prSet presAssocID="{0D572784-E21B-4449-8E86-122F8A3E921D}" presName="space" presStyleCnt="0"/>
      <dgm:spPr/>
    </dgm:pt>
    <dgm:pt modelId="{7C993253-BCED-4F83-AAF0-F8E15A8DAA68}" type="pres">
      <dgm:prSet presAssocID="{0C7149A9-01BB-43DE-8A4C-A72C8666F924}" presName="composite" presStyleCnt="0"/>
      <dgm:spPr/>
    </dgm:pt>
    <dgm:pt modelId="{30E0CE80-FE16-43AD-84FE-19FEDF107E99}" type="pres">
      <dgm:prSet presAssocID="{0C7149A9-01BB-43DE-8A4C-A72C8666F92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67A05-837D-4701-A737-1E60675E55EE}" type="pres">
      <dgm:prSet presAssocID="{0C7149A9-01BB-43DE-8A4C-A72C8666F92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C802D8-DC02-48E9-ADCE-36080423A6CF}" type="pres">
      <dgm:prSet presAssocID="{421A24E4-2047-461A-99DB-FC145596E64C}" presName="space" presStyleCnt="0"/>
      <dgm:spPr/>
    </dgm:pt>
    <dgm:pt modelId="{20A89080-C0D0-4A65-B4FD-EC4DF1A5B887}" type="pres">
      <dgm:prSet presAssocID="{F6DE42FE-A010-434B-BA51-B7CE403B05CD}" presName="composite" presStyleCnt="0"/>
      <dgm:spPr/>
    </dgm:pt>
    <dgm:pt modelId="{F76BF623-75F1-4784-9E11-DB118D2329DA}" type="pres">
      <dgm:prSet presAssocID="{F6DE42FE-A010-434B-BA51-B7CE403B05C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5DE4AD-83ED-4E17-949C-6BE64B2B926F}" type="pres">
      <dgm:prSet presAssocID="{F6DE42FE-A010-434B-BA51-B7CE403B05CD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267BF0-7569-490F-AD71-CD671A2CC796}" srcId="{F6DE42FE-A010-434B-BA51-B7CE403B05CD}" destId="{FEACDAA3-0C79-4174-9136-C5A4DB6227B9}" srcOrd="0" destOrd="0" parTransId="{8CCD93ED-443A-4987-A727-2AB312048947}" sibTransId="{D43A5A73-5BE7-4E69-B5CF-6E8D6076798E}"/>
    <dgm:cxn modelId="{DC51F059-EDE9-4567-B1EF-452F0A34DC50}" srcId="{DD9F8132-7744-4B7A-8A5E-5E710AEFA72A}" destId="{5A8699AB-33A2-420A-ACC7-4C1056E68F41}" srcOrd="0" destOrd="0" parTransId="{D4D9C386-8B6F-4F93-ADFC-5D956B34EF70}" sibTransId="{0D572784-E21B-4449-8E86-122F8A3E921D}"/>
    <dgm:cxn modelId="{C72F1E3E-9598-4C27-A40D-8B91AD3EEE57}" srcId="{DD9F8132-7744-4B7A-8A5E-5E710AEFA72A}" destId="{F6DE42FE-A010-434B-BA51-B7CE403B05CD}" srcOrd="2" destOrd="0" parTransId="{57CB90B8-B8EF-4EF9-A352-7DBD215DE381}" sibTransId="{EB3E5A7B-1B7B-4D2E-989B-DDECFD195660}"/>
    <dgm:cxn modelId="{B45D9572-A6B1-4606-9C2B-A241DD30BDBA}" type="presOf" srcId="{00B04274-7AA6-45C3-9F7F-CC518EE105FB}" destId="{7CC67A05-837D-4701-A737-1E60675E55EE}" srcOrd="0" destOrd="2" presId="urn:microsoft.com/office/officeart/2005/8/layout/hList1"/>
    <dgm:cxn modelId="{30388BA4-A4D8-4DE8-8944-1541D66D0611}" type="presOf" srcId="{CCE6C9A9-34E8-40E1-BCA0-474CFF0049D3}" destId="{8F79FBAB-BA78-4F26-86AC-9F13AF85023B}" srcOrd="0" destOrd="0" presId="urn:microsoft.com/office/officeart/2005/8/layout/hList1"/>
    <dgm:cxn modelId="{470A18D8-DF87-4021-886D-4DAA5EBC3913}" srcId="{0C7149A9-01BB-43DE-8A4C-A72C8666F924}" destId="{B976C541-DF5D-46B7-AC3B-A4581025D206}" srcOrd="0" destOrd="0" parTransId="{9EB26D11-6447-43AE-8C71-6ECA4E495E27}" sibTransId="{F7195871-64CC-48EB-97EF-AA3B4271DA6D}"/>
    <dgm:cxn modelId="{90BAEDE7-0513-4979-BEEB-D644950A0D90}" srcId="{5A8699AB-33A2-420A-ACC7-4C1056E68F41}" destId="{CCE6C9A9-34E8-40E1-BCA0-474CFF0049D3}" srcOrd="0" destOrd="0" parTransId="{0E977340-B357-44EB-888A-34E05C32785E}" sibTransId="{A9B2BA5B-9C98-4BD6-BB09-C5716D266409}"/>
    <dgm:cxn modelId="{9DA7EC82-911D-405B-9359-2B8CDB35B94A}" type="presOf" srcId="{F6DE42FE-A010-434B-BA51-B7CE403B05CD}" destId="{F76BF623-75F1-4784-9E11-DB118D2329DA}" srcOrd="0" destOrd="0" presId="urn:microsoft.com/office/officeart/2005/8/layout/hList1"/>
    <dgm:cxn modelId="{0779244C-7FC4-4F65-BF4F-EE53E61764FE}" srcId="{0C7149A9-01BB-43DE-8A4C-A72C8666F924}" destId="{00B04274-7AA6-45C3-9F7F-CC518EE105FB}" srcOrd="2" destOrd="0" parTransId="{F5E7AB90-9219-4ABB-A734-2C08D2B84AFC}" sibTransId="{D6108EBC-8CE2-4AB6-8E08-6219CFB992AC}"/>
    <dgm:cxn modelId="{D0F09F59-08ED-41CB-980D-3B763E87DCC3}" srcId="{DD9F8132-7744-4B7A-8A5E-5E710AEFA72A}" destId="{0C7149A9-01BB-43DE-8A4C-A72C8666F924}" srcOrd="1" destOrd="0" parTransId="{5FDB2833-A22A-4A62-89CC-470E217F9F57}" sibTransId="{421A24E4-2047-461A-99DB-FC145596E64C}"/>
    <dgm:cxn modelId="{126D5A1C-1C2D-47DA-9CEB-53BD64ADAEB1}" type="presOf" srcId="{0C7149A9-01BB-43DE-8A4C-A72C8666F924}" destId="{30E0CE80-FE16-43AD-84FE-19FEDF107E99}" srcOrd="0" destOrd="0" presId="urn:microsoft.com/office/officeart/2005/8/layout/hList1"/>
    <dgm:cxn modelId="{ACA901A3-7BB0-42D0-8555-B50733511B40}" type="presOf" srcId="{DD9F8132-7744-4B7A-8A5E-5E710AEFA72A}" destId="{717AFD28-34EB-4021-972D-EEBA16D068F3}" srcOrd="0" destOrd="0" presId="urn:microsoft.com/office/officeart/2005/8/layout/hList1"/>
    <dgm:cxn modelId="{82553943-92E0-4B59-9227-D7B2473F44EC}" type="presOf" srcId="{FC01DDC6-3446-4448-9406-E81E708B0066}" destId="{B45DE4AD-83ED-4E17-949C-6BE64B2B926F}" srcOrd="0" destOrd="1" presId="urn:microsoft.com/office/officeart/2005/8/layout/hList1"/>
    <dgm:cxn modelId="{2B608F23-CE39-4C7E-A7E2-57D9B8659F97}" srcId="{5A8699AB-33A2-420A-ACC7-4C1056E68F41}" destId="{4B243412-12FB-478C-8820-906DB045C66D}" srcOrd="1" destOrd="0" parTransId="{F4330DF1-C0A6-435C-9600-C6FF9484F1A4}" sibTransId="{E7FA0AFA-4F5C-4842-8F15-C0FB784C8A13}"/>
    <dgm:cxn modelId="{8385395D-E5CB-47BF-86AB-EE074A9E551C}" srcId="{0C7149A9-01BB-43DE-8A4C-A72C8666F924}" destId="{477FEC3D-24BA-466B-9ADB-A2890C17F4D4}" srcOrd="1" destOrd="0" parTransId="{3E451A5D-739D-4E41-95B1-74F64827EFA0}" sibTransId="{F73DC226-AFEF-4B3B-97E4-7FB7B37B9C61}"/>
    <dgm:cxn modelId="{E0399CB2-6FEB-4A92-95AE-39D4D485222A}" type="presOf" srcId="{477FEC3D-24BA-466B-9ADB-A2890C17F4D4}" destId="{7CC67A05-837D-4701-A737-1E60675E55EE}" srcOrd="0" destOrd="1" presId="urn:microsoft.com/office/officeart/2005/8/layout/hList1"/>
    <dgm:cxn modelId="{3CCA2450-E5B1-42EB-9A30-D24BF0224EBA}" type="presOf" srcId="{B976C541-DF5D-46B7-AC3B-A4581025D206}" destId="{7CC67A05-837D-4701-A737-1E60675E55EE}" srcOrd="0" destOrd="0" presId="urn:microsoft.com/office/officeart/2005/8/layout/hList1"/>
    <dgm:cxn modelId="{2F5B2873-826E-43D6-9A93-EE73B97D540F}" type="presOf" srcId="{4B243412-12FB-478C-8820-906DB045C66D}" destId="{8F79FBAB-BA78-4F26-86AC-9F13AF85023B}" srcOrd="0" destOrd="1" presId="urn:microsoft.com/office/officeart/2005/8/layout/hList1"/>
    <dgm:cxn modelId="{1A828650-12FB-4728-84CA-4A8D5434570F}" type="presOf" srcId="{5A8699AB-33A2-420A-ACC7-4C1056E68F41}" destId="{A9A8BA37-C02B-48B0-8F2F-1148CE8A7D05}" srcOrd="0" destOrd="0" presId="urn:microsoft.com/office/officeart/2005/8/layout/hList1"/>
    <dgm:cxn modelId="{25DDE7FC-B9FD-46B9-B31A-A467CF70F677}" type="presOf" srcId="{FEACDAA3-0C79-4174-9136-C5A4DB6227B9}" destId="{B45DE4AD-83ED-4E17-949C-6BE64B2B926F}" srcOrd="0" destOrd="0" presId="urn:microsoft.com/office/officeart/2005/8/layout/hList1"/>
    <dgm:cxn modelId="{758D7DF3-DFC6-4C6B-9F59-FA06686B2B07}" srcId="{F6DE42FE-A010-434B-BA51-B7CE403B05CD}" destId="{FC01DDC6-3446-4448-9406-E81E708B0066}" srcOrd="1" destOrd="0" parTransId="{AA4F4C39-A90A-447A-BD8F-B6925D8AA171}" sibTransId="{799376CA-38B9-41A4-BE6E-2B29593F526F}"/>
    <dgm:cxn modelId="{4F485A3C-3DC0-4C1F-9193-485AC26920ED}" type="presParOf" srcId="{717AFD28-34EB-4021-972D-EEBA16D068F3}" destId="{CED21189-A914-451F-AB82-D5784EC864CE}" srcOrd="0" destOrd="0" presId="urn:microsoft.com/office/officeart/2005/8/layout/hList1"/>
    <dgm:cxn modelId="{1B0F5EB9-D11A-4BC6-971B-E411526B2A98}" type="presParOf" srcId="{CED21189-A914-451F-AB82-D5784EC864CE}" destId="{A9A8BA37-C02B-48B0-8F2F-1148CE8A7D05}" srcOrd="0" destOrd="0" presId="urn:microsoft.com/office/officeart/2005/8/layout/hList1"/>
    <dgm:cxn modelId="{A6531046-516E-427E-B09B-E48AE9544CF2}" type="presParOf" srcId="{CED21189-A914-451F-AB82-D5784EC864CE}" destId="{8F79FBAB-BA78-4F26-86AC-9F13AF85023B}" srcOrd="1" destOrd="0" presId="urn:microsoft.com/office/officeart/2005/8/layout/hList1"/>
    <dgm:cxn modelId="{99CEE680-ABCE-4EB8-88D6-6B851A9373CB}" type="presParOf" srcId="{717AFD28-34EB-4021-972D-EEBA16D068F3}" destId="{498A7FDF-12A4-419B-94CB-FD39EA922EEC}" srcOrd="1" destOrd="0" presId="urn:microsoft.com/office/officeart/2005/8/layout/hList1"/>
    <dgm:cxn modelId="{12411865-C8D3-4781-9E8C-A17B62F8371C}" type="presParOf" srcId="{717AFD28-34EB-4021-972D-EEBA16D068F3}" destId="{7C993253-BCED-4F83-AAF0-F8E15A8DAA68}" srcOrd="2" destOrd="0" presId="urn:microsoft.com/office/officeart/2005/8/layout/hList1"/>
    <dgm:cxn modelId="{89436D22-19ED-4494-9148-32E5BDF50A5E}" type="presParOf" srcId="{7C993253-BCED-4F83-AAF0-F8E15A8DAA68}" destId="{30E0CE80-FE16-43AD-84FE-19FEDF107E99}" srcOrd="0" destOrd="0" presId="urn:microsoft.com/office/officeart/2005/8/layout/hList1"/>
    <dgm:cxn modelId="{9464DE10-1842-4D02-8DCC-D142B5CCC56D}" type="presParOf" srcId="{7C993253-BCED-4F83-AAF0-F8E15A8DAA68}" destId="{7CC67A05-837D-4701-A737-1E60675E55EE}" srcOrd="1" destOrd="0" presId="urn:microsoft.com/office/officeart/2005/8/layout/hList1"/>
    <dgm:cxn modelId="{5DD3568A-3AFA-44F5-969C-E0A8D0BC76AD}" type="presParOf" srcId="{717AFD28-34EB-4021-972D-EEBA16D068F3}" destId="{E1C802D8-DC02-48E9-ADCE-36080423A6CF}" srcOrd="3" destOrd="0" presId="urn:microsoft.com/office/officeart/2005/8/layout/hList1"/>
    <dgm:cxn modelId="{AA8DEC78-655B-4044-9D4E-06561B832505}" type="presParOf" srcId="{717AFD28-34EB-4021-972D-EEBA16D068F3}" destId="{20A89080-C0D0-4A65-B4FD-EC4DF1A5B887}" srcOrd="4" destOrd="0" presId="urn:microsoft.com/office/officeart/2005/8/layout/hList1"/>
    <dgm:cxn modelId="{9D849B61-FFA0-4521-8D77-A44A91AAB397}" type="presParOf" srcId="{20A89080-C0D0-4A65-B4FD-EC4DF1A5B887}" destId="{F76BF623-75F1-4784-9E11-DB118D2329DA}" srcOrd="0" destOrd="0" presId="urn:microsoft.com/office/officeart/2005/8/layout/hList1"/>
    <dgm:cxn modelId="{4E5418F0-B1CC-4B10-9E9F-8D61984ECBF0}" type="presParOf" srcId="{20A89080-C0D0-4A65-B4FD-EC4DF1A5B887}" destId="{B45DE4AD-83ED-4E17-949C-6BE64B2B926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70A3C2-953D-4ACA-9390-4A529159D674}" type="doc">
      <dgm:prSet loTypeId="urn:microsoft.com/office/officeart/2005/8/layout/pyramid1" loCatId="pyramid" qsTypeId="urn:microsoft.com/office/officeart/2005/8/quickstyle/simple3" qsCatId="simple" csTypeId="urn:microsoft.com/office/officeart/2005/8/colors/accent1_2" csCatId="accent1" phldr="1"/>
      <dgm:spPr/>
    </dgm:pt>
    <dgm:pt modelId="{2E6CC589-F5ED-47CA-8332-FD5F71F8B256}">
      <dgm:prSet phldrT="[Текст]" custT="1"/>
      <dgm:spPr/>
      <dgm:t>
        <a:bodyPr/>
        <a:lstStyle/>
        <a:p>
          <a:r>
            <a:rPr lang="ru-RU" sz="2800" dirty="0" smtClean="0"/>
            <a:t> </a:t>
          </a:r>
          <a:r>
            <a:rPr lang="ru-RU" sz="2400" dirty="0" err="1" smtClean="0"/>
            <a:t>Лингвисти</a:t>
          </a:r>
          <a:r>
            <a:rPr lang="ru-RU" sz="2400" dirty="0" smtClean="0"/>
            <a:t>-</a:t>
          </a:r>
        </a:p>
        <a:p>
          <a:r>
            <a:rPr lang="ru-RU" sz="2400" dirty="0" err="1" smtClean="0"/>
            <a:t>ческая</a:t>
          </a:r>
          <a:r>
            <a:rPr lang="ru-RU" sz="2400" dirty="0" smtClean="0"/>
            <a:t> фраза.</a:t>
          </a:r>
        </a:p>
        <a:p>
          <a:r>
            <a:rPr lang="ru-RU" sz="2400" dirty="0" smtClean="0"/>
            <a:t>О чём идёт речь?</a:t>
          </a:r>
          <a:endParaRPr lang="ru-RU" sz="2400" dirty="0"/>
        </a:p>
      </dgm:t>
    </dgm:pt>
    <dgm:pt modelId="{085838B7-888A-4E3C-A9CE-F09977705787}" type="parTrans" cxnId="{6B1C88A2-B433-4908-A6FE-342C6DDD9387}">
      <dgm:prSet/>
      <dgm:spPr/>
      <dgm:t>
        <a:bodyPr/>
        <a:lstStyle/>
        <a:p>
          <a:endParaRPr lang="ru-RU"/>
        </a:p>
      </dgm:t>
    </dgm:pt>
    <dgm:pt modelId="{3F40AD1D-7A0E-4C23-9A30-13FC73F97234}" type="sibTrans" cxnId="{6B1C88A2-B433-4908-A6FE-342C6DDD9387}">
      <dgm:prSet/>
      <dgm:spPr/>
      <dgm:t>
        <a:bodyPr/>
        <a:lstStyle/>
        <a:p>
          <a:endParaRPr lang="ru-RU"/>
        </a:p>
      </dgm:t>
    </dgm:pt>
    <dgm:pt modelId="{3100DFC9-C4D2-406E-ABC3-AD63E7B72BA0}">
      <dgm:prSet phldrT="[Текст]" custT="1"/>
      <dgm:spPr/>
      <dgm:t>
        <a:bodyPr/>
        <a:lstStyle/>
        <a:p>
          <a:r>
            <a:rPr lang="ru-RU" sz="2800" dirty="0" smtClean="0"/>
            <a:t>Аргументы:</a:t>
          </a:r>
        </a:p>
        <a:p>
          <a:r>
            <a:rPr lang="ru-RU" sz="2800" dirty="0" smtClean="0"/>
            <a:t>во-первых,….</a:t>
          </a:r>
        </a:p>
        <a:p>
          <a:r>
            <a:rPr lang="ru-RU" sz="2800" dirty="0" smtClean="0"/>
            <a:t>во-вторых,…..</a:t>
          </a:r>
          <a:endParaRPr lang="ru-RU" sz="2800" dirty="0"/>
        </a:p>
      </dgm:t>
    </dgm:pt>
    <dgm:pt modelId="{88E9D377-D3E3-42FB-B2B4-6315AE2B4C27}" type="parTrans" cxnId="{73D8D0E2-E61A-44B3-887F-386BB9F07F5C}">
      <dgm:prSet/>
      <dgm:spPr/>
      <dgm:t>
        <a:bodyPr/>
        <a:lstStyle/>
        <a:p>
          <a:endParaRPr lang="ru-RU"/>
        </a:p>
      </dgm:t>
    </dgm:pt>
    <dgm:pt modelId="{84B8EE7A-A823-4251-A0CC-043CA76EAE0E}" type="sibTrans" cxnId="{73D8D0E2-E61A-44B3-887F-386BB9F07F5C}">
      <dgm:prSet/>
      <dgm:spPr/>
      <dgm:t>
        <a:bodyPr/>
        <a:lstStyle/>
        <a:p>
          <a:endParaRPr lang="ru-RU"/>
        </a:p>
      </dgm:t>
    </dgm:pt>
    <dgm:pt modelId="{287F3EBB-C9B4-418E-8539-8A772DBB907B}">
      <dgm:prSet phldrT="[Текст]" custT="1"/>
      <dgm:spPr/>
      <dgm:t>
        <a:bodyPr/>
        <a:lstStyle/>
        <a:p>
          <a:r>
            <a:rPr lang="ru-RU" sz="3200" dirty="0" smtClean="0"/>
            <a:t>Вывод.</a:t>
          </a:r>
        </a:p>
        <a:p>
          <a:r>
            <a:rPr lang="ru-RU" sz="3200" dirty="0" smtClean="0"/>
            <a:t>Что мы доказали?</a:t>
          </a:r>
          <a:endParaRPr lang="ru-RU" sz="3200" dirty="0"/>
        </a:p>
      </dgm:t>
    </dgm:pt>
    <dgm:pt modelId="{E35D7AE4-02B9-4332-B930-BA9F8AEDC529}" type="parTrans" cxnId="{B6820C3A-0FA5-485C-9846-CE7982EBFD5B}">
      <dgm:prSet/>
      <dgm:spPr/>
      <dgm:t>
        <a:bodyPr/>
        <a:lstStyle/>
        <a:p>
          <a:endParaRPr lang="ru-RU"/>
        </a:p>
      </dgm:t>
    </dgm:pt>
    <dgm:pt modelId="{3F65584D-88F5-4864-9166-35A233CB45B0}" type="sibTrans" cxnId="{B6820C3A-0FA5-485C-9846-CE7982EBFD5B}">
      <dgm:prSet/>
      <dgm:spPr/>
      <dgm:t>
        <a:bodyPr/>
        <a:lstStyle/>
        <a:p>
          <a:endParaRPr lang="ru-RU"/>
        </a:p>
      </dgm:t>
    </dgm:pt>
    <dgm:pt modelId="{97C9C02E-4F0D-49D4-8B02-B67137B3AE45}" type="pres">
      <dgm:prSet presAssocID="{5C70A3C2-953D-4ACA-9390-4A529159D674}" presName="Name0" presStyleCnt="0">
        <dgm:presLayoutVars>
          <dgm:dir/>
          <dgm:animLvl val="lvl"/>
          <dgm:resizeHandles val="exact"/>
        </dgm:presLayoutVars>
      </dgm:prSet>
      <dgm:spPr/>
    </dgm:pt>
    <dgm:pt modelId="{D6D54BFD-D388-4F93-828D-C62A0FCA9045}" type="pres">
      <dgm:prSet presAssocID="{2E6CC589-F5ED-47CA-8332-FD5F71F8B256}" presName="Name8" presStyleCnt="0"/>
      <dgm:spPr/>
    </dgm:pt>
    <dgm:pt modelId="{AC6B4EDC-8A72-42DE-9F42-6461B45FA421}" type="pres">
      <dgm:prSet presAssocID="{2E6CC589-F5ED-47CA-8332-FD5F71F8B256}" presName="level" presStyleLbl="node1" presStyleIdx="0" presStyleCnt="3" custScaleX="137958" custScaleY="11547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0B5A9E-89DB-4C95-999A-D75FA0F9C927}" type="pres">
      <dgm:prSet presAssocID="{2E6CC589-F5ED-47CA-8332-FD5F71F8B25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58AEAA-55D8-4FE6-B7E0-34657BB17C49}" type="pres">
      <dgm:prSet presAssocID="{3100DFC9-C4D2-406E-ABC3-AD63E7B72BA0}" presName="Name8" presStyleCnt="0"/>
      <dgm:spPr/>
    </dgm:pt>
    <dgm:pt modelId="{DCFD1E6D-39C6-441C-B532-0DAB3797C9F8}" type="pres">
      <dgm:prSet presAssocID="{3100DFC9-C4D2-406E-ABC3-AD63E7B72BA0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F6562B-723B-4F13-916E-3BF008552DD1}" type="pres">
      <dgm:prSet presAssocID="{3100DFC9-C4D2-406E-ABC3-AD63E7B72BA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5B2F34-9E0F-4EDA-AEB4-CB9D1E154B46}" type="pres">
      <dgm:prSet presAssocID="{287F3EBB-C9B4-418E-8539-8A772DBB907B}" presName="Name8" presStyleCnt="0"/>
      <dgm:spPr/>
    </dgm:pt>
    <dgm:pt modelId="{9A31D324-122F-48F4-9807-55F743FEFFED}" type="pres">
      <dgm:prSet presAssocID="{287F3EBB-C9B4-418E-8539-8A772DBB907B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483FB-5C81-4143-9B0D-8B37399792EE}" type="pres">
      <dgm:prSet presAssocID="{287F3EBB-C9B4-418E-8539-8A772DBB907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D08FB9-9131-48B5-83B6-F5B732085C2E}" type="presOf" srcId="{2E6CC589-F5ED-47CA-8332-FD5F71F8B256}" destId="{6B0B5A9E-89DB-4C95-999A-D75FA0F9C927}" srcOrd="1" destOrd="0" presId="urn:microsoft.com/office/officeart/2005/8/layout/pyramid1"/>
    <dgm:cxn modelId="{D3FF3D52-7D0B-4C09-8532-36954D245165}" type="presOf" srcId="{3100DFC9-C4D2-406E-ABC3-AD63E7B72BA0}" destId="{DCFD1E6D-39C6-441C-B532-0DAB3797C9F8}" srcOrd="0" destOrd="0" presId="urn:microsoft.com/office/officeart/2005/8/layout/pyramid1"/>
    <dgm:cxn modelId="{6B1C88A2-B433-4908-A6FE-342C6DDD9387}" srcId="{5C70A3C2-953D-4ACA-9390-4A529159D674}" destId="{2E6CC589-F5ED-47CA-8332-FD5F71F8B256}" srcOrd="0" destOrd="0" parTransId="{085838B7-888A-4E3C-A9CE-F09977705787}" sibTransId="{3F40AD1D-7A0E-4C23-9A30-13FC73F97234}"/>
    <dgm:cxn modelId="{BE72D3EB-CEDF-4F2F-B3BF-C3385AF9AE03}" type="presOf" srcId="{287F3EBB-C9B4-418E-8539-8A772DBB907B}" destId="{9A31D324-122F-48F4-9807-55F743FEFFED}" srcOrd="0" destOrd="0" presId="urn:microsoft.com/office/officeart/2005/8/layout/pyramid1"/>
    <dgm:cxn modelId="{73D8D0E2-E61A-44B3-887F-386BB9F07F5C}" srcId="{5C70A3C2-953D-4ACA-9390-4A529159D674}" destId="{3100DFC9-C4D2-406E-ABC3-AD63E7B72BA0}" srcOrd="1" destOrd="0" parTransId="{88E9D377-D3E3-42FB-B2B4-6315AE2B4C27}" sibTransId="{84B8EE7A-A823-4251-A0CC-043CA76EAE0E}"/>
    <dgm:cxn modelId="{4EAB8EC5-CAC4-4F9F-9FC4-F39EBDEE287B}" type="presOf" srcId="{287F3EBB-C9B4-418E-8539-8A772DBB907B}" destId="{B42483FB-5C81-4143-9B0D-8B37399792EE}" srcOrd="1" destOrd="0" presId="urn:microsoft.com/office/officeart/2005/8/layout/pyramid1"/>
    <dgm:cxn modelId="{B6820C3A-0FA5-485C-9846-CE7982EBFD5B}" srcId="{5C70A3C2-953D-4ACA-9390-4A529159D674}" destId="{287F3EBB-C9B4-418E-8539-8A772DBB907B}" srcOrd="2" destOrd="0" parTransId="{E35D7AE4-02B9-4332-B930-BA9F8AEDC529}" sibTransId="{3F65584D-88F5-4864-9166-35A233CB45B0}"/>
    <dgm:cxn modelId="{B3E5D503-062B-449D-BCDC-1ED487EDB249}" type="presOf" srcId="{2E6CC589-F5ED-47CA-8332-FD5F71F8B256}" destId="{AC6B4EDC-8A72-42DE-9F42-6461B45FA421}" srcOrd="0" destOrd="0" presId="urn:microsoft.com/office/officeart/2005/8/layout/pyramid1"/>
    <dgm:cxn modelId="{96CC72A4-1F45-4E76-80CD-0909B14ACFC5}" type="presOf" srcId="{5C70A3C2-953D-4ACA-9390-4A529159D674}" destId="{97C9C02E-4F0D-49D4-8B02-B67137B3AE45}" srcOrd="0" destOrd="0" presId="urn:microsoft.com/office/officeart/2005/8/layout/pyramid1"/>
    <dgm:cxn modelId="{84BA25D8-AF98-433B-983D-B3488E1106AC}" type="presOf" srcId="{3100DFC9-C4D2-406E-ABC3-AD63E7B72BA0}" destId="{3EF6562B-723B-4F13-916E-3BF008552DD1}" srcOrd="1" destOrd="0" presId="urn:microsoft.com/office/officeart/2005/8/layout/pyramid1"/>
    <dgm:cxn modelId="{96DAFDA2-C3D3-4AEB-A292-5FE805C1FE46}" type="presParOf" srcId="{97C9C02E-4F0D-49D4-8B02-B67137B3AE45}" destId="{D6D54BFD-D388-4F93-828D-C62A0FCA9045}" srcOrd="0" destOrd="0" presId="urn:microsoft.com/office/officeart/2005/8/layout/pyramid1"/>
    <dgm:cxn modelId="{49825AFC-0CA8-40FB-9004-E3F2C43C512C}" type="presParOf" srcId="{D6D54BFD-D388-4F93-828D-C62A0FCA9045}" destId="{AC6B4EDC-8A72-42DE-9F42-6461B45FA421}" srcOrd="0" destOrd="0" presId="urn:microsoft.com/office/officeart/2005/8/layout/pyramid1"/>
    <dgm:cxn modelId="{C22DCCE7-2202-4C85-92E4-B5F61CC66CD6}" type="presParOf" srcId="{D6D54BFD-D388-4F93-828D-C62A0FCA9045}" destId="{6B0B5A9E-89DB-4C95-999A-D75FA0F9C927}" srcOrd="1" destOrd="0" presId="urn:microsoft.com/office/officeart/2005/8/layout/pyramid1"/>
    <dgm:cxn modelId="{0146A793-1A2A-4716-B1B9-1C5AE7B387DB}" type="presParOf" srcId="{97C9C02E-4F0D-49D4-8B02-B67137B3AE45}" destId="{4A58AEAA-55D8-4FE6-B7E0-34657BB17C49}" srcOrd="1" destOrd="0" presId="urn:microsoft.com/office/officeart/2005/8/layout/pyramid1"/>
    <dgm:cxn modelId="{4D1F9113-C71F-4072-9667-E028DCCE848B}" type="presParOf" srcId="{4A58AEAA-55D8-4FE6-B7E0-34657BB17C49}" destId="{DCFD1E6D-39C6-441C-B532-0DAB3797C9F8}" srcOrd="0" destOrd="0" presId="urn:microsoft.com/office/officeart/2005/8/layout/pyramid1"/>
    <dgm:cxn modelId="{6138C489-DBCE-4195-B6DC-E002D375549C}" type="presParOf" srcId="{4A58AEAA-55D8-4FE6-B7E0-34657BB17C49}" destId="{3EF6562B-723B-4F13-916E-3BF008552DD1}" srcOrd="1" destOrd="0" presId="urn:microsoft.com/office/officeart/2005/8/layout/pyramid1"/>
    <dgm:cxn modelId="{56AB09A4-DCFE-44BA-9ACD-0DD277C6667D}" type="presParOf" srcId="{97C9C02E-4F0D-49D4-8B02-B67137B3AE45}" destId="{7B5B2F34-9E0F-4EDA-AEB4-CB9D1E154B46}" srcOrd="2" destOrd="0" presId="urn:microsoft.com/office/officeart/2005/8/layout/pyramid1"/>
    <dgm:cxn modelId="{F4B5AF7D-67F2-4E7E-B375-5FBC4E6D4B5B}" type="presParOf" srcId="{7B5B2F34-9E0F-4EDA-AEB4-CB9D1E154B46}" destId="{9A31D324-122F-48F4-9807-55F743FEFFED}" srcOrd="0" destOrd="0" presId="urn:microsoft.com/office/officeart/2005/8/layout/pyramid1"/>
    <dgm:cxn modelId="{EB91D5D1-EA25-4BE5-8545-1E46F7629D26}" type="presParOf" srcId="{7B5B2F34-9E0F-4EDA-AEB4-CB9D1E154B46}" destId="{B42483FB-5C81-4143-9B0D-8B37399792E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C962503-C420-4228-BFDD-DE0C732E252B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4B477B2-981B-4D50-9C38-566D63B5F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Бессоюзные сложные предложения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Обобщение пройденного по теме, применение полученных знаний на ГИА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Киласова</a:t>
            </a:r>
            <a:r>
              <a:rPr lang="ru-RU" dirty="0" smtClean="0"/>
              <a:t> Елена </a:t>
            </a:r>
            <a:r>
              <a:rPr lang="ru-RU" dirty="0" err="1" smtClean="0"/>
              <a:t>викторовна</a:t>
            </a:r>
            <a:r>
              <a:rPr lang="ru-RU" dirty="0" smtClean="0"/>
              <a:t>, учитель русского языка и литературы</a:t>
            </a:r>
          </a:p>
          <a:p>
            <a:r>
              <a:rPr lang="ru-RU" dirty="0" smtClean="0"/>
              <a:t>Г. </a:t>
            </a:r>
            <a:r>
              <a:rPr lang="ru-RU" smtClean="0"/>
              <a:t>Калининград ,МАОУ </a:t>
            </a:r>
            <a:r>
              <a:rPr lang="ru-RU" dirty="0" smtClean="0"/>
              <a:t>лицей №23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424936" cy="108012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Вывод по отрывку из романа М. Ю.Лермонтова «Герой нашего времени» (повесть «Бэла»)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08520" y="1916832"/>
            <a:ext cx="8640960" cy="4729712"/>
          </a:xfrm>
        </p:spPr>
        <p:txBody>
          <a:bodyPr/>
          <a:lstStyle/>
          <a:p>
            <a:r>
              <a:rPr lang="ru-RU" i="1" dirty="0" smtClean="0"/>
              <a:t>Сложноподчинённые предложения  вносят элемент рассудительности, а порой даже занудности. Бессоюзные  же передают придают речи Печорина живой, непринужденный характер.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6" name="Рисунок 5" descr="0021-016-Bela-v-krepos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3645024"/>
            <a:ext cx="3619500" cy="2984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Вывод по отрывку из  романа М.Ю.Лермонтов «Герой нашего времени» («Дневник Печорина»)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0872" y="2132856"/>
            <a:ext cx="8229600" cy="4325112"/>
          </a:xfrm>
        </p:spPr>
        <p:txBody>
          <a:bodyPr>
            <a:normAutofit/>
          </a:bodyPr>
          <a:lstStyle/>
          <a:p>
            <a:r>
              <a:rPr lang="ru-RU" dirty="0" smtClean="0"/>
              <a:t>Употребление бессоюзных сложных предложений  не только даёт возможность сделать речь героя лаконичной, эмоциональной, но и способствует раскрытию авторского замысла.</a:t>
            </a:r>
          </a:p>
          <a:p>
            <a:endParaRPr lang="ru-RU" dirty="0"/>
          </a:p>
        </p:txBody>
      </p:sp>
      <p:pic>
        <p:nvPicPr>
          <p:cNvPr id="4" name="Рисунок 3" descr="Печори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4365104"/>
            <a:ext cx="3027653" cy="249289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Преимущества бессоюзных сложных предложений: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/>
          <a:lstStyle/>
          <a:p>
            <a:r>
              <a:rPr lang="ru-RU" dirty="0" smtClean="0"/>
              <a:t>1) придают живой , непринуждённый характер речи героя;</a:t>
            </a:r>
          </a:p>
          <a:p>
            <a:r>
              <a:rPr lang="ru-RU" dirty="0" smtClean="0"/>
              <a:t>2) передают динамичность действия;</a:t>
            </a:r>
          </a:p>
          <a:p>
            <a:r>
              <a:rPr lang="ru-RU" dirty="0" smtClean="0"/>
              <a:t>3) создание цельной картины из отдельных деталей;</a:t>
            </a:r>
          </a:p>
          <a:p>
            <a:r>
              <a:rPr lang="ru-RU" dirty="0" smtClean="0"/>
              <a:t>4) способствуют раскрытию авторского замысла.</a:t>
            </a:r>
            <a:endParaRPr lang="ru-RU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4941169"/>
            <a:ext cx="2619375" cy="191683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066800"/>
          </a:xfrm>
        </p:spPr>
        <p:txBody>
          <a:bodyPr/>
          <a:lstStyle/>
          <a:p>
            <a:r>
              <a:rPr lang="ru-RU" dirty="0" smtClean="0"/>
              <a:t>Структура сочинения на ГИА: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988840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написания сочинения на лингвистическую тему.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rgbClr val="002060"/>
            </a:solidFill>
          </a:ln>
        </p:spPr>
        <p:txBody>
          <a:bodyPr>
            <a:normAutofit fontScale="85000" lnSpcReduction="10000"/>
          </a:bodyPr>
          <a:lstStyle/>
          <a:p>
            <a:pPr marL="1181862" lvl="2" indent="-514350">
              <a:buAutoNum type="arabicPeriod"/>
            </a:pPr>
            <a:r>
              <a:rPr lang="ru-RU" dirty="0" smtClean="0">
                <a:solidFill>
                  <a:srgbClr val="100800"/>
                </a:solidFill>
              </a:rPr>
              <a:t>Внимательно читаем высказывание о языке.  Осмысливаем  его.</a:t>
            </a:r>
          </a:p>
          <a:p>
            <a:pPr lvl="2">
              <a:buFont typeface="Monotype Sorts" pitchFamily="2" charset="2"/>
              <a:buNone/>
              <a:defRPr/>
            </a:pPr>
            <a:r>
              <a:rPr lang="ru-RU" dirty="0" smtClean="0">
                <a:solidFill>
                  <a:srgbClr val="100800"/>
                </a:solidFill>
              </a:rPr>
              <a:t> 2.  Выясняем, о каких свойствах языка или языковых явлениях идёт речь в высказывании.</a:t>
            </a:r>
            <a:r>
              <a:rPr lang="ru-RU" dirty="0" smtClean="0"/>
              <a:t> </a:t>
            </a:r>
          </a:p>
          <a:p>
            <a:pPr lvl="2">
              <a:buFont typeface="Monotype Sorts" pitchFamily="2" charset="2"/>
              <a:buNone/>
              <a:defRPr/>
            </a:pPr>
            <a:r>
              <a:rPr lang="ru-RU" dirty="0" smtClean="0"/>
              <a:t> 3.  Пишем вступление, в котором  необходимо</a:t>
            </a:r>
          </a:p>
          <a:p>
            <a:pPr lvl="2">
              <a:buFont typeface="Monotype Sorts" pitchFamily="2" charset="2"/>
              <a:buNone/>
              <a:defRPr/>
            </a:pPr>
            <a:r>
              <a:rPr lang="ru-RU" dirty="0" smtClean="0"/>
              <a:t>   сформулировать позицию автора высказывания,</a:t>
            </a:r>
          </a:p>
          <a:p>
            <a:pPr lvl="2">
              <a:buFont typeface="Monotype Sorts" pitchFamily="2" charset="2"/>
              <a:buNone/>
              <a:defRPr/>
            </a:pPr>
            <a:r>
              <a:rPr lang="ru-RU" dirty="0" smtClean="0"/>
              <a:t>   выразить своё отношение к ней.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181862" lvl="2" indent="-514350">
              <a:buNone/>
            </a:pPr>
            <a:r>
              <a:rPr lang="ru-RU" dirty="0" smtClean="0">
                <a:solidFill>
                  <a:srgbClr val="100800"/>
                </a:solidFill>
              </a:rPr>
              <a:t>4. Ищем аргументы. Пишем основную часть.</a:t>
            </a:r>
            <a:r>
              <a:rPr lang="ru-RU" dirty="0" smtClean="0"/>
              <a:t> Помните: приводя пример, нужно не только назвать языковое явление, но и объяснить его значение и указать роль в тексте.</a:t>
            </a:r>
          </a:p>
          <a:p>
            <a:pPr lvl="2" algn="just">
              <a:buFont typeface="Monotype Sorts" pitchFamily="2" charset="2"/>
              <a:buNone/>
              <a:defRPr/>
            </a:pPr>
            <a:r>
              <a:rPr lang="ru-RU" dirty="0" smtClean="0"/>
              <a:t>5.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Пишем заключительную часть, в которой  делается вывод из всего сказанного. Как правило, в заключении говорится о том же, о чём во вступлении, но другими словами.</a:t>
            </a:r>
          </a:p>
          <a:p>
            <a:pPr marL="916686" lvl="1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Образец.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325112"/>
          </a:xfrm>
        </p:spPr>
        <p:txBody>
          <a:bodyPr>
            <a:noAutofit/>
          </a:bodyPr>
          <a:lstStyle/>
          <a:p>
            <a:r>
              <a:rPr lang="ru-RU" b="1" dirty="0" smtClean="0"/>
              <a:t>Тезис: </a:t>
            </a:r>
            <a:r>
              <a:rPr lang="ru-RU" dirty="0" smtClean="0"/>
              <a:t>Я согласен с высказыванием М.В.Ломоносова. Действительно, бессоюзные сложные предложения очень выразительны. </a:t>
            </a:r>
          </a:p>
          <a:p>
            <a:r>
              <a:rPr lang="ru-RU" b="1" dirty="0" smtClean="0"/>
              <a:t>Доказательства</a:t>
            </a:r>
            <a:r>
              <a:rPr lang="ru-RU" dirty="0" smtClean="0"/>
              <a:t>: Чтобы доказать правоту этого утверждения, обратимся к произведениям русской классики. Например, в …..(2 аргумента)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Вывод</a:t>
            </a:r>
            <a:r>
              <a:rPr lang="ru-RU" dirty="0" smtClean="0"/>
              <a:t>:   Итак, бессоюзные сложные предложения придают  (позволяют передать  писателю )………..Именно поэтому художники слова разнообразно, интересно используют их при создании своих произведений.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повторить параграфы 15-17, подготовиться к контрольной работе по этой теме;</a:t>
            </a:r>
          </a:p>
          <a:p>
            <a:r>
              <a:rPr lang="ru-RU" dirty="0" smtClean="0"/>
              <a:t>2) лингвистическое сочинение по фразе М. В. Ломоносова с использованием </a:t>
            </a:r>
            <a:r>
              <a:rPr lang="ru-RU" smtClean="0"/>
              <a:t>материала урока.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34888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«Союзы не что иное суть, как средство, которыми идеи знаний соединяются; итак, подобны они гвоздям или клею, которыми части махины сплочены …бывают. И как те махины, в которых меньше всего клею и гвоздей видно, весьма лучший вид имеют, нежели те, в которых спаев и склеек много. </a:t>
            </a:r>
            <a:r>
              <a:rPr lang="ru-RU" b="1" dirty="0" smtClean="0"/>
              <a:t>Так и слово важнее и великолепнее бывает, чем в нём союзов меньше.»</a:t>
            </a:r>
          </a:p>
          <a:p>
            <a:r>
              <a:rPr lang="ru-RU" dirty="0" smtClean="0"/>
              <a:t>                                                 М.В.Ломоносов</a:t>
            </a:r>
            <a:endParaRPr lang="ru-RU" dirty="0"/>
          </a:p>
        </p:txBody>
      </p:sp>
      <p:pic>
        <p:nvPicPr>
          <p:cNvPr id="4" name="Рисунок 3" descr="ломионосо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76672"/>
            <a:ext cx="1457251" cy="1910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44979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                  </a:t>
            </a:r>
            <a:endParaRPr lang="ru-RU" dirty="0"/>
          </a:p>
        </p:txBody>
      </p:sp>
      <p:graphicFrame>
        <p:nvGraphicFramePr>
          <p:cNvPr id="20" name="Схема 19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1" name="Рисунок 30" descr="1243277276_1232995015_barkhudarova_30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99592" y="548679"/>
            <a:ext cx="1800200" cy="2760307"/>
          </a:xfrm>
          <a:prstGeom prst="rect">
            <a:avLst/>
          </a:prstGeom>
        </p:spPr>
      </p:pic>
      <p:pic>
        <p:nvPicPr>
          <p:cNvPr id="34" name="Рисунок 33" descr="images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345113" y="4941168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интонации и смысловые отношения между частями БСП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7920880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 по отрывку из повести Б.Садовского «Лебединые клики»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003232" cy="4657704"/>
          </a:xfrm>
        </p:spPr>
        <p:txBody>
          <a:bodyPr>
            <a:normAutofit/>
          </a:bodyPr>
          <a:lstStyle/>
          <a:p>
            <a:r>
              <a:rPr lang="ru-RU" i="1" dirty="0" smtClean="0"/>
              <a:t>Однотонная перечислительная интонация создаёт картину замедленного движения; в то же время в  бессоюзных сложных предложения передается состояние природы, которая находится в покое, истоме. </a:t>
            </a:r>
          </a:p>
          <a:p>
            <a:r>
              <a:rPr lang="ru-RU" i="1" dirty="0" smtClean="0"/>
              <a:t>Из отдельных деталей складывается цельная картина.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Лингвистический эксперимент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Сильный ветер внезапно загудел в вышине, </a:t>
            </a:r>
            <a:r>
              <a:rPr lang="ru-RU" b="1" dirty="0" smtClean="0"/>
              <a:t>и </a:t>
            </a:r>
            <a:r>
              <a:rPr lang="ru-RU" dirty="0" smtClean="0"/>
              <a:t>деревья забушевали. Крупные капли дождя резко застучали, зашлепали по листьям, </a:t>
            </a:r>
            <a:r>
              <a:rPr lang="ru-RU" b="1" dirty="0" smtClean="0"/>
              <a:t>и</a:t>
            </a:r>
            <a:r>
              <a:rPr lang="ru-RU" dirty="0" smtClean="0"/>
              <a:t> сверкнула молния...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Вывод: ?</a:t>
            </a:r>
            <a:endParaRPr lang="ru-RU" dirty="0"/>
          </a:p>
        </p:txBody>
      </p:sp>
      <p:pic>
        <p:nvPicPr>
          <p:cNvPr id="4" name="Рисунок 3" descr="22_Regen_ubt.jpeg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6416" y="3789040"/>
            <a:ext cx="38100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 по отрывку из рассказа И.С.Тургенева «Бирюк»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13144"/>
          </a:xfrm>
        </p:spPr>
        <p:txBody>
          <a:bodyPr/>
          <a:lstStyle/>
          <a:p>
            <a:r>
              <a:rPr lang="ru-RU" dirty="0" smtClean="0"/>
              <a:t>При превращении бессоюзных предложений в сложносочинённые исчезает стремительность. Следовательно, бессоюзные сложные предложения придают тексту динамичность действия.</a:t>
            </a:r>
            <a:endParaRPr lang="ru-RU" dirty="0"/>
          </a:p>
        </p:txBody>
      </p:sp>
      <p:pic>
        <p:nvPicPr>
          <p:cNvPr id="5" name="Рисунок 4" descr="22_Regen_ubt.jpeg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573016"/>
            <a:ext cx="38100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Подчинительные союзы причины: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так как, поскольку, ибо, потому что, оттого что, из-за того что, вследствие того что, благодаря тому что, в связи с тем что, тем более что, затем что  и  другие.</a:t>
            </a:r>
            <a:endParaRPr lang="ru-RU" sz="3200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4509120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066800"/>
          </a:xfrm>
        </p:spPr>
        <p:txBody>
          <a:bodyPr/>
          <a:lstStyle/>
          <a:p>
            <a:r>
              <a:rPr lang="ru-RU" dirty="0" smtClean="0"/>
              <a:t>Лингвистический эксперимент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4469128"/>
          </a:xfrm>
        </p:spPr>
        <p:txBody>
          <a:bodyPr/>
          <a:lstStyle/>
          <a:p>
            <a:r>
              <a:rPr lang="ru-RU" dirty="0" smtClean="0"/>
              <a:t>Она за этой дверью; только я сам нынче напрасно хотел ее видеть, </a:t>
            </a:r>
            <a:r>
              <a:rPr lang="ru-RU" b="1" dirty="0" smtClean="0"/>
              <a:t>потому что </a:t>
            </a:r>
            <a:r>
              <a:rPr lang="ru-RU" dirty="0" smtClean="0"/>
              <a:t>сидит в углу, закутавшись в покрывало, не говорит и не смотрит, </a:t>
            </a:r>
            <a:r>
              <a:rPr lang="ru-RU" b="1" dirty="0" smtClean="0"/>
              <a:t>оттого что </a:t>
            </a:r>
            <a:r>
              <a:rPr lang="ru-RU" dirty="0" smtClean="0"/>
              <a:t>пуглива, как дикая серна. Я нанял нашу духанщицу, </a:t>
            </a:r>
            <a:r>
              <a:rPr lang="ru-RU" b="1" dirty="0" smtClean="0"/>
              <a:t>так как </a:t>
            </a:r>
            <a:r>
              <a:rPr lang="ru-RU" dirty="0" smtClean="0"/>
              <a:t>она знает по-татарски...</a:t>
            </a:r>
          </a:p>
          <a:p>
            <a:r>
              <a:rPr lang="ru-RU" dirty="0" smtClean="0"/>
              <a:t>Вывод: ?</a:t>
            </a:r>
            <a:endParaRPr lang="ru-RU" dirty="0"/>
          </a:p>
        </p:txBody>
      </p:sp>
      <p:pic>
        <p:nvPicPr>
          <p:cNvPr id="4" name="Рисунок 3" descr="0021-016-Bela-v-krepos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3645024"/>
            <a:ext cx="3619500" cy="298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200</TotalTime>
  <Words>704</Words>
  <Application>Microsoft Office PowerPoint</Application>
  <PresentationFormat>Экран (4:3)</PresentationFormat>
  <Paragraphs>70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Бессоюзные сложные предложения</vt:lpstr>
      <vt:lpstr>Слайд 2</vt:lpstr>
      <vt:lpstr>Слайд 3</vt:lpstr>
      <vt:lpstr>Виды интонации и смысловые отношения между частями БСП</vt:lpstr>
      <vt:lpstr>Вывод по отрывку из повести Б.Садовского «Лебединые клики» </vt:lpstr>
      <vt:lpstr>Лингвистический эксперимент</vt:lpstr>
      <vt:lpstr>Вывод по отрывку из рассказа И.С.Тургенева «Бирюк»</vt:lpstr>
      <vt:lpstr>Подчинительные союзы причины:</vt:lpstr>
      <vt:lpstr>Лингвистический эксперимент</vt:lpstr>
      <vt:lpstr>Вывод по отрывку из романа М. Ю.Лермонтова «Герой нашего времени» (повесть «Бэла»)</vt:lpstr>
      <vt:lpstr>Вывод по отрывку из  романа М.Ю.Лермонтов «Герой нашего времени» («Дневник Печорина»)</vt:lpstr>
      <vt:lpstr>Преимущества бессоюзных сложных предложений:</vt:lpstr>
      <vt:lpstr>Структура сочинения на ГИА:</vt:lpstr>
      <vt:lpstr>Алгоритм написания сочинения на лингвистическую тему.</vt:lpstr>
      <vt:lpstr>Образец. 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Бессоюзные сложные предложения</dc:title>
  <dc:creator>Teuton</dc:creator>
  <cp:lastModifiedBy>Teuton</cp:lastModifiedBy>
  <cp:revision>66</cp:revision>
  <dcterms:created xsi:type="dcterms:W3CDTF">2013-03-07T16:38:50Z</dcterms:created>
  <dcterms:modified xsi:type="dcterms:W3CDTF">2013-11-04T09:35:55Z</dcterms:modified>
</cp:coreProperties>
</file>