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7" r:id="rId4"/>
    <p:sldId id="265" r:id="rId5"/>
    <p:sldId id="257" r:id="rId6"/>
    <p:sldId id="270" r:id="rId7"/>
    <p:sldId id="258" r:id="rId8"/>
    <p:sldId id="269" r:id="rId9"/>
    <p:sldId id="261" r:id="rId10"/>
    <p:sldId id="260" r:id="rId11"/>
    <p:sldId id="264" r:id="rId12"/>
    <p:sldId id="25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EC92F-961D-47AA-9070-CD2D62D32D04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76863-2F99-46C5-94B2-B1715BEF5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5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6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5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8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5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78CB-B266-44BD-834C-2E484406D142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9405-D095-4340-8A3D-F46420439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05" y="260648"/>
            <a:ext cx="8208912" cy="122413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Рыбак Марта Васильевна</a:t>
            </a:r>
            <a:endParaRPr lang="ru-RU" sz="1800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учитель физической культуры</a:t>
            </a:r>
          </a:p>
          <a:p>
            <a:r>
              <a:rPr lang="ru-RU" sz="1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МБОУ «Гимназия №1» г. Ноябрьск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0504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2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2961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«Здравствуйте, грозная царица!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Ну, теперь твоя душенька довольна».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</a:rPr>
              <a:t> </a:t>
            </a:r>
            <a:br>
              <a:rPr lang="ru-RU" sz="3600" dirty="0" smtClean="0">
                <a:effectLst/>
                <a:latin typeface="Times New Roman"/>
                <a:ea typeface="Times New Roman"/>
              </a:rPr>
            </a:br>
            <a:endParaRPr lang="ru-RU" sz="3600" dirty="0"/>
          </a:p>
        </p:txBody>
      </p:sp>
      <p:pic>
        <p:nvPicPr>
          <p:cNvPr id="5122" name="Picture 2" descr="сканирование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8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Танец на воде «Шторм»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9" name="Picture 3" descr="Танец Штор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92888" cy="47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5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 чтобы вы, попросили у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«Золотой рыбки»?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сканирование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671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0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сканирование0002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4" b="70651"/>
          <a:stretch>
            <a:fillRect/>
          </a:stretch>
        </p:blipFill>
        <p:spPr bwMode="auto">
          <a:xfrm>
            <a:off x="827584" y="1700808"/>
            <a:ext cx="74168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8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«Жил старик со своею старухой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 самого синего моря».</a:t>
            </a:r>
            <a:endParaRPr lang="ru-RU" sz="36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скан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6" y="1412776"/>
            <a:ext cx="87413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4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87" y="188640"/>
            <a:ext cx="7474024" cy="13681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Звучит музыка К. Сен-Санс «Аквариум». 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Звезд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3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47863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Танец на воде «Рыбки»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Рыб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7" y="1124744"/>
            <a:ext cx="8712968" cy="53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0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«Воротился старик ко старухе,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Рассказал ей великое чудо».</a:t>
            </a:r>
            <a:endParaRPr lang="ru-RU" sz="36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сканирование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«Чего тебе надобно, старче?»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сканирование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5" y="1268760"/>
            <a:ext cx="7920880" cy="51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9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94421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«Воротись, поклонись рыбке:</a:t>
            </a:r>
            <a:b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Не хочу быть столбовою дворянкой,</a:t>
            </a:r>
            <a:b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А хочу быть вольною царицей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».</a:t>
            </a:r>
            <a:endParaRPr lang="ru-RU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сканирование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24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Танец на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воде</a:t>
            </a:r>
            <a:r>
              <a:rPr lang="ru-RU" sz="3600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«Волны»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сканиров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247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5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388424" cy="151216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                                                                                                              </a:t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В палатах видит свою старуху,</a:t>
            </a:r>
            <a:b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За столом сидит она царицей,  </a:t>
            </a:r>
            <a:b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Служат ей бояре да дворяне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…»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146" name="Picture 2" descr="сканирование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369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52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«Жил старик со своею старухой У самого синего моря».</vt:lpstr>
      <vt:lpstr>Звучит музыка К. Сен-Санс «Аквариум».  </vt:lpstr>
      <vt:lpstr>Танец на воде «Рыбки» </vt:lpstr>
      <vt:lpstr>«Воротился старик ко старухе, Рассказал ей великое чудо».</vt:lpstr>
      <vt:lpstr>«Чего тебе надобно, старче?»</vt:lpstr>
      <vt:lpstr>«Воротись, поклонись рыбке: Не хочу быть столбовою дворянкой, А хочу быть вольною царицей».</vt:lpstr>
      <vt:lpstr>Танец на воде «Волны»</vt:lpstr>
      <vt:lpstr>                                                                                                                «В палатах видит свою старуху, За столом сидит она царицей,   Служат ей бояре да дворяне…»  </vt:lpstr>
      <vt:lpstr>  «Здравствуйте, грозная царица! Ну, теперь твоя душенька довольна».   </vt:lpstr>
      <vt:lpstr>Танец на воде «Шторм» </vt:lpstr>
      <vt:lpstr>А чтобы вы, попросили у   «Золотой рыбки»?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Марта</dc:creator>
  <cp:lastModifiedBy>Марта</cp:lastModifiedBy>
  <cp:revision>15</cp:revision>
  <dcterms:created xsi:type="dcterms:W3CDTF">2013-03-31T15:18:28Z</dcterms:created>
  <dcterms:modified xsi:type="dcterms:W3CDTF">2014-01-29T15:56:28Z</dcterms:modified>
</cp:coreProperties>
</file>