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7531-6DE5-45E6-BA8A-6DF26E25694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4C2F-3DAF-4DA7-A694-8C80E104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7531-6DE5-45E6-BA8A-6DF26E25694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4C2F-3DAF-4DA7-A694-8C80E104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7531-6DE5-45E6-BA8A-6DF26E25694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4C2F-3DAF-4DA7-A694-8C80E104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7531-6DE5-45E6-BA8A-6DF26E25694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4C2F-3DAF-4DA7-A694-8C80E104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7531-6DE5-45E6-BA8A-6DF26E25694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4C2F-3DAF-4DA7-A694-8C80E104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7531-6DE5-45E6-BA8A-6DF26E25694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4C2F-3DAF-4DA7-A694-8C80E104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7531-6DE5-45E6-BA8A-6DF26E25694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4C2F-3DAF-4DA7-A694-8C80E104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7531-6DE5-45E6-BA8A-6DF26E25694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4C2F-3DAF-4DA7-A694-8C80E104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7531-6DE5-45E6-BA8A-6DF26E25694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4C2F-3DAF-4DA7-A694-8C80E104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7531-6DE5-45E6-BA8A-6DF26E25694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04C2F-3DAF-4DA7-A694-8C80E10408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97531-6DE5-45E6-BA8A-6DF26E25694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CE04C2F-3DAF-4DA7-A694-8C80E10408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497531-6DE5-45E6-BA8A-6DF26E25694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CE04C2F-3DAF-4DA7-A694-8C80E104087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8287072" cy="4392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Всероссийский фестиваль педагогических идей «Открытый урок»</a:t>
            </a:r>
            <a:b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дошкольниками</a:t>
            </a:r>
            <a:b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«ПРЕЗЕНТАЦИЯ К УРОКУ»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 в образовательных областях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область: «Безопасность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«ЗНАЙ И ВЫПОЛНЯЙ ПРАВИЛА УЛИЧНОГО ДВИЖЕНИЯ»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653136"/>
            <a:ext cx="8215064" cy="22048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(</a:t>
            </a:r>
            <a:r>
              <a:rPr lang="ru-RU" sz="2400" dirty="0" smtClean="0"/>
              <a:t>Старший дошкольный возраст)</a:t>
            </a:r>
          </a:p>
          <a:p>
            <a:r>
              <a:rPr lang="ru-RU" sz="2400" dirty="0" smtClean="0"/>
              <a:t>Составила: </a:t>
            </a:r>
            <a:r>
              <a:rPr lang="ru-RU" sz="2400" dirty="0" err="1" smtClean="0"/>
              <a:t>Перчихина</a:t>
            </a:r>
            <a:r>
              <a:rPr lang="ru-RU" sz="2400" dirty="0" smtClean="0"/>
              <a:t> Елена Всеволодовна, воспитатель группы №8</a:t>
            </a:r>
            <a:br>
              <a:rPr lang="ru-RU" sz="2400" dirty="0" smtClean="0"/>
            </a:br>
            <a:r>
              <a:rPr lang="ru-RU" sz="2400" dirty="0" smtClean="0"/>
              <a:t>ГБОУ СОШ №1028 (Дошкольное отделение) ВАО г. Москвы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8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764704"/>
            <a:ext cx="7920880" cy="594066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</a:t>
            </a:r>
            <a:r>
              <a:rPr lang="ru-RU" sz="4000" dirty="0" smtClean="0"/>
              <a:t>Непосредственная образовательная </a:t>
            </a:r>
            <a:br>
              <a:rPr lang="ru-RU" sz="4000" dirty="0" smtClean="0"/>
            </a:br>
            <a:r>
              <a:rPr lang="ru-RU" sz="4000" dirty="0" smtClean="0"/>
              <a:t>                               деятельность</a:t>
            </a:r>
            <a:endParaRPr lang="ru-RU" dirty="0"/>
          </a:p>
        </p:txBody>
      </p:sp>
      <p:pic>
        <p:nvPicPr>
          <p:cNvPr id="4" name="Содержимое 3" descr="дорожное движение фото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42570"/>
            <a:ext cx="7920879" cy="517462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рожное движение фото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8446970" cy="578141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орожное движение фото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531142" cy="568863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/>
          </a:bodyPr>
          <a:lstStyle/>
          <a:p>
            <a:r>
              <a:rPr lang="ru-RU" smtClean="0"/>
              <a:t>    </a:t>
            </a:r>
            <a:r>
              <a:rPr lang="ru-RU" dirty="0" smtClean="0"/>
              <a:t>Предварительная работа</a:t>
            </a:r>
            <a:endParaRPr lang="ru-RU" dirty="0"/>
          </a:p>
        </p:txBody>
      </p:sp>
      <p:pic>
        <p:nvPicPr>
          <p:cNvPr id="4" name="Содержимое 3" descr="P1010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727205"/>
            <a:ext cx="3672408" cy="49595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0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745505"/>
            <a:ext cx="7776864" cy="583264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0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7" y="764704"/>
            <a:ext cx="7896877" cy="59226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8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848872" cy="588665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8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968886" cy="59766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8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92696"/>
            <a:ext cx="7941254" cy="595594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692696"/>
            <a:ext cx="7991292" cy="599346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7084" y="764704"/>
            <a:ext cx="7776864" cy="583264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</TotalTime>
  <Words>29</Words>
  <Application>Microsoft Office PowerPoint</Application>
  <PresentationFormat>Экран (4:3)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Всероссийский фестиваль педагогических идей «Открытый урок» Работа с дошкольниками  КОНКУРС «ПРЕЗЕНТАЦИЯ К УРОКУ»  Непосредственная образовательная деятельность в образовательных областях Образовательная область: «Безопасность» Тема: «ЗНАЙ И ВЫПОЛНЯЙ ПРАВИЛА УЛИЧНОГО ДВИЖЕНИЯ»</vt:lpstr>
      <vt:lpstr>    Предварительная работа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        Непосредственная образовательная                                 деятельность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Непосредственная образовательная деятельность Образовательная область: «Безопасность»</dc:title>
  <dc:creator>User</dc:creator>
  <cp:lastModifiedBy>User</cp:lastModifiedBy>
  <cp:revision>6</cp:revision>
  <dcterms:created xsi:type="dcterms:W3CDTF">2013-02-16T12:56:52Z</dcterms:created>
  <dcterms:modified xsi:type="dcterms:W3CDTF">2014-01-19T12:50:20Z</dcterms:modified>
</cp:coreProperties>
</file>