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73" r:id="rId12"/>
    <p:sldId id="274" r:id="rId13"/>
    <p:sldId id="272" r:id="rId14"/>
    <p:sldId id="271" r:id="rId15"/>
    <p:sldId id="275" r:id="rId16"/>
    <p:sldId id="277" r:id="rId17"/>
    <p:sldId id="276" r:id="rId18"/>
    <p:sldId id="278" r:id="rId19"/>
    <p:sldId id="279" r:id="rId20"/>
    <p:sldId id="280" r:id="rId21"/>
    <p:sldId id="281" r:id="rId22"/>
    <p:sldId id="28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817" autoAdjust="0"/>
  </p:normalViewPr>
  <p:slideViewPr>
    <p:cSldViewPr>
      <p:cViewPr varScale="1">
        <p:scale>
          <a:sx n="31" d="100"/>
          <a:sy n="31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1CB65-5DE8-48A5-8F28-3FA1701FDB65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89DB0-1BDE-4754-BD98-6B9188F7A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89DB0-1BDE-4754-BD98-6B9188F7A01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Выбери правильный ответ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836713"/>
            <a:ext cx="80648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С возрастом кости становятся менее хрупкими, потому что в них увеличивается процентное содержание минеральных солей.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603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ННН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" name="Рисунок 7" descr="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139952" y="2924944"/>
            <a:ext cx="4178002" cy="33066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 </a:t>
            </a:r>
            <a:r>
              <a:rPr lang="ru-RU" sz="2800" dirty="0" smtClean="0"/>
              <a:t>Кости скелета человека твердые и упругие, потому что содержат органические и неорганические вещества</a:t>
            </a:r>
            <a:endParaRPr lang="ru-RU" sz="2800" b="1" dirty="0" smtClean="0"/>
          </a:p>
          <a:p>
            <a:pPr lvl="0"/>
            <a:r>
              <a:rPr lang="ru-RU" sz="2800" dirty="0" smtClean="0"/>
              <a:t> </a:t>
            </a:r>
          </a:p>
          <a:p>
            <a:pPr lvl="0"/>
            <a:endParaRPr lang="ru-RU" sz="2800" dirty="0" smtClean="0"/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5" y="342900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221088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86224" y="2348880"/>
            <a:ext cx="2718024" cy="381642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Кости растут в толщину, потому что делятся клетки надкостницы. 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932040" y="2060848"/>
            <a:ext cx="3510111" cy="410445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Кости растут в длину, потому что делятся клетки надкостницы. </a:t>
            </a:r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4334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716016" y="2060848"/>
            <a:ext cx="3078063" cy="410445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При нарушении осанки необходимо заниматься лечебной физкультурой, потому что с помощью систематических занятий корригирующей гимнастики можно исправить многие дефекты опорно-двигательной системы</a:t>
            </a:r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429000"/>
            <a:ext cx="2088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4221088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148064" y="3212976"/>
            <a:ext cx="2833464" cy="323465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509120"/>
            <a:ext cx="835292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Необходимо систематически заниматься физической культурой и спортом, потому что регулярные занятия способствуют правильному формированию опорно-двигательной системы и осанки</a:t>
            </a:r>
            <a:endParaRPr lang="ru-RU" sz="2800" b="1" dirty="0" smtClean="0">
              <a:latin typeface="Comic Sans MS" pitchFamily="66" charset="0"/>
            </a:endParaRPr>
          </a:p>
          <a:p>
            <a:pPr lvl="0"/>
            <a:endParaRPr lang="ru-RU" sz="2800" dirty="0" smtClean="0">
              <a:latin typeface="Comic Sans MS" pitchFamily="66" charset="0"/>
            </a:endParaRPr>
          </a:p>
          <a:p>
            <a:endParaRPr lang="ru-RU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132856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779912" y="764704"/>
            <a:ext cx="4287540" cy="33066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509120"/>
            <a:ext cx="835292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Необходимо заниматься физической культурой и спортом, потому что нерегулярные занятия способствуют правильному формированию опорно-двигательной системы и осанки. </a:t>
            </a:r>
            <a:endParaRPr lang="ru-RU" sz="2800" dirty="0" smtClean="0">
              <a:latin typeface="Comic Sans MS" pitchFamily="66" charset="0"/>
            </a:endParaRPr>
          </a:p>
          <a:p>
            <a:endParaRPr lang="ru-RU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132856"/>
            <a:ext cx="1518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452812" y="764704"/>
            <a:ext cx="4863604" cy="337867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149080"/>
            <a:ext cx="777686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dirty="0" smtClean="0">
              <a:latin typeface="Comic Sans MS" pitchFamily="66" charset="0"/>
            </a:endParaRPr>
          </a:p>
          <a:p>
            <a:r>
              <a:rPr lang="ru-RU" sz="2800" dirty="0" smtClean="0"/>
              <a:t>Удары при </a:t>
            </a:r>
            <a:r>
              <a:rPr lang="ru-RU" sz="2800" dirty="0" err="1" smtClean="0"/>
              <a:t>хотьбе</a:t>
            </a:r>
            <a:r>
              <a:rPr lang="ru-RU" sz="2800" dirty="0" smtClean="0"/>
              <a:t>, беге, прыжках смягчаются, потому что позвоночник человека имеет </a:t>
            </a:r>
            <a:r>
              <a:rPr lang="en-US" sz="2800" dirty="0" smtClean="0"/>
              <a:t>S </a:t>
            </a:r>
            <a:r>
              <a:rPr lang="ru-RU" sz="2800" dirty="0" smtClean="0"/>
              <a:t>– образную форму</a:t>
            </a:r>
            <a:endParaRPr lang="ru-RU" sz="2800" dirty="0" smtClean="0">
              <a:latin typeface="Comic Sans MS" pitchFamily="66" charset="0"/>
            </a:endParaRPr>
          </a:p>
          <a:p>
            <a:endParaRPr lang="ru-RU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132856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00437" y="476672"/>
            <a:ext cx="4743971" cy="366670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>
                <a:latin typeface="Comic Sans MS" pitchFamily="66" charset="0"/>
              </a:rPr>
              <a:t> </a:t>
            </a:r>
            <a:r>
              <a:rPr lang="ru-RU" sz="2800" dirty="0" smtClean="0"/>
              <a:t>Удары при </a:t>
            </a:r>
            <a:r>
              <a:rPr lang="ru-RU" sz="2800" dirty="0" err="1" smtClean="0"/>
              <a:t>хотьбе</a:t>
            </a:r>
            <a:r>
              <a:rPr lang="ru-RU" sz="2800" dirty="0" smtClean="0"/>
              <a:t>, беге, прыжках не смягчаются, потому что позвоночник человека имеет </a:t>
            </a:r>
            <a:r>
              <a:rPr lang="en-US" sz="2800" dirty="0" smtClean="0"/>
              <a:t>S </a:t>
            </a:r>
            <a:r>
              <a:rPr lang="ru-RU" sz="2800" dirty="0" smtClean="0"/>
              <a:t>– образную форму</a:t>
            </a:r>
            <a:endParaRPr lang="ru-RU" sz="2800" dirty="0" smtClean="0">
              <a:latin typeface="Comic Sans MS" pitchFamily="66" charset="0"/>
            </a:endParaRPr>
          </a:p>
          <a:p>
            <a:pPr lvl="0"/>
            <a:endParaRPr lang="ru-RU" sz="2800" dirty="0" smtClean="0"/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4334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995936" y="2636912"/>
            <a:ext cx="4536504" cy="36004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Необходимо следить за своей осанкой, потому что правильная осанка обеспечивает нормальную  работу мышц и внутренних органов. </a:t>
            </a:r>
            <a:endParaRPr lang="ru-RU" sz="2800" b="1" dirty="0" smtClean="0">
              <a:latin typeface="Comic Sans MS" pitchFamily="66" charset="0"/>
            </a:endParaRPr>
          </a:p>
          <a:p>
            <a:endParaRPr lang="ru-RU" sz="2800" dirty="0" smtClean="0">
              <a:latin typeface="Comic Sans MS" pitchFamily="66" charset="0"/>
            </a:endParaRPr>
          </a:p>
          <a:p>
            <a:pPr lvl="0"/>
            <a:endParaRPr lang="ru-RU" sz="2800" dirty="0" smtClean="0"/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9" y="3429000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437112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24250" y="2714624"/>
            <a:ext cx="4504134" cy="330666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5013176"/>
            <a:ext cx="8748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Перетренировка вредна, потому что приводит к сильной усталости.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132856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495674" y="1196752"/>
            <a:ext cx="4532710" cy="338437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Необходимо следить за своей осанкой, потому что нарушение осанки не обеспечивает нормальную  работу мышц и внутренних органов.</a:t>
            </a:r>
            <a:endParaRPr lang="ru-RU" sz="2800" dirty="0" smtClean="0">
              <a:latin typeface="Comic Sans MS" pitchFamily="66" charset="0"/>
            </a:endParaRPr>
          </a:p>
          <a:p>
            <a:pPr lvl="0"/>
            <a:endParaRPr lang="ru-RU" sz="2800" dirty="0" smtClean="0"/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3" y="3429000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221088"/>
            <a:ext cx="1999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851920" y="2996952"/>
            <a:ext cx="4392488" cy="324036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764704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Каждому ученику необходимо полноценное питание, потому что наличие в пище витаминов и минеральных солей обеспечивает нормальное развитие ОДС.</a:t>
            </a:r>
            <a:endParaRPr lang="ru-RU" sz="2800" dirty="0" smtClean="0">
              <a:latin typeface="Comic Sans MS" pitchFamily="66" charset="0"/>
            </a:endParaRPr>
          </a:p>
          <a:p>
            <a:pPr lvl="0"/>
            <a:endParaRPr lang="ru-RU" sz="2800" dirty="0" smtClean="0"/>
          </a:p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619500" y="2714624"/>
            <a:ext cx="4696916" cy="352268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4869160"/>
            <a:ext cx="80648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Каждому ученику необходимо регулярное питание, потому что наличие в пище витаминов и минеральных солей обеспечивает нормальное развитие ОДС.</a:t>
            </a:r>
            <a:r>
              <a:rPr lang="ru-RU" sz="2800" b="1" dirty="0" smtClean="0">
                <a:latin typeface="Comic Sans MS" pitchFamily="66" charset="0"/>
              </a:rPr>
              <a:t> </a:t>
            </a:r>
          </a:p>
          <a:p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8144" y="16288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56176" y="2492896"/>
            <a:ext cx="14334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55576" y="764704"/>
            <a:ext cx="4680520" cy="367240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92696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Перетренировка вредна, потому что позволяет восстановить силы.</a:t>
            </a:r>
            <a:r>
              <a:rPr lang="ru-RU" sz="2800" b="1" dirty="0" smtClean="0">
                <a:latin typeface="Comic Sans MS" pitchFamily="66" charset="0"/>
              </a:rPr>
              <a:t> 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292494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2240" y="3789040"/>
            <a:ext cx="1518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331640" y="2714624"/>
            <a:ext cx="4316685" cy="294662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548680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Лечение сколиоза – дело длительное и сложное, потому что требует от врача оказания неотложной медицинской помощи. 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3356992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9672" y="4293096"/>
            <a:ext cx="14334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114800" y="2060848"/>
            <a:ext cx="3193504" cy="432048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4869160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Лечение сколиоза – дело длительное и сложное, потому что требует от пациента терпения, трудолюбия, настойчивости. 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8144" y="16288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56176" y="2492896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187624" y="620688"/>
            <a:ext cx="2545432" cy="337867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836712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Человек ходит, бегает, прыгает, занимается спортом, потому что движение характерно для всех живых организмов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3645024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4509120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619500" y="2714624"/>
            <a:ext cx="4264868" cy="337867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4005064"/>
            <a:ext cx="79208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У детей кости более гибкие и упругие, потому что они содержат много органических веществ. 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6176" y="90872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16216" y="1700808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55576" y="692696"/>
            <a:ext cx="4453086" cy="288032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548681"/>
            <a:ext cx="59766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У пожилых людей кости более гибкие и упругие, потому что они содержат много органических веществ.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4208" y="764704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04248" y="1556792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ННН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331641" y="2714624"/>
            <a:ext cx="4026172" cy="345068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764704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 возрастом кости становятся более хрупкими, потому что в них увеличивается процентное содержание минеральных солей. 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89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Ответ:</a:t>
            </a:r>
            <a:endParaRPr lang="ru-RU" sz="48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4221088"/>
            <a:ext cx="1348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Comic Sans MS" pitchFamily="66" charset="0"/>
              </a:rPr>
              <a:t>ВВВ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139952" y="2924944"/>
            <a:ext cx="3954165" cy="33066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447</TotalTime>
  <Words>421</Words>
  <Application>Microsoft Office PowerPoint</Application>
  <PresentationFormat>Экран (4:3)</PresentationFormat>
  <Paragraphs>68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Выбери правильный ответ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revaz</dc:creator>
  <cp:lastModifiedBy>re</cp:lastModifiedBy>
  <cp:revision>44</cp:revision>
  <dcterms:modified xsi:type="dcterms:W3CDTF">2014-04-13T22:19:16Z</dcterms:modified>
</cp:coreProperties>
</file>