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7" r:id="rId4"/>
    <p:sldId id="278" r:id="rId5"/>
    <p:sldId id="261" r:id="rId6"/>
    <p:sldId id="262" r:id="rId7"/>
    <p:sldId id="264" r:id="rId8"/>
    <p:sldId id="267" r:id="rId9"/>
    <p:sldId id="281" r:id="rId10"/>
    <p:sldId id="269" r:id="rId11"/>
    <p:sldId id="270" r:id="rId12"/>
    <p:sldId id="272" r:id="rId13"/>
    <p:sldId id="273" r:id="rId14"/>
    <p:sldId id="275" r:id="rId15"/>
    <p:sldId id="282" r:id="rId16"/>
    <p:sldId id="27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675" autoAdjust="0"/>
    <p:restoredTop sz="94660"/>
  </p:normalViewPr>
  <p:slideViewPr>
    <p:cSldViewPr>
      <p:cViewPr varScale="1">
        <p:scale>
          <a:sx n="42" d="100"/>
          <a:sy n="42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50AB7-09AD-4E03-A9C0-81F812DEC9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33256-32AB-4B21-B3C9-0761F83A33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25C47-55B0-40C0-B3A5-80F380057A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91B3C3-DF9B-4EC9-A98D-EC919DE7CD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4A32A-CBBA-46FB-BDEF-D112AC2350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53528-8A4C-4F33-A27F-56F373C49C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69E49-5786-463A-83FE-C765CDCEAD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184E2-033C-4936-96A2-28CA4DEFF7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21FD3-348F-4945-B806-A7A907DF08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9EFE8-B26E-468A-B39D-3340931B19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705FE-A024-4758-B66C-B8A7ABE1C1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0EFE694-E003-4E72-8C92-FB1DA8A9B95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«Ладушка»</a:t>
            </a:r>
            <a:br>
              <a:rPr lang="ru-RU"/>
            </a:br>
            <a:r>
              <a:rPr lang="ru-RU" sz="3600"/>
              <a:t>Праздники народного календаря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Преподавание в начальной школе. Внеклассная работа по духовно-нравственному направлению.</a:t>
            </a:r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</a:pPr>
            <a:r>
              <a:rPr lang="ru-RU" sz="1200"/>
              <a:t>Автор-составитель, учитель ИЗО, руководитель студий «Ладушка», «Мир вокруг нас»: Борсук Любовь Леонидовна.МБОУСОШ №97 г.Новокузнецк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Кузьминки-городской фестиваль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4" name="Picture 4" descr="DSC0231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1341438"/>
            <a:ext cx="3384550" cy="4895850"/>
          </a:xfrm>
          <a:prstGeom prst="rect">
            <a:avLst/>
          </a:prstGeom>
          <a:noFill/>
        </p:spPr>
      </p:pic>
      <p:pic>
        <p:nvPicPr>
          <p:cNvPr id="15365" name="Picture 5" descr="DSC0230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40200" y="1989138"/>
            <a:ext cx="4535488" cy="4464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Наши богатыри и русские красавицы</a:t>
            </a:r>
          </a:p>
        </p:txBody>
      </p:sp>
      <p:pic>
        <p:nvPicPr>
          <p:cNvPr id="16388" name="Picture 4" descr="DSC0232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1628775"/>
            <a:ext cx="4465637" cy="4464050"/>
          </a:xfrm>
          <a:prstGeom prst="rect">
            <a:avLst/>
          </a:prstGeom>
          <a:noFill/>
        </p:spPr>
      </p:pic>
      <p:pic>
        <p:nvPicPr>
          <p:cNvPr id="16390" name="Picture 6" descr="DSC0233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48488" y="2708275"/>
            <a:ext cx="1800225" cy="3673475"/>
          </a:xfrm>
          <a:prstGeom prst="rect">
            <a:avLst/>
          </a:prstGeom>
          <a:noFill/>
        </p:spPr>
      </p:pic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229600" cy="4525962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Акция «Ангел Надежды»-Дом купца Фонарева. Мы открываем выставку.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6" name="Picture 4" descr="P119024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1557338"/>
            <a:ext cx="6624638" cy="4721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Нам подарили подарки, фотографировали и брали интервью!</a:t>
            </a:r>
            <a:br>
              <a:rPr lang="ru-RU" sz="2800"/>
            </a:br>
            <a:r>
              <a:rPr lang="ru-RU" sz="2800"/>
              <a:t>Смотрите нас по телевизору!</a:t>
            </a:r>
          </a:p>
        </p:txBody>
      </p:sp>
      <p:pic>
        <p:nvPicPr>
          <p:cNvPr id="19460" name="Picture 4" descr="P119031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1628775"/>
            <a:ext cx="4608513" cy="4608513"/>
          </a:xfrm>
          <a:prstGeom prst="rect">
            <a:avLst/>
          </a:prstGeom>
          <a:noFill/>
        </p:spPr>
      </p:pic>
      <p:pic>
        <p:nvPicPr>
          <p:cNvPr id="19461" name="Picture 5" descr="P1190323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364163" y="1916113"/>
            <a:ext cx="3384550" cy="4210050"/>
          </a:xfrm>
          <a:noFill/>
          <a:ln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/>
              <a:t>Инсценировка сказки «Морозко»-это подарок к Новому году в каждом классе начальной школы!</a:t>
            </a:r>
            <a:r>
              <a:rPr lang="ru-RU" sz="4000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8" name="Picture 4" descr="DSC0248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58888" y="1557338"/>
            <a:ext cx="6675437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DSC0247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404813"/>
            <a:ext cx="3960813" cy="4679950"/>
          </a:xfrm>
          <a:prstGeom prst="rect">
            <a:avLst/>
          </a:prstGeom>
          <a:noFill/>
        </p:spPr>
      </p:pic>
      <p:pic>
        <p:nvPicPr>
          <p:cNvPr id="29701" name="Picture 5" descr="DSC0247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404813"/>
            <a:ext cx="2160588" cy="3168650"/>
          </a:xfrm>
          <a:prstGeom prst="rect">
            <a:avLst/>
          </a:prstGeom>
          <a:noFill/>
        </p:spPr>
      </p:pic>
      <p:pic>
        <p:nvPicPr>
          <p:cNvPr id="29702" name="Picture 6" descr="DSC0250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24525" y="3500438"/>
            <a:ext cx="2879725" cy="2808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Самая большая награда – </a:t>
            </a:r>
            <a:br>
              <a:rPr lang="ru-RU" sz="3200"/>
            </a:br>
            <a:r>
              <a:rPr lang="ru-RU" sz="3200"/>
              <a:t>Счастье и радость на лицах детей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6" name="Picture 4" descr="DSC0249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1557338"/>
            <a:ext cx="7345362" cy="47513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Борсук Любовь Леонидовна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7210425" cy="4065588"/>
          </a:xfrm>
        </p:spPr>
        <p:txBody>
          <a:bodyPr/>
          <a:lstStyle/>
          <a:p>
            <a:endParaRPr lang="ru-RU"/>
          </a:p>
        </p:txBody>
      </p:sp>
      <p:pic>
        <p:nvPicPr>
          <p:cNvPr id="25604" name="Picture 4" descr="DSC0224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1484313"/>
            <a:ext cx="6913562" cy="48974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2012-2013 учебный год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67400" y="2205038"/>
            <a:ext cx="2819400" cy="3921125"/>
          </a:xfrm>
        </p:spPr>
        <p:txBody>
          <a:bodyPr/>
          <a:lstStyle/>
          <a:p>
            <a:endParaRPr lang="ru-RU"/>
          </a:p>
        </p:txBody>
      </p:sp>
      <p:pic>
        <p:nvPicPr>
          <p:cNvPr id="3080" name="Picture 8" descr="2013-05-17 1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2275" y="1844675"/>
            <a:ext cx="6913563" cy="4822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2013-2014 учебный год</a:t>
            </a:r>
            <a:br>
              <a:rPr lang="ru-RU" sz="4000"/>
            </a:br>
            <a:r>
              <a:rPr lang="ru-RU" sz="4000"/>
              <a:t>Посвящение в «Семилетки»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80" name="Picture 4" descr="DSC0221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1700213"/>
            <a:ext cx="4464050" cy="4248150"/>
          </a:xfrm>
          <a:prstGeom prst="rect">
            <a:avLst/>
          </a:prstGeom>
          <a:noFill/>
        </p:spPr>
      </p:pic>
      <p:pic>
        <p:nvPicPr>
          <p:cNvPr id="24581" name="Picture 5" descr="DSC0221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9338" y="2565400"/>
            <a:ext cx="3600450" cy="3600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Осенины</a:t>
            </a:r>
            <a:br>
              <a:rPr lang="ru-RU"/>
            </a:br>
            <a:endParaRPr lang="ru-RU" sz="3200"/>
          </a:p>
        </p:txBody>
      </p:sp>
      <p:pic>
        <p:nvPicPr>
          <p:cNvPr id="7172" name="Picture 4" descr="DSC0189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1628775"/>
            <a:ext cx="4465637" cy="3455988"/>
          </a:xfrm>
          <a:prstGeom prst="rect">
            <a:avLst/>
          </a:prstGeom>
          <a:noFill/>
        </p:spPr>
      </p:pic>
      <p:pic>
        <p:nvPicPr>
          <p:cNvPr id="7173" name="Picture 5" descr="DSC01956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148263" y="3068638"/>
            <a:ext cx="3600450" cy="3197225"/>
          </a:xfrm>
          <a:noFill/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Наши мальчики –заводилы игр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6" name="Picture 4" descr="DSC0192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1628775"/>
            <a:ext cx="4967287" cy="4679950"/>
          </a:xfrm>
          <a:prstGeom prst="rect">
            <a:avLst/>
          </a:prstGeom>
          <a:noFill/>
        </p:spPr>
      </p:pic>
      <p:pic>
        <p:nvPicPr>
          <p:cNvPr id="8197" name="Picture 5" descr="DSC0193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35600" y="1557338"/>
            <a:ext cx="3240088" cy="32400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Одно из занятий. « Изготовление Вепской русифицированной куклы-оберега»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0" name="Picture 10" descr="DSC0201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1628775"/>
            <a:ext cx="7200900" cy="4679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Акция народов мира</a:t>
            </a:r>
          </a:p>
        </p:txBody>
      </p:sp>
      <p:pic>
        <p:nvPicPr>
          <p:cNvPr id="13316" name="Picture 4" descr="DSC0227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1557338"/>
            <a:ext cx="4608512" cy="4535487"/>
          </a:xfrm>
          <a:prstGeom prst="rect">
            <a:avLst/>
          </a:prstGeom>
          <a:noFill/>
        </p:spPr>
      </p:pic>
      <p:pic>
        <p:nvPicPr>
          <p:cNvPr id="13317" name="Picture 5" descr="DSC02276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508625" y="1844675"/>
            <a:ext cx="3152775" cy="3529013"/>
          </a:xfrm>
          <a:noFill/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Вместе мы - сила!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2" name="Picture 4" descr="DSC0227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1484313"/>
            <a:ext cx="6985000" cy="48244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117</Words>
  <Application>Microsoft Office PowerPoint</Application>
  <PresentationFormat>Экран (4:3)</PresentationFormat>
  <Paragraphs>18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Arial</vt:lpstr>
      <vt:lpstr>Оформление по умолчанию</vt:lpstr>
      <vt:lpstr>«Ладушка» Праздники народного календаря</vt:lpstr>
      <vt:lpstr>Борсук Любовь Леонидовна</vt:lpstr>
      <vt:lpstr>2012-2013 учебный год</vt:lpstr>
      <vt:lpstr>2013-2014 учебный год Посвящение в «Семилетки»</vt:lpstr>
      <vt:lpstr>Осенины </vt:lpstr>
      <vt:lpstr>Наши мальчики –заводилы игр</vt:lpstr>
      <vt:lpstr>Одно из занятий. « Изготовление Вепской русифицированной куклы-оберега»</vt:lpstr>
      <vt:lpstr>Акция народов мира</vt:lpstr>
      <vt:lpstr>Вместе мы - сила!</vt:lpstr>
      <vt:lpstr>Кузьминки-городской фестиваль</vt:lpstr>
      <vt:lpstr>Наши богатыри и русские красавицы</vt:lpstr>
      <vt:lpstr>Акция «Ангел Надежды»-Дом купца Фонарева. Мы открываем выставку.</vt:lpstr>
      <vt:lpstr>Нам подарили подарки, фотографировали и брали интервью! Смотрите нас по телевизору!</vt:lpstr>
      <vt:lpstr>Инсценировка сказки «Морозко»-это подарок к Новому году в каждом классе начальной школы! </vt:lpstr>
      <vt:lpstr>Слайд 15</vt:lpstr>
      <vt:lpstr>Самая большая награда –  Счастье и радость на лицах детей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Внеурочная деятельность 3В</dc:title>
  <dc:creator>ADMIN</dc:creator>
  <cp:lastModifiedBy>re</cp:lastModifiedBy>
  <cp:revision>4</cp:revision>
  <dcterms:created xsi:type="dcterms:W3CDTF">2014-01-22T01:24:07Z</dcterms:created>
  <dcterms:modified xsi:type="dcterms:W3CDTF">2014-04-13T19:03:03Z</dcterms:modified>
</cp:coreProperties>
</file>