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74" r:id="rId13"/>
    <p:sldId id="283" r:id="rId14"/>
    <p:sldId id="275" r:id="rId15"/>
    <p:sldId id="281" r:id="rId16"/>
    <p:sldId id="276" r:id="rId17"/>
    <p:sldId id="277" r:id="rId18"/>
    <p:sldId id="267" r:id="rId19"/>
    <p:sldId id="268" r:id="rId20"/>
    <p:sldId id="278" r:id="rId21"/>
    <p:sldId id="269" r:id="rId22"/>
    <p:sldId id="270" r:id="rId23"/>
    <p:sldId id="25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491C65-AB2F-4CA0-A051-414019850027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E0BE6A-B17A-4633-9ADD-845AC94D0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491C65-AB2F-4CA0-A051-414019850027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0BE6A-B17A-4633-9ADD-845AC94D0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491C65-AB2F-4CA0-A051-414019850027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0BE6A-B17A-4633-9ADD-845AC94D0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491C65-AB2F-4CA0-A051-414019850027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0BE6A-B17A-4633-9ADD-845AC94D07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491C65-AB2F-4CA0-A051-414019850027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0BE6A-B17A-4633-9ADD-845AC94D07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491C65-AB2F-4CA0-A051-414019850027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0BE6A-B17A-4633-9ADD-845AC94D07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491C65-AB2F-4CA0-A051-414019850027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0BE6A-B17A-4633-9ADD-845AC94D0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491C65-AB2F-4CA0-A051-414019850027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0BE6A-B17A-4633-9ADD-845AC94D07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491C65-AB2F-4CA0-A051-414019850027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0BE6A-B17A-4633-9ADD-845AC94D0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8491C65-AB2F-4CA0-A051-414019850027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0BE6A-B17A-4633-9ADD-845AC94D0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491C65-AB2F-4CA0-A051-414019850027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E0BE6A-B17A-4633-9ADD-845AC94D07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8491C65-AB2F-4CA0-A051-414019850027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AE0BE6A-B17A-4633-9ADD-845AC94D0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1056;&#1077;&#1089;&#1091;&#1088;&#1089;&#1099;/&#1052;&#1086;&#1076;&#1091;&#1083;&#1100;3.&#1048;&#1085;&#1092;&#1086;&#1088;&#1084;&#1072;&#1094;&#1080;&#1086;&#1085;&#1085;&#1099;&#1081;%20&#1088;&#1077;&#1089;&#1091;&#1088;&#1089;.&#1055;&#1088;&#1086;&#1089;&#1090;&#1099;&#1077;%20&#1074;&#1077;&#1097;&#1077;&#1089;&#1090;&#1074;&#1072;-&#1085;&#1077;&#1084;&#1077;&#1090;&#1072;&#1083;&#1083;&#1099;%20(&#1089;&#1083;&#1072;&#1081;&#1076;%201,4,5).om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214422"/>
            <a:ext cx="8572528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Неметаллы: атомы и простые вещества. Воздух. Кислород. Озон»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85728"/>
            <a:ext cx="6400800" cy="571480"/>
          </a:xfrm>
        </p:spPr>
        <p:txBody>
          <a:bodyPr>
            <a:normAutofit/>
          </a:bodyPr>
          <a:lstStyle/>
          <a:p>
            <a:r>
              <a:rPr lang="ru-RU" b="1" dirty="0" smtClean="0"/>
              <a:t>урок по химии в 9 классе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000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876"/>
                <a:gridCol w="4429124"/>
              </a:tblGrid>
              <a:tr h="6637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Простые вещества (неметаллы)</a:t>
                      </a:r>
                      <a:endParaRPr lang="ru-RU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36984">
                <a:tc>
                  <a:txBody>
                    <a:bodyPr/>
                    <a:lstStyle/>
                    <a:p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Немолекулярного</a:t>
                      </a:r>
                      <a:r>
                        <a:rPr kumimoji="0" lang="ru-RU" sz="2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строения</a:t>
                      </a:r>
                      <a:endParaRPr kumimoji="0" lang="ru-RU" sz="2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</a:t>
                      </a:r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</a:t>
                      </a:r>
                      <a:endParaRPr kumimoji="0" lang="ru-RU" sz="2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2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этих неметаллов</a:t>
                      </a:r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атомные кристаллические решетки.</a:t>
                      </a:r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Они </a:t>
                      </a:r>
                      <a:r>
                        <a:rPr kumimoji="0" lang="ru-RU" sz="2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обладают большой твердостью и очень высокими температурами плавления</a:t>
                      </a:r>
                      <a:endParaRPr lang="ru-RU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Молекулярного строения</a:t>
                      </a:r>
                      <a:endParaRPr kumimoji="0" lang="ru-RU" sz="2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800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 </a:t>
                      </a:r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</a:t>
                      </a:r>
                      <a:r>
                        <a:rPr kumimoji="0" lang="ru-RU" sz="2800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Cl</a:t>
                      </a:r>
                      <a:r>
                        <a:rPr kumimoji="0" lang="ru-RU" sz="2800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</a:t>
                      </a:r>
                      <a:r>
                        <a:rPr kumimoji="0" lang="ru-RU" sz="2800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800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800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2800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kumimoji="0" lang="ru-RU" sz="2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2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этих неметаллов в твердом состоянии характерны </a:t>
                      </a:r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молекулярные кристаллические решетки. </a:t>
                      </a:r>
                      <a:r>
                        <a:rPr kumimoji="0" lang="ru-RU" sz="2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обычных условиях это газы, жидкости или твердые вещества с низкими температурами плавления</a:t>
                      </a:r>
                      <a:endParaRPr lang="ru-RU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74781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Кислород – </a:t>
                      </a:r>
                      <a:r>
                        <a:rPr kumimoji="0"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2800" b="1" kern="1200" baseline="-25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Озон – </a:t>
                      </a:r>
                      <a:r>
                        <a:rPr kumimoji="0"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ru-RU" sz="2800" b="1" kern="1200" baseline="-25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800" dirty="0"/>
                    </a:p>
                  </a:txBody>
                  <a:tcPr/>
                </a:tc>
              </a:tr>
              <a:tr h="62832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Газ без цвета, запаха, легче озона,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малорастворим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воде, бактерицидными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свойстваими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не обладает, не</a:t>
                      </a:r>
                      <a:r>
                        <a:rPr kumimoji="0"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ядовит, поддерживает процессы дыхания, горения, окисления, гниения, химически менее активен, чем озон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Светло-синий газ, с сильным запахом, в небольших концентрациях очень приятным (запах свежести), в 1,5 раза тяжелее кислорода, хорошо растворим в воде, химически активнее кислорода, он быстро разрушает резину, взаимодействует с серебром при комнатной температуре, обесцвечивает красители, обладает бактерицидными свойствами. Ядовит при концентрациях больше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чем 10 </a:t>
                      </a:r>
                      <a:r>
                        <a:rPr kumimoji="0" lang="ru-RU" sz="2400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-5  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%.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1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Распределите химические элементы на металлы и неметаллы.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28670"/>
            <a:ext cx="911635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52"/>
            <a:ext cx="866862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0025"/>
            <a:ext cx="9686925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2071678"/>
            <a:ext cx="4572032" cy="296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1)Проставьте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коэффициенты, покажите переход электронов,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какие  окислительные  или восстановительные свойства проявляет  кислород в уравнениях реакций:</a:t>
            </a:r>
          </a:p>
          <a:p>
            <a:pPr algn="ctr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F 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OF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  O 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N 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 NO;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S+O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=SO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O;    CH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 +CO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Mg +O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MgO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2).  Приведите примеры соединений неметаллов: а) с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-элементами, б) 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элементами. Охарактеризуйте их строение и свойства.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Подготовить презентацию о характеристике  соединения неметаллов по плану.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/>
              <a:t>Задание на дом.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714356"/>
            <a:ext cx="8643998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Распределение химических элементов </a:t>
            </a:r>
            <a:r>
              <a:rPr lang="ru-RU" sz="2200" dirty="0"/>
              <a:t>на металлы и неметаллы</a:t>
            </a:r>
            <a:r>
              <a:rPr lang="ru-RU" sz="2200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1142984"/>
            <a:ext cx="500066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Проверка домашнего задания.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6616" y="928670"/>
            <a:ext cx="9180616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C:\Documents and Settings\Администратор\Рабочий стол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11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дминистратор\Рабочий стол\1.JPG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365</TotalTime>
  <Words>314</Words>
  <Application>Microsoft Office PowerPoint</Application>
  <PresentationFormat>Экран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Неметаллы: атомы и простые вещества. Воздух. Кислород. Озон»</vt:lpstr>
      <vt:lpstr>Распределите химические элементы на металлы и неметаллы.</vt:lpstr>
      <vt:lpstr>Распределение химических элементов на металлы и неметаллы.</vt:lpstr>
      <vt:lpstr>Проверка домашнего задания.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Задание на дом.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Неметаллы: атомы и простые вещества. Воздух. Кислород. Озон»</dc:title>
  <dc:creator>Admin</dc:creator>
  <cp:lastModifiedBy>re</cp:lastModifiedBy>
  <cp:revision>36</cp:revision>
  <dcterms:created xsi:type="dcterms:W3CDTF">2014-01-18T05:33:41Z</dcterms:created>
  <dcterms:modified xsi:type="dcterms:W3CDTF">2014-04-04T12:55:36Z</dcterms:modified>
</cp:coreProperties>
</file>