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64" d="100"/>
          <a:sy n="64" d="100"/>
        </p:scale>
        <p:origin x="-72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6"/>
          <p:cNvSpPr>
            <a:spLocks/>
          </p:cNvSpPr>
          <p:nvPr/>
        </p:nvSpPr>
        <p:spPr bwMode="auto">
          <a:xfrm>
            <a:off x="0" y="4324350"/>
            <a:ext cx="1744663" cy="777875"/>
          </a:xfrm>
          <a:custGeom>
            <a:avLst/>
            <a:gdLst/>
            <a:ahLst/>
            <a:cxnLst>
              <a:cxn ang="0">
                <a:pos x="287" y="166"/>
              </a:cxn>
              <a:cxn ang="0">
                <a:pos x="293" y="164"/>
              </a:cxn>
              <a:cxn ang="0">
                <a:pos x="294" y="163"/>
              </a:cxn>
              <a:cxn ang="0">
                <a:pos x="370" y="87"/>
              </a:cxn>
              <a:cxn ang="0">
                <a:pos x="370" y="78"/>
              </a:cxn>
              <a:cxn ang="0">
                <a:pos x="294" y="3"/>
              </a:cxn>
              <a:cxn ang="0">
                <a:pos x="293" y="2"/>
              </a:cxn>
              <a:cxn ang="0">
                <a:pos x="287" y="0"/>
              </a:cxn>
              <a:cxn ang="0">
                <a:pos x="0" y="0"/>
              </a:cxn>
              <a:cxn ang="0">
                <a:pos x="0" y="166"/>
              </a:cxn>
              <a:cxn ang="0">
                <a:pos x="287" y="166"/>
              </a:cxn>
            </a:cxnLst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F6F3A7-8466-44D0-82FF-F45F268D2658}" type="datetimeFigureOut">
              <a:rPr lang="ru-RU"/>
              <a:pPr>
                <a:defRPr/>
              </a:pPr>
              <a:t>08.04.2014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3" y="4529138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3E847A-B0A1-456E-A566-34055E6865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-4763" y="31781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B653B7-C6C8-4D8E-BDDF-BFCB89410C61}" type="datetimeFigureOut">
              <a:rPr lang="ru-RU"/>
              <a:pPr>
                <a:defRPr/>
              </a:pPr>
              <a:t>08.04.2014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3" y="3244850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9B856D-9F12-4408-910E-5E7BBE17C2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4763" y="31781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" name="TextBox 36"/>
          <p:cNvSpPr txBox="1">
            <a:spLocks noChangeArrowheads="1"/>
          </p:cNvSpPr>
          <p:nvPr/>
        </p:nvSpPr>
        <p:spPr bwMode="auto">
          <a:xfrm>
            <a:off x="2466975" y="647700"/>
            <a:ext cx="609600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8000">
                <a:solidFill>
                  <a:schemeClr val="accent1"/>
                </a:solidFill>
                <a:latin typeface="Arial" charset="0"/>
              </a:rPr>
              <a:t>“</a:t>
            </a:r>
          </a:p>
        </p:txBody>
      </p:sp>
      <p:sp>
        <p:nvSpPr>
          <p:cNvPr id="7" name="TextBox 37"/>
          <p:cNvSpPr txBox="1">
            <a:spLocks noChangeArrowheads="1"/>
          </p:cNvSpPr>
          <p:nvPr/>
        </p:nvSpPr>
        <p:spPr bwMode="auto">
          <a:xfrm>
            <a:off x="11114088" y="2905125"/>
            <a:ext cx="609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8000">
                <a:solidFill>
                  <a:schemeClr val="accent1"/>
                </a:solidFill>
                <a:latin typeface="Arial" charset="0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34AA71-EF38-4A45-973A-BE0F28253CEB}" type="datetimeFigureOut">
              <a:rPr lang="ru-RU"/>
              <a:pPr>
                <a:defRPr/>
              </a:pPr>
              <a:t>08.04.2014</a:t>
            </a:fld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531813" y="3244850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ADE0E4-7EEC-4DC9-B2A9-299FC5FC4F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4763" y="491172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0D6078-2610-4662-901A-A54F0565A374}" type="datetimeFigureOut">
              <a:rPr lang="ru-RU"/>
              <a:pPr>
                <a:defRPr/>
              </a:pPr>
              <a:t>08.04.2014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3" y="4983163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C9A934-EC38-4728-ACD4-7DBFBBB6C01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4763" y="491172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" name="TextBox 36"/>
          <p:cNvSpPr txBox="1">
            <a:spLocks noChangeArrowheads="1"/>
          </p:cNvSpPr>
          <p:nvPr/>
        </p:nvSpPr>
        <p:spPr bwMode="auto">
          <a:xfrm>
            <a:off x="2466975" y="647700"/>
            <a:ext cx="609600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8000">
                <a:solidFill>
                  <a:schemeClr val="accent1"/>
                </a:solidFill>
                <a:latin typeface="Arial" charset="0"/>
              </a:rPr>
              <a:t>“</a:t>
            </a:r>
          </a:p>
        </p:txBody>
      </p:sp>
      <p:sp>
        <p:nvSpPr>
          <p:cNvPr id="7" name="TextBox 37"/>
          <p:cNvSpPr txBox="1">
            <a:spLocks noChangeArrowheads="1"/>
          </p:cNvSpPr>
          <p:nvPr/>
        </p:nvSpPr>
        <p:spPr bwMode="auto">
          <a:xfrm>
            <a:off x="11114088" y="2905125"/>
            <a:ext cx="609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8000">
                <a:solidFill>
                  <a:schemeClr val="accent1"/>
                </a:solidFill>
                <a:latin typeface="Arial" charset="0"/>
              </a:rPr>
              <a:t>”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FB33CE-3BFE-45B2-B1AC-BB8A9559F2CA}" type="datetimeFigureOut">
              <a:rPr lang="ru-RU"/>
              <a:pPr>
                <a:defRPr/>
              </a:pPr>
              <a:t>08.04.2014</a:t>
            </a:fld>
            <a:endParaRPr lang="ru-RU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531813" y="4983163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5232F8-72FD-4D23-9BC3-D4E4A6FA94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4763" y="491172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147539-12C8-498E-8B7B-1C6C5D48EFC9}" type="datetimeFigureOut">
              <a:rPr lang="ru-RU"/>
              <a:pPr>
                <a:defRPr/>
              </a:pPr>
              <a:t>08.04.2014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531813" y="4983163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0D27A6-194B-41B3-8DA4-9D99574828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465522-43DC-4FBE-BDAE-D0A5A85BF3DC}" type="datetimeFigureOut">
              <a:rPr lang="ru-RU"/>
              <a:pPr>
                <a:defRPr/>
              </a:pPr>
              <a:t>08.04.2014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22C315-4596-4CD1-8AF6-CED393DF35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F625A7-9215-487B-9733-4D7B047C38A2}" type="datetimeFigureOut">
              <a:rPr lang="ru-RU"/>
              <a:pPr>
                <a:defRPr/>
              </a:pPr>
              <a:t>08.04.2014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0A2851-40F2-43A5-B9D4-2CE67C7857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998462-44EB-42EE-93EC-DFD5890F1923}" type="datetimeFigureOut">
              <a:rPr lang="ru-RU"/>
              <a:pPr>
                <a:defRPr/>
              </a:pPr>
              <a:t>08.04.2014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54F276-8701-480E-BDE4-911F5CC7A0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-4763" y="31781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5D44B7-CA52-44A6-9F58-9B5B3ACEF60C}" type="datetimeFigureOut">
              <a:rPr lang="ru-RU"/>
              <a:pPr>
                <a:defRPr/>
              </a:pPr>
              <a:t>08.04.2014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3" y="3244850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C61299-3B65-4DF6-985D-F4F3916708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2CAF98-9D6F-4F09-958A-AB963CF8C588}" type="datetimeFigureOut">
              <a:rPr lang="ru-RU"/>
              <a:pPr>
                <a:defRPr/>
              </a:pPr>
              <a:t>08.04.2014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804B70-C225-4830-91A8-59FC05C2A7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11"/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1D494D-7377-4012-A563-49BA80168784}" type="datetimeFigureOut">
              <a:rPr lang="ru-RU"/>
              <a:pPr>
                <a:defRPr/>
              </a:pPr>
              <a:t>08.04.2014</a:t>
            </a:fld>
            <a:endParaRPr lang="ru-RU"/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B5A7F0-8ADD-442B-BB59-CAFC3388E1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1"/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285818-BAE7-4E28-898F-00684C3B7F53}" type="datetimeFigureOut">
              <a:rPr lang="ru-RU"/>
              <a:pPr>
                <a:defRPr/>
              </a:pPr>
              <a:t>08.04.2014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ADD4D2-DB02-4870-AE0F-A3A4EFB8B3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1"/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121184-CD1A-4290-B2A5-DED598482AFE}" type="datetimeFigureOut">
              <a:rPr lang="ru-RU"/>
              <a:pPr>
                <a:defRPr/>
              </a:pPr>
              <a:t>08.04.2014</a:t>
            </a:fld>
            <a:endParaRPr lang="ru-RU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03000-420A-4B0C-B743-D7B4860442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B1263A-86ED-4C7A-B153-3C2026BE66DB}" type="datetimeFigureOut">
              <a:rPr lang="ru-RU"/>
              <a:pPr>
                <a:defRPr/>
              </a:pPr>
              <a:t>08.04.2014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E05985-350D-42E2-A809-2BF4C1A199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4763" y="491172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E8FDB6-689E-4FE8-831A-61D5C1E6A4EA}" type="datetimeFigureOut">
              <a:rPr lang="ru-RU"/>
              <a:pPr>
                <a:defRPr/>
              </a:pPr>
              <a:t>08.04.2014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3" y="4983163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D265F0-2483-4E4B-90C1-9BB5D4F19BB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2"/>
          <p:cNvGrpSpPr>
            <a:grpSpLocks/>
          </p:cNvGrpSpPr>
          <p:nvPr/>
        </p:nvGrpSpPr>
        <p:grpSpPr bwMode="auto">
          <a:xfrm>
            <a:off x="0" y="228600"/>
            <a:ext cx="2851150" cy="6638925"/>
            <a:chOff x="2487613" y="285750"/>
            <a:chExt cx="2428875" cy="5654676"/>
          </a:xfrm>
        </p:grpSpPr>
        <p:sp>
          <p:nvSpPr>
            <p:cNvPr id="1046" name="Freeform 11"/>
            <p:cNvSpPr>
              <a:spLocks/>
            </p:cNvSpPr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>
                <a:cxn ang="0">
                  <a:pos x="22" y="136"/>
                </a:cxn>
                <a:cxn ang="0">
                  <a:pos x="17" y="80"/>
                </a:cxn>
                <a:cxn ang="0">
                  <a:pos x="0" y="0"/>
                </a:cxn>
                <a:cxn ang="0">
                  <a:pos x="0" y="35"/>
                </a:cxn>
                <a:cxn ang="0">
                  <a:pos x="20" y="124"/>
                </a:cxn>
                <a:cxn ang="0">
                  <a:pos x="22" y="136"/>
                </a:cxn>
              </a:cxnLst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7" name="Freeform 12"/>
            <p:cNvSpPr>
              <a:spLocks/>
            </p:cNvSpPr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>
                <a:cxn ang="0">
                  <a:pos x="86" y="350"/>
                </a:cxn>
                <a:cxn ang="0">
                  <a:pos x="139" y="504"/>
                </a:cxn>
                <a:cxn ang="0">
                  <a:pos x="140" y="478"/>
                </a:cxn>
                <a:cxn ang="0">
                  <a:pos x="95" y="347"/>
                </a:cxn>
                <a:cxn ang="0">
                  <a:pos x="0" y="0"/>
                </a:cxn>
                <a:cxn ang="0">
                  <a:pos x="6" y="61"/>
                </a:cxn>
                <a:cxn ang="0">
                  <a:pos x="86" y="350"/>
                </a:cxn>
              </a:cxnLst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8" name="Freeform 13"/>
            <p:cNvSpPr>
              <a:spLocks/>
            </p:cNvSpPr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>
                <a:cxn ang="0">
                  <a:pos x="8" y="22"/>
                </a:cxn>
                <a:cxn ang="0">
                  <a:pos x="0" y="0"/>
                </a:cxn>
                <a:cxn ang="0">
                  <a:pos x="0" y="29"/>
                </a:cxn>
                <a:cxn ang="0">
                  <a:pos x="68" y="194"/>
                </a:cxn>
                <a:cxn ang="0">
                  <a:pos x="123" y="308"/>
                </a:cxn>
                <a:cxn ang="0">
                  <a:pos x="132" y="308"/>
                </a:cxn>
                <a:cxn ang="0">
                  <a:pos x="77" y="190"/>
                </a:cxn>
                <a:cxn ang="0">
                  <a:pos x="8" y="22"/>
                </a:cxn>
              </a:cxnLst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9" name="Freeform 14"/>
            <p:cNvSpPr>
              <a:spLocks/>
            </p:cNvSpPr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>
                <a:cxn ang="0">
                  <a:pos x="28" y="79"/>
                </a:cxn>
                <a:cxn ang="0">
                  <a:pos x="37" y="79"/>
                </a:cxn>
                <a:cxn ang="0">
                  <a:pos x="0" y="0"/>
                </a:cxn>
                <a:cxn ang="0">
                  <a:pos x="28" y="79"/>
                </a:cxn>
              </a:cxnLst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50" name="Freeform 15"/>
            <p:cNvSpPr>
              <a:spLocks/>
            </p:cNvSpPr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>
                <a:cxn ang="0">
                  <a:pos x="162" y="660"/>
                </a:cxn>
                <a:cxn ang="0">
                  <a:pos x="116" y="534"/>
                </a:cxn>
                <a:cxn ang="0">
                  <a:pos x="40" y="236"/>
                </a:cxn>
                <a:cxn ang="0">
                  <a:pos x="12" y="51"/>
                </a:cxn>
                <a:cxn ang="0">
                  <a:pos x="0" y="0"/>
                </a:cxn>
                <a:cxn ang="0">
                  <a:pos x="33" y="237"/>
                </a:cxn>
                <a:cxn ang="0">
                  <a:pos x="107" y="537"/>
                </a:cxn>
                <a:cxn ang="0">
                  <a:pos x="160" y="681"/>
                </a:cxn>
                <a:cxn ang="0">
                  <a:pos x="178" y="722"/>
                </a:cxn>
                <a:cxn ang="0">
                  <a:pos x="174" y="708"/>
                </a:cxn>
                <a:cxn ang="0">
                  <a:pos x="162" y="660"/>
                </a:cxn>
              </a:cxnLst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51" name="Freeform 16"/>
            <p:cNvSpPr>
              <a:spLocks/>
            </p:cNvSpPr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>
                <a:cxn ang="0">
                  <a:pos x="11" y="577"/>
                </a:cxn>
                <a:cxn ang="0">
                  <a:pos x="12" y="589"/>
                </a:cxn>
                <a:cxn ang="0">
                  <a:pos x="22" y="632"/>
                </a:cxn>
                <a:cxn ang="0">
                  <a:pos x="23" y="635"/>
                </a:cxn>
                <a:cxn ang="0">
                  <a:pos x="17" y="576"/>
                </a:cxn>
                <a:cxn ang="0">
                  <a:pos x="5" y="269"/>
                </a:cxn>
                <a:cxn ang="0">
                  <a:pos x="15" y="0"/>
                </a:cxn>
                <a:cxn ang="0">
                  <a:pos x="12" y="0"/>
                </a:cxn>
                <a:cxn ang="0">
                  <a:pos x="1" y="269"/>
                </a:cxn>
                <a:cxn ang="0">
                  <a:pos x="11" y="577"/>
                </a:cxn>
              </a:cxnLst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52" name="Freeform 17"/>
            <p:cNvSpPr>
              <a:spLocks/>
            </p:cNvSpPr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56"/>
                </a:cxn>
                <a:cxn ang="0">
                  <a:pos x="17" y="107"/>
                </a:cxn>
                <a:cxn ang="0">
                  <a:pos x="11" y="46"/>
                </a:cxn>
                <a:cxn ang="0">
                  <a:pos x="10" y="43"/>
                </a:cxn>
                <a:cxn ang="0">
                  <a:pos x="0" y="0"/>
                </a:cxn>
              </a:cxnLst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53" name="Freeform 18"/>
            <p:cNvSpPr>
              <a:spLocks/>
            </p:cNvSpPr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93"/>
                </a:cxn>
                <a:cxn ang="0">
                  <a:pos x="17" y="166"/>
                </a:cxn>
                <a:cxn ang="0">
                  <a:pos x="24" y="184"/>
                </a:cxn>
                <a:cxn ang="0">
                  <a:pos x="41" y="222"/>
                </a:cxn>
                <a:cxn ang="0">
                  <a:pos x="38" y="212"/>
                </a:cxn>
                <a:cxn ang="0">
                  <a:pos x="13" y="92"/>
                </a:cxn>
                <a:cxn ang="0">
                  <a:pos x="8" y="22"/>
                </a:cxn>
                <a:cxn ang="0">
                  <a:pos x="7" y="18"/>
                </a:cxn>
                <a:cxn ang="0">
                  <a:pos x="0" y="0"/>
                </a:cxn>
              </a:cxnLst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54" name="Freeform 19"/>
            <p:cNvSpPr>
              <a:spLocks/>
            </p:cNvSpPr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>
                <a:cxn ang="0">
                  <a:pos x="7" y="854"/>
                </a:cxn>
                <a:cxn ang="0">
                  <a:pos x="50" y="613"/>
                </a:cxn>
                <a:cxn ang="0">
                  <a:pos x="149" y="388"/>
                </a:cxn>
                <a:cxn ang="0">
                  <a:pos x="285" y="183"/>
                </a:cxn>
                <a:cxn ang="0">
                  <a:pos x="364" y="89"/>
                </a:cxn>
                <a:cxn ang="0">
                  <a:pos x="406" y="44"/>
                </a:cxn>
                <a:cxn ang="0">
                  <a:pos x="450" y="1"/>
                </a:cxn>
                <a:cxn ang="0">
                  <a:pos x="450" y="0"/>
                </a:cxn>
                <a:cxn ang="0">
                  <a:pos x="405" y="43"/>
                </a:cxn>
                <a:cxn ang="0">
                  <a:pos x="363" y="88"/>
                </a:cxn>
                <a:cxn ang="0">
                  <a:pos x="283" y="181"/>
                </a:cxn>
                <a:cxn ang="0">
                  <a:pos x="145" y="386"/>
                </a:cxn>
                <a:cxn ang="0">
                  <a:pos x="45" y="611"/>
                </a:cxn>
                <a:cxn ang="0">
                  <a:pos x="0" y="854"/>
                </a:cxn>
                <a:cxn ang="0">
                  <a:pos x="0" y="859"/>
                </a:cxn>
                <a:cxn ang="0">
                  <a:pos x="7" y="878"/>
                </a:cxn>
                <a:cxn ang="0">
                  <a:pos x="7" y="854"/>
                </a:cxn>
              </a:cxnLst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55" name="Freeform 20"/>
            <p:cNvSpPr>
              <a:spLocks/>
            </p:cNvSpPr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6" y="73"/>
                </a:cxn>
                <a:cxn ang="0">
                  <a:pos x="35" y="73"/>
                </a:cxn>
                <a:cxn ang="0">
                  <a:pos x="0" y="0"/>
                </a:cxn>
              </a:cxnLst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56" name="Freeform 21"/>
            <p:cNvSpPr>
              <a:spLocks/>
            </p:cNvSpPr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>
                <a:cxn ang="0">
                  <a:pos x="7" y="44"/>
                </a:cxn>
                <a:cxn ang="0">
                  <a:pos x="8" y="48"/>
                </a:cxn>
                <a:cxn ang="0">
                  <a:pos x="8" y="19"/>
                </a:cxn>
                <a:cxn ang="0">
                  <a:pos x="1" y="0"/>
                </a:cxn>
                <a:cxn ang="0">
                  <a:pos x="0" y="26"/>
                </a:cxn>
                <a:cxn ang="0">
                  <a:pos x="7" y="44"/>
                </a:cxn>
              </a:cxnLst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57" name="Freeform 22"/>
            <p:cNvSpPr>
              <a:spLocks/>
            </p:cNvSpPr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>
                <a:cxn ang="0">
                  <a:pos x="7" y="18"/>
                </a:cxn>
                <a:cxn ang="0">
                  <a:pos x="0" y="0"/>
                </a:cxn>
                <a:cxn ang="0">
                  <a:pos x="12" y="48"/>
                </a:cxn>
                <a:cxn ang="0">
                  <a:pos x="16" y="62"/>
                </a:cxn>
                <a:cxn ang="0">
                  <a:pos x="51" y="135"/>
                </a:cxn>
                <a:cxn ang="0">
                  <a:pos x="52" y="135"/>
                </a:cxn>
                <a:cxn ang="0">
                  <a:pos x="24" y="56"/>
                </a:cxn>
                <a:cxn ang="0">
                  <a:pos x="7" y="18"/>
                </a:cxn>
              </a:cxnLst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027" name="Group 9"/>
          <p:cNvGrpSpPr>
            <a:grpSpLocks/>
          </p:cNvGrpSpPr>
          <p:nvPr/>
        </p:nvGrpSpPr>
        <p:grpSpPr bwMode="auto">
          <a:xfrm>
            <a:off x="26988" y="0"/>
            <a:ext cx="2357437" cy="6853238"/>
            <a:chOff x="6627813" y="194833"/>
            <a:chExt cx="1952625" cy="5678918"/>
          </a:xfrm>
        </p:grpSpPr>
        <p:sp>
          <p:nvSpPr>
            <p:cNvPr id="1034" name="Freeform 27"/>
            <p:cNvSpPr>
              <a:spLocks/>
            </p:cNvSpPr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>
                <a:cxn ang="0">
                  <a:pos x="7" y="210"/>
                </a:cxn>
                <a:cxn ang="0">
                  <a:pos x="26" y="445"/>
                </a:cxn>
                <a:cxn ang="0">
                  <a:pos x="57" y="679"/>
                </a:cxn>
                <a:cxn ang="0">
                  <a:pos x="101" y="911"/>
                </a:cxn>
                <a:cxn ang="0">
                  <a:pos x="103" y="920"/>
                </a:cxn>
                <a:cxn ang="0">
                  <a:pos x="99" y="874"/>
                </a:cxn>
                <a:cxn ang="0">
                  <a:pos x="99" y="866"/>
                </a:cxn>
                <a:cxn ang="0">
                  <a:pos x="63" y="678"/>
                </a:cxn>
                <a:cxn ang="0">
                  <a:pos x="30" y="444"/>
                </a:cxn>
                <a:cxn ang="0">
                  <a:pos x="9" y="209"/>
                </a:cxn>
                <a:cxn ang="0">
                  <a:pos x="3" y="92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92"/>
                </a:cxn>
                <a:cxn ang="0">
                  <a:pos x="7" y="210"/>
                </a:cxn>
              </a:cxnLst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5" name="Freeform 28"/>
            <p:cNvSpPr>
              <a:spLocks/>
            </p:cNvSpPr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>
                <a:cxn ang="0">
                  <a:pos x="53" y="229"/>
                </a:cxn>
                <a:cxn ang="0">
                  <a:pos x="88" y="330"/>
                </a:cxn>
                <a:cxn ang="0">
                  <a:pos x="88" y="308"/>
                </a:cxn>
                <a:cxn ang="0">
                  <a:pos x="88" y="304"/>
                </a:cxn>
                <a:cxn ang="0">
                  <a:pos x="62" y="226"/>
                </a:cxn>
                <a:cxn ang="0">
                  <a:pos x="0" y="0"/>
                </a:cxn>
                <a:cxn ang="0">
                  <a:pos x="7" y="63"/>
                </a:cxn>
                <a:cxn ang="0">
                  <a:pos x="53" y="229"/>
                </a:cxn>
              </a:cxnLst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6" name="Freeform 29"/>
            <p:cNvSpPr>
              <a:spLocks/>
            </p:cNvSpPr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>
                <a:cxn ang="0">
                  <a:pos x="6" y="15"/>
                </a:cxn>
                <a:cxn ang="0">
                  <a:pos x="0" y="0"/>
                </a:cxn>
                <a:cxn ang="0">
                  <a:pos x="1" y="29"/>
                </a:cxn>
                <a:cxn ang="0">
                  <a:pos x="42" y="127"/>
                </a:cxn>
                <a:cxn ang="0">
                  <a:pos x="80" y="207"/>
                </a:cxn>
                <a:cxn ang="0">
                  <a:pos x="90" y="207"/>
                </a:cxn>
                <a:cxn ang="0">
                  <a:pos x="50" y="123"/>
                </a:cxn>
                <a:cxn ang="0">
                  <a:pos x="6" y="15"/>
                </a:cxn>
              </a:cxnLst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7" name="Freeform 30"/>
            <p:cNvSpPr>
              <a:spLocks/>
            </p:cNvSpPr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>
                <a:cxn ang="0">
                  <a:pos x="101" y="409"/>
                </a:cxn>
                <a:cxn ang="0">
                  <a:pos x="78" y="344"/>
                </a:cxn>
                <a:cxn ang="0">
                  <a:pos x="29" y="151"/>
                </a:cxn>
                <a:cxn ang="0">
                  <a:pos x="13" y="53"/>
                </a:cxn>
                <a:cxn ang="0">
                  <a:pos x="0" y="0"/>
                </a:cxn>
                <a:cxn ang="0">
                  <a:pos x="21" y="152"/>
                </a:cxn>
                <a:cxn ang="0">
                  <a:pos x="69" y="347"/>
                </a:cxn>
                <a:cxn ang="0">
                  <a:pos x="103" y="441"/>
                </a:cxn>
                <a:cxn ang="0">
                  <a:pos x="115" y="467"/>
                </a:cxn>
                <a:cxn ang="0">
                  <a:pos x="112" y="458"/>
                </a:cxn>
                <a:cxn ang="0">
                  <a:pos x="101" y="409"/>
                </a:cxn>
              </a:cxnLst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8" name="Freeform 31"/>
            <p:cNvSpPr>
              <a:spLocks/>
            </p:cNvSpPr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>
                <a:cxn ang="0">
                  <a:pos x="17" y="633"/>
                </a:cxn>
                <a:cxn ang="0">
                  <a:pos x="13" y="597"/>
                </a:cxn>
                <a:cxn ang="0">
                  <a:pos x="5" y="398"/>
                </a:cxn>
                <a:cxn ang="0">
                  <a:pos x="13" y="198"/>
                </a:cxn>
                <a:cxn ang="0">
                  <a:pos x="22" y="99"/>
                </a:cxn>
                <a:cxn ang="0">
                  <a:pos x="36" y="0"/>
                </a:cxn>
                <a:cxn ang="0">
                  <a:pos x="35" y="0"/>
                </a:cxn>
                <a:cxn ang="0">
                  <a:pos x="20" y="99"/>
                </a:cxn>
                <a:cxn ang="0">
                  <a:pos x="10" y="198"/>
                </a:cxn>
                <a:cxn ang="0">
                  <a:pos x="1" y="398"/>
                </a:cxn>
                <a:cxn ang="0">
                  <a:pos x="7" y="589"/>
                </a:cxn>
                <a:cxn ang="0">
                  <a:pos x="16" y="632"/>
                </a:cxn>
                <a:cxn ang="0">
                  <a:pos x="17" y="633"/>
                </a:cxn>
              </a:cxnLst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9" name="Freeform 32"/>
            <p:cNvSpPr>
              <a:spLocks/>
            </p:cNvSpPr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>
                <a:cxn ang="0">
                  <a:pos x="22" y="59"/>
                </a:cxn>
                <a:cxn ang="0">
                  <a:pos x="28" y="59"/>
                </a:cxn>
                <a:cxn ang="0">
                  <a:pos x="0" y="0"/>
                </a:cxn>
                <a:cxn ang="0">
                  <a:pos x="22" y="59"/>
                </a:cxn>
              </a:cxnLst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0" name="Freeform 33"/>
            <p:cNvSpPr>
              <a:spLocks/>
            </p:cNvSpPr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>
                <a:cxn ang="0">
                  <a:pos x="4" y="54"/>
                </a:cxn>
                <a:cxn ang="0">
                  <a:pos x="17" y="107"/>
                </a:cxn>
                <a:cxn ang="0">
                  <a:pos x="10" y="44"/>
                </a:cxn>
                <a:cxn ang="0">
                  <a:pos x="9" y="43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" y="54"/>
                </a:cxn>
              </a:cxnLst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1" name="Freeform 34"/>
            <p:cNvSpPr>
              <a:spLocks/>
            </p:cNvSpPr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>
                <a:cxn ang="0">
                  <a:pos x="8" y="553"/>
                </a:cxn>
                <a:cxn ang="0">
                  <a:pos x="35" y="397"/>
                </a:cxn>
                <a:cxn ang="0">
                  <a:pos x="99" y="252"/>
                </a:cxn>
                <a:cxn ang="0">
                  <a:pos x="187" y="119"/>
                </a:cxn>
                <a:cxn ang="0">
                  <a:pos x="238" y="58"/>
                </a:cxn>
                <a:cxn ang="0">
                  <a:pos x="265" y="28"/>
                </a:cxn>
                <a:cxn ang="0">
                  <a:pos x="294" y="0"/>
                </a:cxn>
                <a:cxn ang="0">
                  <a:pos x="293" y="0"/>
                </a:cxn>
                <a:cxn ang="0">
                  <a:pos x="264" y="27"/>
                </a:cxn>
                <a:cxn ang="0">
                  <a:pos x="237" y="56"/>
                </a:cxn>
                <a:cxn ang="0">
                  <a:pos x="185" y="117"/>
                </a:cxn>
                <a:cxn ang="0">
                  <a:pos x="95" y="249"/>
                </a:cxn>
                <a:cxn ang="0">
                  <a:pos x="30" y="396"/>
                </a:cxn>
                <a:cxn ang="0">
                  <a:pos x="0" y="549"/>
                </a:cxn>
                <a:cxn ang="0">
                  <a:pos x="7" y="568"/>
                </a:cxn>
                <a:cxn ang="0">
                  <a:pos x="8" y="553"/>
                </a:cxn>
              </a:cxnLst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2" name="Freeform 35"/>
            <p:cNvSpPr>
              <a:spLocks/>
            </p:cNvSpPr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" y="53"/>
                </a:cxn>
                <a:cxn ang="0">
                  <a:pos x="25" y="53"/>
                </a:cxn>
                <a:cxn ang="0">
                  <a:pos x="0" y="0"/>
                </a:cxn>
              </a:cxnLst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3" name="Freeform 36"/>
            <p:cNvSpPr>
              <a:spLocks/>
            </p:cNvSpPr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89"/>
                </a:cxn>
                <a:cxn ang="0">
                  <a:pos x="18" y="117"/>
                </a:cxn>
                <a:cxn ang="0">
                  <a:pos x="29" y="141"/>
                </a:cxn>
                <a:cxn ang="0">
                  <a:pos x="27" y="135"/>
                </a:cxn>
                <a:cxn ang="0">
                  <a:pos x="8" y="22"/>
                </a:cxn>
                <a:cxn ang="0">
                  <a:pos x="4" y="11"/>
                </a:cxn>
                <a:cxn ang="0">
                  <a:pos x="0" y="0"/>
                </a:cxn>
              </a:cxnLst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4" name="Freeform 37"/>
            <p:cNvSpPr>
              <a:spLocks/>
            </p:cNvSpPr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>
                <a:cxn ang="0">
                  <a:pos x="0" y="26"/>
                </a:cxn>
                <a:cxn ang="0">
                  <a:pos x="4" y="37"/>
                </a:cxn>
                <a:cxn ang="0">
                  <a:pos x="8" y="48"/>
                </a:cxn>
                <a:cxn ang="0">
                  <a:pos x="7" y="19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0" y="26"/>
                </a:cxn>
              </a:cxnLst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5" name="Freeform 38"/>
            <p:cNvSpPr>
              <a:spLocks/>
            </p:cNvSpPr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>
                <a:cxn ang="0">
                  <a:pos x="11" y="28"/>
                </a:cxn>
                <a:cxn ang="0">
                  <a:pos x="0" y="0"/>
                </a:cxn>
                <a:cxn ang="0">
                  <a:pos x="11" y="49"/>
                </a:cxn>
                <a:cxn ang="0">
                  <a:pos x="14" y="58"/>
                </a:cxn>
                <a:cxn ang="0">
                  <a:pos x="39" y="111"/>
                </a:cxn>
                <a:cxn ang="0">
                  <a:pos x="44" y="111"/>
                </a:cxn>
                <a:cxn ang="0">
                  <a:pos x="22" y="52"/>
                </a:cxn>
                <a:cxn ang="0">
                  <a:pos x="11" y="28"/>
                </a:cxn>
              </a:cxnLst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0"/>
            <a:ext cx="182563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29" name="Title Placeholder 1"/>
          <p:cNvSpPr>
            <a:spLocks noGrp="1"/>
          </p:cNvSpPr>
          <p:nvPr>
            <p:ph type="title"/>
          </p:nvPr>
        </p:nvSpPr>
        <p:spPr bwMode="auto">
          <a:xfrm>
            <a:off x="2592388" y="623888"/>
            <a:ext cx="8912225" cy="1281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3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589213" y="2133600"/>
            <a:ext cx="89154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3" y="6130925"/>
            <a:ext cx="1146175" cy="369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28E626B-8746-45E6-86A7-2F61EE9355F3}" type="datetimeFigureOut">
              <a:rPr lang="ru-RU"/>
              <a:pPr>
                <a:defRPr/>
              </a:pPr>
              <a:t>08.04.2014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3" y="6135688"/>
            <a:ext cx="7620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3" y="787400"/>
            <a:ext cx="7794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2000" smtClean="0">
                <a:solidFill>
                  <a:srgbClr val="FE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3FB7167-4488-486A-ACBB-D6A4F856DB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  <p:sldLayoutId id="2147483790" r:id="rId12"/>
    <p:sldLayoutId id="2147483791" r:id="rId13"/>
    <p:sldLayoutId id="2147483792" r:id="rId14"/>
    <p:sldLayoutId id="2147483793" r:id="rId15"/>
    <p:sldLayoutId id="2147483794" r:id="rId16"/>
  </p:sldLayoutIdLst>
  <p:txStyles>
    <p:titleStyle>
      <a:lvl1pPr algn="l" defTabSz="457200" rtl="0" fontAlgn="base">
        <a:spcBef>
          <a:spcPct val="0"/>
        </a:spcBef>
        <a:spcAft>
          <a:spcPct val="0"/>
        </a:spcAft>
        <a:defRPr sz="3600" kern="1200">
          <a:solidFill>
            <a:srgbClr val="262626"/>
          </a:solidFill>
          <a:latin typeface="+mj-lt"/>
          <a:ea typeface="+mj-ea"/>
          <a:cs typeface="+mj-cs"/>
        </a:defRPr>
      </a:lvl1pPr>
      <a:lvl2pPr algn="l" defTabSz="457200" rtl="0" fontAlgn="base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Century Gothic" pitchFamily="34" charset="0"/>
        </a:defRPr>
      </a:lvl2pPr>
      <a:lvl3pPr algn="l" defTabSz="457200" rtl="0" fontAlgn="base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Century Gothic" pitchFamily="34" charset="0"/>
        </a:defRPr>
      </a:lvl3pPr>
      <a:lvl4pPr algn="l" defTabSz="457200" rtl="0" fontAlgn="base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Century Gothic" pitchFamily="34" charset="0"/>
        </a:defRPr>
      </a:lvl4pPr>
      <a:lvl5pPr algn="l" defTabSz="457200" rtl="0" fontAlgn="base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Century Gothic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400" cy="2262188"/>
          </a:xfrm>
        </p:spPr>
        <p:txBody>
          <a:bodyPr/>
          <a:lstStyle/>
          <a:p>
            <a:r>
              <a:rPr lang="en-US" smtClean="0"/>
              <a:t>How is bread made</a:t>
            </a:r>
            <a:endParaRPr lang="ru-RU" smtClean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89213" y="4776788"/>
            <a:ext cx="8915400" cy="112712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Wingdings 3" charset="2"/>
              <a:buNone/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589213" y="5011738"/>
            <a:ext cx="8915400" cy="493712"/>
          </a:xfrm>
        </p:spPr>
        <p:txBody>
          <a:bodyPr>
            <a:normAutofit lnSpcReduction="10000"/>
          </a:bodyPr>
          <a:lstStyle/>
          <a:p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The baker takes the bread out.</a:t>
            </a:r>
            <a:endParaRPr lang="ru-RU" sz="280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7651" name="Рисунок 6"/>
          <p:cNvPicPr>
            <a:picLocks noGrp="1" noChangeAspect="1"/>
          </p:cNvPicPr>
          <p:nvPr>
            <p:ph type="pic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2589213" y="635000"/>
            <a:ext cx="8915400" cy="3854450"/>
          </a:xfrm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Рисунок 4"/>
          <p:cNvPicPr>
            <a:picLocks noGrp="1" noChangeAspect="1"/>
          </p:cNvPicPr>
          <p:nvPr>
            <p:ph type="pic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2589213" y="635000"/>
            <a:ext cx="8915400" cy="3854450"/>
          </a:xfrm>
        </p:spPr>
      </p:pic>
      <p:sp>
        <p:nvSpPr>
          <p:cNvPr id="28675" name="Текст 3"/>
          <p:cNvSpPr>
            <a:spLocks noGrp="1"/>
          </p:cNvSpPr>
          <p:nvPr>
            <p:ph type="body" sz="half" idx="2"/>
          </p:nvPr>
        </p:nvSpPr>
        <p:spPr>
          <a:xfrm>
            <a:off x="2589213" y="4957763"/>
            <a:ext cx="8915400" cy="493712"/>
          </a:xfrm>
        </p:spPr>
        <p:txBody>
          <a:bodyPr/>
          <a:lstStyle/>
          <a:p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Mmm! It smells delicious!</a:t>
            </a:r>
            <a:endParaRPr lang="ru-RU" sz="280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Рисунок 9"/>
          <p:cNvPicPr>
            <a:picLocks noGrp="1" noChangeAspect="1"/>
          </p:cNvPicPr>
          <p:nvPr>
            <p:ph type="pic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2589213" y="635000"/>
            <a:ext cx="8915400" cy="3854450"/>
          </a:xfrm>
        </p:spPr>
      </p:pic>
      <p:sp>
        <p:nvSpPr>
          <p:cNvPr id="9" name="Текст 8"/>
          <p:cNvSpPr>
            <a:spLocks noGrp="1"/>
          </p:cNvSpPr>
          <p:nvPr>
            <p:ph type="body" sz="half" idx="2"/>
          </p:nvPr>
        </p:nvSpPr>
        <p:spPr>
          <a:xfrm>
            <a:off x="2589213" y="4899025"/>
            <a:ext cx="8915400" cy="1584325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Arial" charset="0"/>
              <a:buChar char="•"/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What kind of bread is eaten in your country?</a:t>
            </a:r>
          </a:p>
          <a:p>
            <a:pPr marL="457200" indent="-457200">
              <a:buFont typeface="Arial" charset="0"/>
              <a:buChar char="•"/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What kind of bread do you eat?</a:t>
            </a:r>
          </a:p>
          <a:p>
            <a:pPr marL="457200" indent="-457200">
              <a:buFont typeface="Arial" charset="0"/>
              <a:buChar char="•"/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When do you eat  bread?</a:t>
            </a:r>
            <a:endParaRPr lang="ru-RU" sz="280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Рисунок 4"/>
          <p:cNvPicPr>
            <a:picLocks noGrp="1" noChangeAspect="1"/>
          </p:cNvPicPr>
          <p:nvPr>
            <p:ph type="pic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2589213" y="635000"/>
            <a:ext cx="8915400" cy="3854450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589213" y="5108575"/>
            <a:ext cx="8915400" cy="493713"/>
          </a:xfrm>
        </p:spPr>
        <p:txBody>
          <a:bodyPr>
            <a:normAutofit lnSpcReduction="10000"/>
          </a:bodyPr>
          <a:lstStyle/>
          <a:p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In many countries bread is made by a baker in his bakery. </a:t>
            </a:r>
            <a:endParaRPr lang="ru-RU" sz="280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57438" y="5067300"/>
            <a:ext cx="8915400" cy="992188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Arial" charset="0"/>
              <a:buChar char="•"/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Bread is made from flour, salt, yeast and water. </a:t>
            </a:r>
          </a:p>
          <a:p>
            <a:pPr marL="457200" indent="-457200">
              <a:buFont typeface="Arial" charset="0"/>
              <a:buChar char="•"/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Yeast is added if you want the bread to rise.</a:t>
            </a:r>
            <a:endParaRPr lang="ru-RU" sz="280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507" name="Рисунок 11"/>
          <p:cNvPicPr>
            <a:picLocks noGrp="1" noChangeAspect="1"/>
          </p:cNvPicPr>
          <p:nvPr>
            <p:ph type="pic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2762250" y="703263"/>
            <a:ext cx="2419350" cy="3854450"/>
          </a:xfrm>
        </p:spPr>
      </p:pic>
      <p:pic>
        <p:nvPicPr>
          <p:cNvPr id="21508" name="Рисунок 12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104063" y="703263"/>
            <a:ext cx="2279650" cy="385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9" name="Рисунок 13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9413875" y="703263"/>
            <a:ext cx="1954213" cy="385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0" name="Рисунок 14"/>
          <p:cNvPicPr>
            <a:picLocks noChangeAspect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164138" y="703263"/>
            <a:ext cx="1908175" cy="385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Рисунок 4"/>
          <p:cNvPicPr>
            <a:picLocks noGrp="1" noChangeAspect="1"/>
          </p:cNvPicPr>
          <p:nvPr>
            <p:ph type="pic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2589213" y="635000"/>
            <a:ext cx="8915400" cy="3854450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589213" y="5026025"/>
            <a:ext cx="8915400" cy="938213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Font typeface="Arial" charset="0"/>
              <a:buChar char="•"/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First the flour is mixed with the water, the salt and the yeast. </a:t>
            </a:r>
            <a:endParaRPr lang="ru-RU" sz="280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Arial" charset="0"/>
              <a:buChar char="•"/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This mixture is called dough.</a:t>
            </a:r>
            <a:endParaRPr lang="ru-RU" sz="280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Рисунок 5"/>
          <p:cNvPicPr>
            <a:picLocks noGrp="1" noChangeAspect="1"/>
          </p:cNvPicPr>
          <p:nvPr>
            <p:ph type="pic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2589213" y="635000"/>
            <a:ext cx="8915400" cy="3854450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589213" y="5011738"/>
            <a:ext cx="8915400" cy="493712"/>
          </a:xfrm>
        </p:spPr>
        <p:txBody>
          <a:bodyPr>
            <a:normAutofit fontScale="40000" lnSpcReduction="20000"/>
          </a:bodyPr>
          <a:lstStyle/>
          <a:p>
            <a:pPr marL="457200" indent="-457200">
              <a:buFont typeface="Arial" charset="0"/>
              <a:buChar char="•"/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Then the baker kneads the dough. </a:t>
            </a:r>
            <a:endParaRPr lang="ru-RU" sz="280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Arial" charset="0"/>
              <a:buChar char="•"/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He pushes and pulls it.</a:t>
            </a:r>
            <a:endParaRPr lang="ru-RU" sz="280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589213" y="5026025"/>
            <a:ext cx="8915400" cy="493713"/>
          </a:xfrm>
        </p:spPr>
        <p:txBody>
          <a:bodyPr>
            <a:normAutofit lnSpcReduction="10000"/>
          </a:bodyPr>
          <a:lstStyle/>
          <a:p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The dough is cut into loaves.</a:t>
            </a:r>
            <a:endParaRPr lang="ru-RU" sz="280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4579" name="Рисунок 13"/>
          <p:cNvPicPr>
            <a:picLocks noGrp="1" noChangeAspect="1"/>
          </p:cNvPicPr>
          <p:nvPr>
            <p:ph type="pic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2589213" y="635000"/>
            <a:ext cx="8915400" cy="3854450"/>
          </a:xfrm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Рисунок 4"/>
          <p:cNvPicPr>
            <a:picLocks noGrp="1" noChangeAspect="1"/>
          </p:cNvPicPr>
          <p:nvPr>
            <p:ph type="pic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2589213" y="635000"/>
            <a:ext cx="8915400" cy="3854450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589213" y="5080000"/>
            <a:ext cx="8915400" cy="493713"/>
          </a:xfrm>
        </p:spPr>
        <p:txBody>
          <a:bodyPr>
            <a:normAutofit lnSpcReduction="10000"/>
          </a:bodyPr>
          <a:lstStyle/>
          <a:p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These are put in a warm place to rise.</a:t>
            </a:r>
            <a:endParaRPr lang="ru-RU" sz="280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589213" y="4916488"/>
            <a:ext cx="8915400" cy="493712"/>
          </a:xfrm>
        </p:spPr>
        <p:txBody>
          <a:bodyPr>
            <a:normAutofit lnSpcReduction="10000"/>
          </a:bodyPr>
          <a:lstStyle/>
          <a:p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The loaves are baked in the oven.</a:t>
            </a:r>
            <a:endParaRPr lang="ru-RU" sz="280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6627" name="Рисунок 6"/>
          <p:cNvPicPr>
            <a:picLocks noGrp="1" noChangeAspect="1"/>
          </p:cNvPicPr>
          <p:nvPr>
            <p:ph type="pic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2589213" y="635000"/>
            <a:ext cx="8915400" cy="3854450"/>
          </a:xfrm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137</TotalTime>
  <Words>136</Words>
  <Application>Microsoft Office PowerPoint</Application>
  <PresentationFormat>Произвольный</PresentationFormat>
  <Paragraphs>16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Century Gothic</vt:lpstr>
      <vt:lpstr>Arial</vt:lpstr>
      <vt:lpstr>Wingdings 3</vt:lpstr>
      <vt:lpstr>Calibri</vt:lpstr>
      <vt:lpstr>Times New Roman</vt:lpstr>
      <vt:lpstr>Легкий дым</vt:lpstr>
      <vt:lpstr>How is bread made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is bread made</dc:title>
  <dc:creator>Екатерина Демидова</dc:creator>
  <cp:lastModifiedBy>re</cp:lastModifiedBy>
  <cp:revision>15</cp:revision>
  <dcterms:created xsi:type="dcterms:W3CDTF">2014-01-10T17:26:23Z</dcterms:created>
  <dcterms:modified xsi:type="dcterms:W3CDTF">2014-04-08T18:29:04Z</dcterms:modified>
</cp:coreProperties>
</file>