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31" r:id="rId1"/>
  </p:sldMasterIdLst>
  <p:sldIdLst>
    <p:sldId id="282" r:id="rId2"/>
    <p:sldId id="283" r:id="rId3"/>
    <p:sldId id="266" r:id="rId4"/>
    <p:sldId id="281" r:id="rId5"/>
    <p:sldId id="264" r:id="rId6"/>
    <p:sldId id="258" r:id="rId7"/>
    <p:sldId id="265" r:id="rId8"/>
    <p:sldId id="256" r:id="rId9"/>
    <p:sldId id="259" r:id="rId10"/>
    <p:sldId id="278" r:id="rId11"/>
    <p:sldId id="276" r:id="rId12"/>
    <p:sldId id="268" r:id="rId13"/>
    <p:sldId id="273" r:id="rId14"/>
    <p:sldId id="270" r:id="rId15"/>
    <p:sldId id="274" r:id="rId16"/>
    <p:sldId id="271" r:id="rId17"/>
    <p:sldId id="275" r:id="rId18"/>
    <p:sldId id="284" r:id="rId19"/>
    <p:sldId id="272" r:id="rId20"/>
    <p:sldId id="279" r:id="rId21"/>
    <p:sldId id="280" r:id="rId22"/>
    <p:sldId id="277" r:id="rId23"/>
    <p:sldId id="285" r:id="rId24"/>
    <p:sldId id="286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image" Target="../media/image15.jpeg"/><Relationship Id="rId4" Type="http://schemas.openxmlformats.org/officeDocument/2006/relationships/image" Target="../media/image18.jpe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eg"/><Relationship Id="rId1" Type="http://schemas.openxmlformats.org/officeDocument/2006/relationships/image" Target="../media/image15.jpeg"/><Relationship Id="rId4" Type="http://schemas.openxmlformats.org/officeDocument/2006/relationships/image" Target="../media/image18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AE7599-F06C-44BE-B29A-AE3C9AA3F658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151D04-322C-47EE-9FCF-51EE1BC22AEA}">
      <dgm:prSet/>
      <dgm:spPr/>
      <dgm:t>
        <a:bodyPr/>
        <a:lstStyle/>
        <a:p>
          <a:pPr rtl="0"/>
          <a:r>
            <a:rPr lang="ru-RU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– b)</a:t>
          </a:r>
          <a:r>
            <a:rPr lang="en-US" b="1" dirty="0" smtClean="0">
              <a:solidFill>
                <a:srgbClr val="002060"/>
              </a:solidFill>
            </a:rPr>
            <a:t>	</a:t>
          </a:r>
          <a:endParaRPr lang="ru-RU" dirty="0">
            <a:solidFill>
              <a:srgbClr val="002060"/>
            </a:solidFill>
          </a:endParaRPr>
        </a:p>
      </dgm:t>
    </dgm:pt>
    <dgm:pt modelId="{F7D987F6-7455-4281-ACE8-1F887B57BFE6}" type="parTrans" cxnId="{E58C8001-5BB6-493D-8563-5BF8D42685C1}">
      <dgm:prSet/>
      <dgm:spPr/>
      <dgm:t>
        <a:bodyPr/>
        <a:lstStyle/>
        <a:p>
          <a:endParaRPr lang="ru-RU"/>
        </a:p>
      </dgm:t>
    </dgm:pt>
    <dgm:pt modelId="{65719614-E053-441C-A99B-1B3F4D39D24F}" type="sibTrans" cxnId="{E58C8001-5BB6-493D-8563-5BF8D42685C1}">
      <dgm:prSet/>
      <dgm:spPr/>
      <dgm:t>
        <a:bodyPr/>
        <a:lstStyle/>
        <a:p>
          <a:endParaRPr lang="ru-RU"/>
        </a:p>
      </dgm:t>
    </dgm:pt>
    <dgm:pt modelId="{4DB76725-6F90-4D8B-B488-438861016518}">
      <dgm:prSet/>
      <dgm:spPr/>
      <dgm:t>
        <a:bodyPr/>
        <a:lstStyle/>
        <a:p>
          <a:pPr rtl="0"/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 - c)</a:t>
          </a:r>
          <a:endParaRPr lang="ru-RU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93E93E-ABE9-454A-9B25-B626ED799C91}" type="parTrans" cxnId="{C33D5B3D-E8D6-4033-B370-128E62BF6B68}">
      <dgm:prSet/>
      <dgm:spPr/>
      <dgm:t>
        <a:bodyPr/>
        <a:lstStyle/>
        <a:p>
          <a:endParaRPr lang="ru-RU"/>
        </a:p>
      </dgm:t>
    </dgm:pt>
    <dgm:pt modelId="{B5ECFF98-FD2A-41CA-8D9C-9861D62B1580}" type="sibTrans" cxnId="{C33D5B3D-E8D6-4033-B370-128E62BF6B68}">
      <dgm:prSet/>
      <dgm:spPr/>
      <dgm:t>
        <a:bodyPr/>
        <a:lstStyle/>
        <a:p>
          <a:endParaRPr lang="ru-RU"/>
        </a:p>
      </dgm:t>
    </dgm:pt>
    <dgm:pt modelId="{41A1D902-DE4A-4334-800E-D49756EE89CA}">
      <dgm:prSet/>
      <dgm:spPr/>
      <dgm:t>
        <a:bodyPr/>
        <a:lstStyle/>
        <a:p>
          <a:pPr rtl="0"/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 - a)</a:t>
          </a:r>
          <a:endParaRPr lang="ru-RU" b="1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5962FB-3722-453B-82D0-8BA517C02225}" type="parTrans" cxnId="{04FE2CEA-95EA-47C6-B3FD-EE5A6DCEB907}">
      <dgm:prSet/>
      <dgm:spPr/>
      <dgm:t>
        <a:bodyPr/>
        <a:lstStyle/>
        <a:p>
          <a:endParaRPr lang="ru-RU"/>
        </a:p>
      </dgm:t>
    </dgm:pt>
    <dgm:pt modelId="{A8334639-E736-4DB5-8D17-7A12A3DE15BF}" type="sibTrans" cxnId="{04FE2CEA-95EA-47C6-B3FD-EE5A6DCEB907}">
      <dgm:prSet/>
      <dgm:spPr/>
      <dgm:t>
        <a:bodyPr/>
        <a:lstStyle/>
        <a:p>
          <a:endParaRPr lang="ru-RU"/>
        </a:p>
      </dgm:t>
    </dgm:pt>
    <dgm:pt modelId="{FACC3196-E79D-4786-B427-1881BA9D9148}">
      <dgm:prSet/>
      <dgm:spPr/>
      <dgm:t>
        <a:bodyPr/>
        <a:lstStyle/>
        <a:p>
          <a:pPr rtl="0"/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  - d)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293EED3-4E69-4ADD-9F02-2D075D6EDE39}" type="parTrans" cxnId="{068A3925-CDE9-4BF9-95D1-3489EE22454D}">
      <dgm:prSet/>
      <dgm:spPr/>
      <dgm:t>
        <a:bodyPr/>
        <a:lstStyle/>
        <a:p>
          <a:endParaRPr lang="ru-RU"/>
        </a:p>
      </dgm:t>
    </dgm:pt>
    <dgm:pt modelId="{ADEB987E-FDC5-4E81-9C13-C1B49BCB473A}" type="sibTrans" cxnId="{068A3925-CDE9-4BF9-95D1-3489EE22454D}">
      <dgm:prSet/>
      <dgm:spPr/>
      <dgm:t>
        <a:bodyPr/>
        <a:lstStyle/>
        <a:p>
          <a:endParaRPr lang="ru-RU"/>
        </a:p>
      </dgm:t>
    </dgm:pt>
    <dgm:pt modelId="{8BE7AF57-DA6D-4DE7-AC30-137CF2684648}">
      <dgm:prSet/>
      <dgm:spPr/>
      <dgm:t>
        <a:bodyPr/>
        <a:lstStyle/>
        <a:p>
          <a:pPr rtl="0"/>
          <a:r>
            <a:rPr lang="en-US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5.  - e)</a:t>
          </a:r>
          <a:endParaRPr lang="ru-RU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98F62E-530E-4B5D-946A-01AD66B7ECBA}" type="parTrans" cxnId="{14C997B3-9AC1-49CF-9EF3-08DFB0D38B81}">
      <dgm:prSet/>
      <dgm:spPr/>
      <dgm:t>
        <a:bodyPr/>
        <a:lstStyle/>
        <a:p>
          <a:endParaRPr lang="ru-RU"/>
        </a:p>
      </dgm:t>
    </dgm:pt>
    <dgm:pt modelId="{B44B3126-6891-4BF6-A2FE-A066BF431BB2}" type="sibTrans" cxnId="{14C997B3-9AC1-49CF-9EF3-08DFB0D38B81}">
      <dgm:prSet/>
      <dgm:spPr/>
      <dgm:t>
        <a:bodyPr/>
        <a:lstStyle/>
        <a:p>
          <a:endParaRPr lang="ru-RU"/>
        </a:p>
      </dgm:t>
    </dgm:pt>
    <dgm:pt modelId="{FA45E93E-1D9C-4AAD-9516-3551B4683B41}" type="pres">
      <dgm:prSet presAssocID="{64AE7599-F06C-44BE-B29A-AE3C9AA3F658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4492177-7003-46B2-A587-1F6191654C0D}" type="pres">
      <dgm:prSet presAssocID="{2B151D04-322C-47EE-9FCF-51EE1BC22AEA}" presName="circle1" presStyleLbl="node1" presStyleIdx="0" presStyleCnt="5"/>
      <dgm:spPr/>
    </dgm:pt>
    <dgm:pt modelId="{28709FA0-A92B-45D6-B7F7-182336CC8DB9}" type="pres">
      <dgm:prSet presAssocID="{2B151D04-322C-47EE-9FCF-51EE1BC22AEA}" presName="space" presStyleCnt="0"/>
      <dgm:spPr/>
    </dgm:pt>
    <dgm:pt modelId="{FB897BD6-AB71-4A2F-B982-3D764B87A4C3}" type="pres">
      <dgm:prSet presAssocID="{2B151D04-322C-47EE-9FCF-51EE1BC22AEA}" presName="rect1" presStyleLbl="alignAcc1" presStyleIdx="0" presStyleCnt="5"/>
      <dgm:spPr/>
      <dgm:t>
        <a:bodyPr/>
        <a:lstStyle/>
        <a:p>
          <a:endParaRPr lang="ru-RU"/>
        </a:p>
      </dgm:t>
    </dgm:pt>
    <dgm:pt modelId="{CB3BAC26-A0CF-4DEA-A1F1-6886166FAD84}" type="pres">
      <dgm:prSet presAssocID="{4DB76725-6F90-4D8B-B488-438861016518}" presName="vertSpace2" presStyleLbl="node1" presStyleIdx="0" presStyleCnt="5"/>
      <dgm:spPr/>
    </dgm:pt>
    <dgm:pt modelId="{E23DCB36-F16D-4654-A74C-269573EDF5E2}" type="pres">
      <dgm:prSet presAssocID="{4DB76725-6F90-4D8B-B488-438861016518}" presName="circle2" presStyleLbl="node1" presStyleIdx="1" presStyleCnt="5"/>
      <dgm:spPr/>
    </dgm:pt>
    <dgm:pt modelId="{C415AFF5-3D60-4ED8-9F9E-53E535BB4D52}" type="pres">
      <dgm:prSet presAssocID="{4DB76725-6F90-4D8B-B488-438861016518}" presName="rect2" presStyleLbl="alignAcc1" presStyleIdx="1" presStyleCnt="5"/>
      <dgm:spPr/>
      <dgm:t>
        <a:bodyPr/>
        <a:lstStyle/>
        <a:p>
          <a:endParaRPr lang="ru-RU"/>
        </a:p>
      </dgm:t>
    </dgm:pt>
    <dgm:pt modelId="{7D426871-D802-406C-940B-5B05135A16D8}" type="pres">
      <dgm:prSet presAssocID="{41A1D902-DE4A-4334-800E-D49756EE89CA}" presName="vertSpace3" presStyleLbl="node1" presStyleIdx="1" presStyleCnt="5"/>
      <dgm:spPr/>
    </dgm:pt>
    <dgm:pt modelId="{59182702-9C0D-4165-8342-A16ABCF37572}" type="pres">
      <dgm:prSet presAssocID="{41A1D902-DE4A-4334-800E-D49756EE89CA}" presName="circle3" presStyleLbl="node1" presStyleIdx="2" presStyleCnt="5"/>
      <dgm:spPr/>
    </dgm:pt>
    <dgm:pt modelId="{31FD403C-3C7F-4084-A78F-695F7D215E55}" type="pres">
      <dgm:prSet presAssocID="{41A1D902-DE4A-4334-800E-D49756EE89CA}" presName="rect3" presStyleLbl="alignAcc1" presStyleIdx="2" presStyleCnt="5"/>
      <dgm:spPr/>
      <dgm:t>
        <a:bodyPr/>
        <a:lstStyle/>
        <a:p>
          <a:endParaRPr lang="ru-RU"/>
        </a:p>
      </dgm:t>
    </dgm:pt>
    <dgm:pt modelId="{FD31EAE3-492B-4160-BEB2-992BA29CE6A6}" type="pres">
      <dgm:prSet presAssocID="{FACC3196-E79D-4786-B427-1881BA9D9148}" presName="vertSpace4" presStyleLbl="node1" presStyleIdx="2" presStyleCnt="5"/>
      <dgm:spPr/>
    </dgm:pt>
    <dgm:pt modelId="{02091956-E3BB-42AB-91F0-188F36BEE5C9}" type="pres">
      <dgm:prSet presAssocID="{FACC3196-E79D-4786-B427-1881BA9D9148}" presName="circle4" presStyleLbl="node1" presStyleIdx="3" presStyleCnt="5"/>
      <dgm:spPr/>
    </dgm:pt>
    <dgm:pt modelId="{1C988F93-AD11-4B20-8899-7C5A32A72A6F}" type="pres">
      <dgm:prSet presAssocID="{FACC3196-E79D-4786-B427-1881BA9D9148}" presName="rect4" presStyleLbl="alignAcc1" presStyleIdx="3" presStyleCnt="5"/>
      <dgm:spPr/>
      <dgm:t>
        <a:bodyPr/>
        <a:lstStyle/>
        <a:p>
          <a:endParaRPr lang="ru-RU"/>
        </a:p>
      </dgm:t>
    </dgm:pt>
    <dgm:pt modelId="{56B5CF79-08A8-4254-ADE6-565AD1113F4F}" type="pres">
      <dgm:prSet presAssocID="{8BE7AF57-DA6D-4DE7-AC30-137CF2684648}" presName="vertSpace5" presStyleLbl="node1" presStyleIdx="3" presStyleCnt="5"/>
      <dgm:spPr/>
    </dgm:pt>
    <dgm:pt modelId="{B1C6A1E9-5206-44B4-B333-DE529F886ED9}" type="pres">
      <dgm:prSet presAssocID="{8BE7AF57-DA6D-4DE7-AC30-137CF2684648}" presName="circle5" presStyleLbl="node1" presStyleIdx="4" presStyleCnt="5"/>
      <dgm:spPr/>
    </dgm:pt>
    <dgm:pt modelId="{CE1A9AC3-7DCD-4AEE-92B8-D0F0F74B7D58}" type="pres">
      <dgm:prSet presAssocID="{8BE7AF57-DA6D-4DE7-AC30-137CF2684648}" presName="rect5" presStyleLbl="alignAcc1" presStyleIdx="4" presStyleCnt="5"/>
      <dgm:spPr/>
      <dgm:t>
        <a:bodyPr/>
        <a:lstStyle/>
        <a:p>
          <a:endParaRPr lang="ru-RU"/>
        </a:p>
      </dgm:t>
    </dgm:pt>
    <dgm:pt modelId="{B4715429-DFD2-4F1B-8558-2A5BF2E65416}" type="pres">
      <dgm:prSet presAssocID="{2B151D04-322C-47EE-9FCF-51EE1BC22AEA}" presName="rect1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94C87F-9ED7-4F36-BD7B-9CAA6FC5439C}" type="pres">
      <dgm:prSet presAssocID="{4DB76725-6F90-4D8B-B488-438861016518}" presName="rect2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0E43190-D896-4C1D-8212-4DB06DF39283}" type="pres">
      <dgm:prSet presAssocID="{41A1D902-DE4A-4334-800E-D49756EE89CA}" presName="rect3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7BE5F8-9308-485C-84E5-AABA37AD0D33}" type="pres">
      <dgm:prSet presAssocID="{FACC3196-E79D-4786-B427-1881BA9D9148}" presName="rect4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2FB9BB-57A5-4B5F-BD51-5C4F32770DAA}" type="pres">
      <dgm:prSet presAssocID="{8BE7AF57-DA6D-4DE7-AC30-137CF2684648}" presName="rect5ParTxNoCh" presStyleLbl="alignAcc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B2B4B80-63A3-44E1-B8E1-C3BE94293C4A}" type="presOf" srcId="{2B151D04-322C-47EE-9FCF-51EE1BC22AEA}" destId="{FB897BD6-AB71-4A2F-B982-3D764B87A4C3}" srcOrd="0" destOrd="0" presId="urn:microsoft.com/office/officeart/2005/8/layout/target3"/>
    <dgm:cxn modelId="{E6288F23-EAD7-40B5-9528-A879B39AA3D4}" type="presOf" srcId="{FACC3196-E79D-4786-B427-1881BA9D9148}" destId="{3A7BE5F8-9308-485C-84E5-AABA37AD0D33}" srcOrd="1" destOrd="0" presId="urn:microsoft.com/office/officeart/2005/8/layout/target3"/>
    <dgm:cxn modelId="{E58C8001-5BB6-493D-8563-5BF8D42685C1}" srcId="{64AE7599-F06C-44BE-B29A-AE3C9AA3F658}" destId="{2B151D04-322C-47EE-9FCF-51EE1BC22AEA}" srcOrd="0" destOrd="0" parTransId="{F7D987F6-7455-4281-ACE8-1F887B57BFE6}" sibTransId="{65719614-E053-441C-A99B-1B3F4D39D24F}"/>
    <dgm:cxn modelId="{2C337E76-FC4F-47B3-8237-46696BDE71C8}" type="presOf" srcId="{41A1D902-DE4A-4334-800E-D49756EE89CA}" destId="{31FD403C-3C7F-4084-A78F-695F7D215E55}" srcOrd="0" destOrd="0" presId="urn:microsoft.com/office/officeart/2005/8/layout/target3"/>
    <dgm:cxn modelId="{14C997B3-9AC1-49CF-9EF3-08DFB0D38B81}" srcId="{64AE7599-F06C-44BE-B29A-AE3C9AA3F658}" destId="{8BE7AF57-DA6D-4DE7-AC30-137CF2684648}" srcOrd="4" destOrd="0" parTransId="{9598F62E-530E-4B5D-946A-01AD66B7ECBA}" sibTransId="{B44B3126-6891-4BF6-A2FE-A066BF431BB2}"/>
    <dgm:cxn modelId="{7C190E40-564C-4E3B-8CBD-25FD01DA27C7}" type="presOf" srcId="{FACC3196-E79D-4786-B427-1881BA9D9148}" destId="{1C988F93-AD11-4B20-8899-7C5A32A72A6F}" srcOrd="0" destOrd="0" presId="urn:microsoft.com/office/officeart/2005/8/layout/target3"/>
    <dgm:cxn modelId="{14BAC66C-FC5C-478F-A761-4C8F77F88899}" type="presOf" srcId="{64AE7599-F06C-44BE-B29A-AE3C9AA3F658}" destId="{FA45E93E-1D9C-4AAD-9516-3551B4683B41}" srcOrd="0" destOrd="0" presId="urn:microsoft.com/office/officeart/2005/8/layout/target3"/>
    <dgm:cxn modelId="{04FE2CEA-95EA-47C6-B3FD-EE5A6DCEB907}" srcId="{64AE7599-F06C-44BE-B29A-AE3C9AA3F658}" destId="{41A1D902-DE4A-4334-800E-D49756EE89CA}" srcOrd="2" destOrd="0" parTransId="{1A5962FB-3722-453B-82D0-8BA517C02225}" sibTransId="{A8334639-E736-4DB5-8D17-7A12A3DE15BF}"/>
    <dgm:cxn modelId="{C33D5B3D-E8D6-4033-B370-128E62BF6B68}" srcId="{64AE7599-F06C-44BE-B29A-AE3C9AA3F658}" destId="{4DB76725-6F90-4D8B-B488-438861016518}" srcOrd="1" destOrd="0" parTransId="{9A93E93E-ABE9-454A-9B25-B626ED799C91}" sibTransId="{B5ECFF98-FD2A-41CA-8D9C-9861D62B1580}"/>
    <dgm:cxn modelId="{F20F883B-58EA-444C-9690-AC13CC2692AC}" type="presOf" srcId="{4DB76725-6F90-4D8B-B488-438861016518}" destId="{B194C87F-9ED7-4F36-BD7B-9CAA6FC5439C}" srcOrd="1" destOrd="0" presId="urn:microsoft.com/office/officeart/2005/8/layout/target3"/>
    <dgm:cxn modelId="{8B8EB2BF-3E64-45AB-8BED-176E7DAF080F}" type="presOf" srcId="{4DB76725-6F90-4D8B-B488-438861016518}" destId="{C415AFF5-3D60-4ED8-9F9E-53E535BB4D52}" srcOrd="0" destOrd="0" presId="urn:microsoft.com/office/officeart/2005/8/layout/target3"/>
    <dgm:cxn modelId="{512FF666-6483-42CA-8CDF-49E6E00D3DE3}" type="presOf" srcId="{8BE7AF57-DA6D-4DE7-AC30-137CF2684648}" destId="{CE1A9AC3-7DCD-4AEE-92B8-D0F0F74B7D58}" srcOrd="0" destOrd="0" presId="urn:microsoft.com/office/officeart/2005/8/layout/target3"/>
    <dgm:cxn modelId="{068A3925-CDE9-4BF9-95D1-3489EE22454D}" srcId="{64AE7599-F06C-44BE-B29A-AE3C9AA3F658}" destId="{FACC3196-E79D-4786-B427-1881BA9D9148}" srcOrd="3" destOrd="0" parTransId="{1293EED3-4E69-4ADD-9F02-2D075D6EDE39}" sibTransId="{ADEB987E-FDC5-4E81-9C13-C1B49BCB473A}"/>
    <dgm:cxn modelId="{762BA3D2-8070-478C-B65B-A69229E04FE2}" type="presOf" srcId="{41A1D902-DE4A-4334-800E-D49756EE89CA}" destId="{E0E43190-D896-4C1D-8212-4DB06DF39283}" srcOrd="1" destOrd="0" presId="urn:microsoft.com/office/officeart/2005/8/layout/target3"/>
    <dgm:cxn modelId="{5BA994CF-77CD-421E-9650-1FE08D7C395F}" type="presOf" srcId="{2B151D04-322C-47EE-9FCF-51EE1BC22AEA}" destId="{B4715429-DFD2-4F1B-8558-2A5BF2E65416}" srcOrd="1" destOrd="0" presId="urn:microsoft.com/office/officeart/2005/8/layout/target3"/>
    <dgm:cxn modelId="{2EC5E63B-B529-46C2-9E46-044949FFA99B}" type="presOf" srcId="{8BE7AF57-DA6D-4DE7-AC30-137CF2684648}" destId="{9E2FB9BB-57A5-4B5F-BD51-5C4F32770DAA}" srcOrd="1" destOrd="0" presId="urn:microsoft.com/office/officeart/2005/8/layout/target3"/>
    <dgm:cxn modelId="{1AACFB3D-7BE3-4CD5-A8D7-E1A2971A1B39}" type="presParOf" srcId="{FA45E93E-1D9C-4AAD-9516-3551B4683B41}" destId="{04492177-7003-46B2-A587-1F6191654C0D}" srcOrd="0" destOrd="0" presId="urn:microsoft.com/office/officeart/2005/8/layout/target3"/>
    <dgm:cxn modelId="{DE0D773E-3246-49B7-AB3D-6219CB5958A4}" type="presParOf" srcId="{FA45E93E-1D9C-4AAD-9516-3551B4683B41}" destId="{28709FA0-A92B-45D6-B7F7-182336CC8DB9}" srcOrd="1" destOrd="0" presId="urn:microsoft.com/office/officeart/2005/8/layout/target3"/>
    <dgm:cxn modelId="{FD211A3C-C13E-49A8-8A5B-1C5319115CE0}" type="presParOf" srcId="{FA45E93E-1D9C-4AAD-9516-3551B4683B41}" destId="{FB897BD6-AB71-4A2F-B982-3D764B87A4C3}" srcOrd="2" destOrd="0" presId="urn:microsoft.com/office/officeart/2005/8/layout/target3"/>
    <dgm:cxn modelId="{159EC440-8D5A-4616-8C7C-28C44A8ACAD7}" type="presParOf" srcId="{FA45E93E-1D9C-4AAD-9516-3551B4683B41}" destId="{CB3BAC26-A0CF-4DEA-A1F1-6886166FAD84}" srcOrd="3" destOrd="0" presId="urn:microsoft.com/office/officeart/2005/8/layout/target3"/>
    <dgm:cxn modelId="{9D5E73A5-42E0-4654-8883-FFC72391588F}" type="presParOf" srcId="{FA45E93E-1D9C-4AAD-9516-3551B4683B41}" destId="{E23DCB36-F16D-4654-A74C-269573EDF5E2}" srcOrd="4" destOrd="0" presId="urn:microsoft.com/office/officeart/2005/8/layout/target3"/>
    <dgm:cxn modelId="{E3B52C63-C17D-4D9B-9FA8-DE901F46FF06}" type="presParOf" srcId="{FA45E93E-1D9C-4AAD-9516-3551B4683B41}" destId="{C415AFF5-3D60-4ED8-9F9E-53E535BB4D52}" srcOrd="5" destOrd="0" presId="urn:microsoft.com/office/officeart/2005/8/layout/target3"/>
    <dgm:cxn modelId="{5D3B6F68-A796-4AFC-943E-B1C12DF001E5}" type="presParOf" srcId="{FA45E93E-1D9C-4AAD-9516-3551B4683B41}" destId="{7D426871-D802-406C-940B-5B05135A16D8}" srcOrd="6" destOrd="0" presId="urn:microsoft.com/office/officeart/2005/8/layout/target3"/>
    <dgm:cxn modelId="{2BAC9279-0E60-4479-906C-F0CDFB9F6425}" type="presParOf" srcId="{FA45E93E-1D9C-4AAD-9516-3551B4683B41}" destId="{59182702-9C0D-4165-8342-A16ABCF37572}" srcOrd="7" destOrd="0" presId="urn:microsoft.com/office/officeart/2005/8/layout/target3"/>
    <dgm:cxn modelId="{AB2ACB64-BC7C-41A6-B77A-C45D16E496D6}" type="presParOf" srcId="{FA45E93E-1D9C-4AAD-9516-3551B4683B41}" destId="{31FD403C-3C7F-4084-A78F-695F7D215E55}" srcOrd="8" destOrd="0" presId="urn:microsoft.com/office/officeart/2005/8/layout/target3"/>
    <dgm:cxn modelId="{FBE86718-E1CF-46CD-BBCF-983E131C19BB}" type="presParOf" srcId="{FA45E93E-1D9C-4AAD-9516-3551B4683B41}" destId="{FD31EAE3-492B-4160-BEB2-992BA29CE6A6}" srcOrd="9" destOrd="0" presId="urn:microsoft.com/office/officeart/2005/8/layout/target3"/>
    <dgm:cxn modelId="{63001B25-5BDD-4230-9454-E26842E2F4B8}" type="presParOf" srcId="{FA45E93E-1D9C-4AAD-9516-3551B4683B41}" destId="{02091956-E3BB-42AB-91F0-188F36BEE5C9}" srcOrd="10" destOrd="0" presId="urn:microsoft.com/office/officeart/2005/8/layout/target3"/>
    <dgm:cxn modelId="{B6ACFB74-D349-4A3E-878A-481FA3F98889}" type="presParOf" srcId="{FA45E93E-1D9C-4AAD-9516-3551B4683B41}" destId="{1C988F93-AD11-4B20-8899-7C5A32A72A6F}" srcOrd="11" destOrd="0" presId="urn:microsoft.com/office/officeart/2005/8/layout/target3"/>
    <dgm:cxn modelId="{BE54F92B-4679-4122-8B57-14FBED1D047C}" type="presParOf" srcId="{FA45E93E-1D9C-4AAD-9516-3551B4683B41}" destId="{56B5CF79-08A8-4254-ADE6-565AD1113F4F}" srcOrd="12" destOrd="0" presId="urn:microsoft.com/office/officeart/2005/8/layout/target3"/>
    <dgm:cxn modelId="{3D0C24E5-9072-4698-9652-FE18E58817E5}" type="presParOf" srcId="{FA45E93E-1D9C-4AAD-9516-3551B4683B41}" destId="{B1C6A1E9-5206-44B4-B333-DE529F886ED9}" srcOrd="13" destOrd="0" presId="urn:microsoft.com/office/officeart/2005/8/layout/target3"/>
    <dgm:cxn modelId="{60A55296-E3E4-440E-80DA-31127843931C}" type="presParOf" srcId="{FA45E93E-1D9C-4AAD-9516-3551B4683B41}" destId="{CE1A9AC3-7DCD-4AEE-92B8-D0F0F74B7D58}" srcOrd="14" destOrd="0" presId="urn:microsoft.com/office/officeart/2005/8/layout/target3"/>
    <dgm:cxn modelId="{E099BDD1-52C9-4F75-B27B-A09A326A164B}" type="presParOf" srcId="{FA45E93E-1D9C-4AAD-9516-3551B4683B41}" destId="{B4715429-DFD2-4F1B-8558-2A5BF2E65416}" srcOrd="15" destOrd="0" presId="urn:microsoft.com/office/officeart/2005/8/layout/target3"/>
    <dgm:cxn modelId="{159433A1-3EAA-4F5A-B2DA-8D6010CF58F1}" type="presParOf" srcId="{FA45E93E-1D9C-4AAD-9516-3551B4683B41}" destId="{B194C87F-9ED7-4F36-BD7B-9CAA6FC5439C}" srcOrd="16" destOrd="0" presId="urn:microsoft.com/office/officeart/2005/8/layout/target3"/>
    <dgm:cxn modelId="{72D7A4B6-C295-4086-8A2D-86FA9ABFBB87}" type="presParOf" srcId="{FA45E93E-1D9C-4AAD-9516-3551B4683B41}" destId="{E0E43190-D896-4C1D-8212-4DB06DF39283}" srcOrd="17" destOrd="0" presId="urn:microsoft.com/office/officeart/2005/8/layout/target3"/>
    <dgm:cxn modelId="{55EA19E9-83B3-4A5C-8883-B2AD13FDBB80}" type="presParOf" srcId="{FA45E93E-1D9C-4AAD-9516-3551B4683B41}" destId="{3A7BE5F8-9308-485C-84E5-AABA37AD0D33}" srcOrd="18" destOrd="0" presId="urn:microsoft.com/office/officeart/2005/8/layout/target3"/>
    <dgm:cxn modelId="{02425F48-5EF4-471D-B300-2D41765B090C}" type="presParOf" srcId="{FA45E93E-1D9C-4AAD-9516-3551B4683B41}" destId="{9E2FB9BB-57A5-4B5F-BD51-5C4F32770DAA}" srcOrd="1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B4AB15-4686-47F9-A432-252FA8A97E9D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ru-RU"/>
        </a:p>
      </dgm:t>
    </dgm:pt>
    <dgm:pt modelId="{0B6F9535-D0FC-44B9-90AA-38C2001D17C0}">
      <dgm:prSet phldrT="[Текст]" phldr="1"/>
      <dgm:spPr/>
      <dgm:t>
        <a:bodyPr/>
        <a:lstStyle/>
        <a:p>
          <a:endParaRPr lang="ru-RU"/>
        </a:p>
      </dgm:t>
    </dgm:pt>
    <dgm:pt modelId="{41736ACA-A8DF-4003-AA43-BE9388A764E0}" type="parTrans" cxnId="{1F207AD4-6E5B-4B21-900E-E6E204CD4EB3}">
      <dgm:prSet/>
      <dgm:spPr/>
      <dgm:t>
        <a:bodyPr/>
        <a:lstStyle/>
        <a:p>
          <a:endParaRPr lang="ru-RU"/>
        </a:p>
      </dgm:t>
    </dgm:pt>
    <dgm:pt modelId="{577AA2AB-BA24-4BEE-B0A6-63E740B0B6D5}" type="sibTrans" cxnId="{1F207AD4-6E5B-4B21-900E-E6E204CD4EB3}">
      <dgm:prSet/>
      <dgm:spPr/>
      <dgm:t>
        <a:bodyPr/>
        <a:lstStyle/>
        <a:p>
          <a:endParaRPr lang="ru-RU"/>
        </a:p>
      </dgm:t>
    </dgm:pt>
    <dgm:pt modelId="{C47FD34D-3817-4364-BDF9-2B530E8B1948}">
      <dgm:prSet phldrT="[Текст]" phldr="1"/>
      <dgm:spPr/>
      <dgm:t>
        <a:bodyPr/>
        <a:lstStyle/>
        <a:p>
          <a:endParaRPr lang="ru-RU"/>
        </a:p>
      </dgm:t>
    </dgm:pt>
    <dgm:pt modelId="{3D13CC8F-CB65-4B6B-BF9E-B5DCB90BC738}" type="parTrans" cxnId="{AE46B8A7-B3CC-4C14-AD81-E2B64E2594C5}">
      <dgm:prSet/>
      <dgm:spPr/>
      <dgm:t>
        <a:bodyPr/>
        <a:lstStyle/>
        <a:p>
          <a:endParaRPr lang="ru-RU"/>
        </a:p>
      </dgm:t>
    </dgm:pt>
    <dgm:pt modelId="{8704E60D-B182-42CF-B965-8E1394FAE116}" type="sibTrans" cxnId="{AE46B8A7-B3CC-4C14-AD81-E2B64E2594C5}">
      <dgm:prSet/>
      <dgm:spPr/>
      <dgm:t>
        <a:bodyPr/>
        <a:lstStyle/>
        <a:p>
          <a:endParaRPr lang="ru-RU"/>
        </a:p>
      </dgm:t>
    </dgm:pt>
    <dgm:pt modelId="{213DB855-D4F7-4627-998D-E4FB23CE7E44}">
      <dgm:prSet phldrT="[Текст]" phldr="1"/>
      <dgm:spPr/>
      <dgm:t>
        <a:bodyPr/>
        <a:lstStyle/>
        <a:p>
          <a:endParaRPr lang="ru-RU"/>
        </a:p>
      </dgm:t>
    </dgm:pt>
    <dgm:pt modelId="{A09D6F91-ECF0-4E39-931F-55337127C166}" type="parTrans" cxnId="{62B41C26-1DD2-4CC7-B5FA-5DC721A155EA}">
      <dgm:prSet/>
      <dgm:spPr/>
      <dgm:t>
        <a:bodyPr/>
        <a:lstStyle/>
        <a:p>
          <a:endParaRPr lang="ru-RU"/>
        </a:p>
      </dgm:t>
    </dgm:pt>
    <dgm:pt modelId="{E2FB4130-CA96-4A08-BB97-5E1A8ACA94E1}" type="sibTrans" cxnId="{62B41C26-1DD2-4CC7-B5FA-5DC721A155EA}">
      <dgm:prSet/>
      <dgm:spPr/>
      <dgm:t>
        <a:bodyPr/>
        <a:lstStyle/>
        <a:p>
          <a:endParaRPr lang="ru-RU"/>
        </a:p>
      </dgm:t>
    </dgm:pt>
    <dgm:pt modelId="{084804EF-C007-4775-91A8-FD34CEEBC066}">
      <dgm:prSet phldrT="[Текст]" phldr="1"/>
      <dgm:spPr/>
      <dgm:t>
        <a:bodyPr/>
        <a:lstStyle/>
        <a:p>
          <a:endParaRPr lang="ru-RU"/>
        </a:p>
      </dgm:t>
    </dgm:pt>
    <dgm:pt modelId="{62D8F0DF-D4CD-4B6A-8756-3B140C716D7B}" type="parTrans" cxnId="{803B69D3-935B-40EE-BCA1-545921335408}">
      <dgm:prSet/>
      <dgm:spPr/>
      <dgm:t>
        <a:bodyPr/>
        <a:lstStyle/>
        <a:p>
          <a:endParaRPr lang="ru-RU"/>
        </a:p>
      </dgm:t>
    </dgm:pt>
    <dgm:pt modelId="{64A53DCE-4684-49C5-93F1-A093FAF4647F}" type="sibTrans" cxnId="{803B69D3-935B-40EE-BCA1-545921335408}">
      <dgm:prSet/>
      <dgm:spPr/>
      <dgm:t>
        <a:bodyPr/>
        <a:lstStyle/>
        <a:p>
          <a:endParaRPr lang="ru-RU"/>
        </a:p>
      </dgm:t>
    </dgm:pt>
    <dgm:pt modelId="{70AA8E69-B7C8-4A86-A370-F9428918E7DD}">
      <dgm:prSet phldrT="[Текст]" phldr="1"/>
      <dgm:spPr/>
      <dgm:t>
        <a:bodyPr/>
        <a:lstStyle/>
        <a:p>
          <a:endParaRPr lang="ru-RU"/>
        </a:p>
      </dgm:t>
    </dgm:pt>
    <dgm:pt modelId="{6F2F74B4-565B-4AB7-A48A-86CF425D2200}" type="parTrans" cxnId="{AC862BB2-6CD6-43F7-9724-B452A1EC98E1}">
      <dgm:prSet/>
      <dgm:spPr/>
      <dgm:t>
        <a:bodyPr/>
        <a:lstStyle/>
        <a:p>
          <a:endParaRPr lang="ru-RU"/>
        </a:p>
      </dgm:t>
    </dgm:pt>
    <dgm:pt modelId="{63509206-CF04-4CDE-9F5F-40BCB24F60F6}" type="sibTrans" cxnId="{AC862BB2-6CD6-43F7-9724-B452A1EC98E1}">
      <dgm:prSet/>
      <dgm:spPr/>
      <dgm:t>
        <a:bodyPr/>
        <a:lstStyle/>
        <a:p>
          <a:endParaRPr lang="ru-RU"/>
        </a:p>
      </dgm:t>
    </dgm:pt>
    <dgm:pt modelId="{45FC152E-8587-4E6E-BBCE-323942BF4DDD}">
      <dgm:prSet phldrT="[Текст]" phldr="1"/>
      <dgm:spPr/>
      <dgm:t>
        <a:bodyPr/>
        <a:lstStyle/>
        <a:p>
          <a:endParaRPr lang="ru-RU"/>
        </a:p>
      </dgm:t>
    </dgm:pt>
    <dgm:pt modelId="{C6684986-5375-4AB9-9C98-2B9807369714}" type="parTrans" cxnId="{752233E4-BBBA-4D8C-9653-7D23E96B84C9}">
      <dgm:prSet/>
      <dgm:spPr/>
      <dgm:t>
        <a:bodyPr/>
        <a:lstStyle/>
        <a:p>
          <a:endParaRPr lang="ru-RU"/>
        </a:p>
      </dgm:t>
    </dgm:pt>
    <dgm:pt modelId="{2D919C80-2B6D-41E0-B823-99B97516BF95}" type="sibTrans" cxnId="{752233E4-BBBA-4D8C-9653-7D23E96B84C9}">
      <dgm:prSet/>
      <dgm:spPr/>
      <dgm:t>
        <a:bodyPr/>
        <a:lstStyle/>
        <a:p>
          <a:endParaRPr lang="ru-RU"/>
        </a:p>
      </dgm:t>
    </dgm:pt>
    <dgm:pt modelId="{875C5571-9A8C-4633-8EB3-E4A0D4B63C36}" type="pres">
      <dgm:prSet presAssocID="{BCB4AB15-4686-47F9-A432-252FA8A97E9D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ru-RU"/>
        </a:p>
      </dgm:t>
    </dgm:pt>
    <dgm:pt modelId="{51497C16-C587-4A73-A180-81AD3E2478D9}" type="pres">
      <dgm:prSet presAssocID="{0B6F9535-D0FC-44B9-90AA-38C2001D17C0}" presName="parenttextcomposite" presStyleCnt="0"/>
      <dgm:spPr/>
    </dgm:pt>
    <dgm:pt modelId="{1ABB0D60-EE4B-4E2E-BFF4-31233626E34E}" type="pres">
      <dgm:prSet presAssocID="{0B6F9535-D0FC-44B9-90AA-38C2001D17C0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8C05EF-8139-462B-A61E-3F5A7234C66A}" type="pres">
      <dgm:prSet presAssocID="{0B6F9535-D0FC-44B9-90AA-38C2001D17C0}" presName="composite" presStyleCnt="0"/>
      <dgm:spPr/>
    </dgm:pt>
    <dgm:pt modelId="{12AEE7BA-70CB-4639-846E-3D81E49115D1}" type="pres">
      <dgm:prSet presAssocID="{0B6F9535-D0FC-44B9-90AA-38C2001D17C0}" presName="chevron1" presStyleLbl="alignNode1" presStyleIdx="0" presStyleCnt="21"/>
      <dgm:spPr/>
    </dgm:pt>
    <dgm:pt modelId="{BA6B847B-E9AC-4311-95BD-A69A94EC88E7}" type="pres">
      <dgm:prSet presAssocID="{0B6F9535-D0FC-44B9-90AA-38C2001D17C0}" presName="chevron2" presStyleLbl="alignNode1" presStyleIdx="1" presStyleCnt="21"/>
      <dgm:spPr/>
    </dgm:pt>
    <dgm:pt modelId="{4E1D3212-4DD7-4D20-B5F1-40FE7C76836F}" type="pres">
      <dgm:prSet presAssocID="{0B6F9535-D0FC-44B9-90AA-38C2001D17C0}" presName="chevron3" presStyleLbl="alignNode1" presStyleIdx="2" presStyleCnt="21"/>
      <dgm:spPr/>
    </dgm:pt>
    <dgm:pt modelId="{F495BEA5-BB9C-49B7-8F41-8915E954675F}" type="pres">
      <dgm:prSet presAssocID="{0B6F9535-D0FC-44B9-90AA-38C2001D17C0}" presName="chevron4" presStyleLbl="alignNode1" presStyleIdx="3" presStyleCnt="21"/>
      <dgm:spPr/>
    </dgm:pt>
    <dgm:pt modelId="{2B4BAE6A-B501-499A-AC2D-BAF90ACCC0E1}" type="pres">
      <dgm:prSet presAssocID="{0B6F9535-D0FC-44B9-90AA-38C2001D17C0}" presName="chevron5" presStyleLbl="alignNode1" presStyleIdx="4" presStyleCnt="21"/>
      <dgm:spPr/>
    </dgm:pt>
    <dgm:pt modelId="{94E8FEA9-C5E4-49F6-BFCD-CAC6B80C704B}" type="pres">
      <dgm:prSet presAssocID="{0B6F9535-D0FC-44B9-90AA-38C2001D17C0}" presName="chevron6" presStyleLbl="alignNode1" presStyleIdx="5" presStyleCnt="21"/>
      <dgm:spPr/>
    </dgm:pt>
    <dgm:pt modelId="{1B699DED-3C1D-4B0D-BAA3-5B2E22AC66A7}" type="pres">
      <dgm:prSet presAssocID="{0B6F9535-D0FC-44B9-90AA-38C2001D17C0}" presName="chevron7" presStyleLbl="alignNode1" presStyleIdx="6" presStyleCnt="21"/>
      <dgm:spPr/>
    </dgm:pt>
    <dgm:pt modelId="{4018AE43-27C9-4828-A2B0-933BB057A7FC}" type="pres">
      <dgm:prSet presAssocID="{0B6F9535-D0FC-44B9-90AA-38C2001D17C0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65B3FD-0433-43AC-A287-C6D0A5BCF69F}" type="pres">
      <dgm:prSet presAssocID="{577AA2AB-BA24-4BEE-B0A6-63E740B0B6D5}" presName="sibTrans" presStyleCnt="0"/>
      <dgm:spPr/>
    </dgm:pt>
    <dgm:pt modelId="{DBAB76E8-1332-4594-8F86-80BE750966D2}" type="pres">
      <dgm:prSet presAssocID="{213DB855-D4F7-4627-998D-E4FB23CE7E44}" presName="parenttextcomposite" presStyleCnt="0"/>
      <dgm:spPr/>
    </dgm:pt>
    <dgm:pt modelId="{CCCA178B-629F-450C-8882-21450C6520F9}" type="pres">
      <dgm:prSet presAssocID="{213DB855-D4F7-4627-998D-E4FB23CE7E44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3844FA-0A25-44CF-8EA6-C258D50556A4}" type="pres">
      <dgm:prSet presAssocID="{213DB855-D4F7-4627-998D-E4FB23CE7E44}" presName="composite" presStyleCnt="0"/>
      <dgm:spPr/>
    </dgm:pt>
    <dgm:pt modelId="{4EE12831-2643-4518-9AC8-D2F2694EE12A}" type="pres">
      <dgm:prSet presAssocID="{213DB855-D4F7-4627-998D-E4FB23CE7E44}" presName="chevron1" presStyleLbl="alignNode1" presStyleIdx="7" presStyleCnt="21"/>
      <dgm:spPr/>
    </dgm:pt>
    <dgm:pt modelId="{826E2D40-A975-4998-AA89-0BBBF39F86E4}" type="pres">
      <dgm:prSet presAssocID="{213DB855-D4F7-4627-998D-E4FB23CE7E44}" presName="chevron2" presStyleLbl="alignNode1" presStyleIdx="8" presStyleCnt="21"/>
      <dgm:spPr/>
    </dgm:pt>
    <dgm:pt modelId="{D5879A64-BF6E-4194-A6DD-6ED2443E21DD}" type="pres">
      <dgm:prSet presAssocID="{213DB855-D4F7-4627-998D-E4FB23CE7E44}" presName="chevron3" presStyleLbl="alignNode1" presStyleIdx="9" presStyleCnt="21"/>
      <dgm:spPr/>
    </dgm:pt>
    <dgm:pt modelId="{2F120C79-ADB5-4275-8323-02D2DE81B021}" type="pres">
      <dgm:prSet presAssocID="{213DB855-D4F7-4627-998D-E4FB23CE7E44}" presName="chevron4" presStyleLbl="alignNode1" presStyleIdx="10" presStyleCnt="21"/>
      <dgm:spPr/>
    </dgm:pt>
    <dgm:pt modelId="{7B316CF9-3C22-442D-984B-6B0D3D3C39DF}" type="pres">
      <dgm:prSet presAssocID="{213DB855-D4F7-4627-998D-E4FB23CE7E44}" presName="chevron5" presStyleLbl="alignNode1" presStyleIdx="11" presStyleCnt="21"/>
      <dgm:spPr/>
    </dgm:pt>
    <dgm:pt modelId="{5BC072A8-DB22-4A45-9165-59485038CBAB}" type="pres">
      <dgm:prSet presAssocID="{213DB855-D4F7-4627-998D-E4FB23CE7E44}" presName="chevron6" presStyleLbl="alignNode1" presStyleIdx="12" presStyleCnt="21"/>
      <dgm:spPr/>
    </dgm:pt>
    <dgm:pt modelId="{024D6FF9-CCCF-4520-9503-9999AD973F02}" type="pres">
      <dgm:prSet presAssocID="{213DB855-D4F7-4627-998D-E4FB23CE7E44}" presName="chevron7" presStyleLbl="alignNode1" presStyleIdx="13" presStyleCnt="21"/>
      <dgm:spPr/>
    </dgm:pt>
    <dgm:pt modelId="{82FFBB16-E986-4117-8572-9192F1425694}" type="pres">
      <dgm:prSet presAssocID="{213DB855-D4F7-4627-998D-E4FB23CE7E44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E319FD-8762-4582-A9AA-D6998DDA0DC2}" type="pres">
      <dgm:prSet presAssocID="{E2FB4130-CA96-4A08-BB97-5E1A8ACA94E1}" presName="sibTrans" presStyleCnt="0"/>
      <dgm:spPr/>
    </dgm:pt>
    <dgm:pt modelId="{B5D48672-15A9-4652-82CE-7662308A9AF1}" type="pres">
      <dgm:prSet presAssocID="{70AA8E69-B7C8-4A86-A370-F9428918E7DD}" presName="parenttextcomposite" presStyleCnt="0"/>
      <dgm:spPr/>
    </dgm:pt>
    <dgm:pt modelId="{2E529511-BA58-4AB9-9F1D-CA38430B3A2F}" type="pres">
      <dgm:prSet presAssocID="{70AA8E69-B7C8-4A86-A370-F9428918E7DD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F7EE84-9939-4E29-A11E-014466EEABAB}" type="pres">
      <dgm:prSet presAssocID="{70AA8E69-B7C8-4A86-A370-F9428918E7DD}" presName="composite" presStyleCnt="0"/>
      <dgm:spPr/>
    </dgm:pt>
    <dgm:pt modelId="{8752D0EF-5DB3-4B17-BECC-8958A3EC4FA5}" type="pres">
      <dgm:prSet presAssocID="{70AA8E69-B7C8-4A86-A370-F9428918E7DD}" presName="chevron1" presStyleLbl="alignNode1" presStyleIdx="14" presStyleCnt="21"/>
      <dgm:spPr/>
    </dgm:pt>
    <dgm:pt modelId="{496232E8-2961-4907-8F54-C6B82C6EE63D}" type="pres">
      <dgm:prSet presAssocID="{70AA8E69-B7C8-4A86-A370-F9428918E7DD}" presName="chevron2" presStyleLbl="alignNode1" presStyleIdx="15" presStyleCnt="21"/>
      <dgm:spPr/>
    </dgm:pt>
    <dgm:pt modelId="{819862F0-6587-40F4-840C-436F458899F5}" type="pres">
      <dgm:prSet presAssocID="{70AA8E69-B7C8-4A86-A370-F9428918E7DD}" presName="chevron3" presStyleLbl="alignNode1" presStyleIdx="16" presStyleCnt="21"/>
      <dgm:spPr/>
    </dgm:pt>
    <dgm:pt modelId="{25DD4902-C895-4B4A-9811-4E6E68CB2567}" type="pres">
      <dgm:prSet presAssocID="{70AA8E69-B7C8-4A86-A370-F9428918E7DD}" presName="chevron4" presStyleLbl="alignNode1" presStyleIdx="17" presStyleCnt="21"/>
      <dgm:spPr/>
    </dgm:pt>
    <dgm:pt modelId="{D33AAEE0-82C9-4B94-A871-F68EA555A9D0}" type="pres">
      <dgm:prSet presAssocID="{70AA8E69-B7C8-4A86-A370-F9428918E7DD}" presName="chevron5" presStyleLbl="alignNode1" presStyleIdx="18" presStyleCnt="21"/>
      <dgm:spPr/>
    </dgm:pt>
    <dgm:pt modelId="{3E94DD4E-3A63-4B40-A20F-79C23C12356F}" type="pres">
      <dgm:prSet presAssocID="{70AA8E69-B7C8-4A86-A370-F9428918E7DD}" presName="chevron6" presStyleLbl="alignNode1" presStyleIdx="19" presStyleCnt="21"/>
      <dgm:spPr/>
    </dgm:pt>
    <dgm:pt modelId="{82F58BEA-DA83-424B-9922-03BB0B2F0653}" type="pres">
      <dgm:prSet presAssocID="{70AA8E69-B7C8-4A86-A370-F9428918E7DD}" presName="chevron7" presStyleLbl="alignNode1" presStyleIdx="20" presStyleCnt="21"/>
      <dgm:spPr/>
    </dgm:pt>
    <dgm:pt modelId="{06E254A5-9D19-4B64-9388-873147763B0B}" type="pres">
      <dgm:prSet presAssocID="{70AA8E69-B7C8-4A86-A370-F9428918E7DD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E46B8A7-B3CC-4C14-AD81-E2B64E2594C5}" srcId="{0B6F9535-D0FC-44B9-90AA-38C2001D17C0}" destId="{C47FD34D-3817-4364-BDF9-2B530E8B1948}" srcOrd="0" destOrd="0" parTransId="{3D13CC8F-CB65-4B6B-BF9E-B5DCB90BC738}" sibTransId="{8704E60D-B182-42CF-B965-8E1394FAE116}"/>
    <dgm:cxn modelId="{831F93FD-36EA-46EE-B664-ED30BB9B0A71}" type="presOf" srcId="{C47FD34D-3817-4364-BDF9-2B530E8B1948}" destId="{4018AE43-27C9-4828-A2B0-933BB057A7FC}" srcOrd="0" destOrd="0" presId="urn:microsoft.com/office/officeart/2008/layout/VerticalAccentList"/>
    <dgm:cxn modelId="{8D3F6EEB-A759-427D-BDA7-106A777F5899}" type="presOf" srcId="{BCB4AB15-4686-47F9-A432-252FA8A97E9D}" destId="{875C5571-9A8C-4633-8EB3-E4A0D4B63C36}" srcOrd="0" destOrd="0" presId="urn:microsoft.com/office/officeart/2008/layout/VerticalAccentList"/>
    <dgm:cxn modelId="{752233E4-BBBA-4D8C-9653-7D23E96B84C9}" srcId="{70AA8E69-B7C8-4A86-A370-F9428918E7DD}" destId="{45FC152E-8587-4E6E-BBCE-323942BF4DDD}" srcOrd="0" destOrd="0" parTransId="{C6684986-5375-4AB9-9C98-2B9807369714}" sibTransId="{2D919C80-2B6D-41E0-B823-99B97516BF95}"/>
    <dgm:cxn modelId="{803B69D3-935B-40EE-BCA1-545921335408}" srcId="{213DB855-D4F7-4627-998D-E4FB23CE7E44}" destId="{084804EF-C007-4775-91A8-FD34CEEBC066}" srcOrd="0" destOrd="0" parTransId="{62D8F0DF-D4CD-4B6A-8756-3B140C716D7B}" sibTransId="{64A53DCE-4684-49C5-93F1-A093FAF4647F}"/>
    <dgm:cxn modelId="{AC862BB2-6CD6-43F7-9724-B452A1EC98E1}" srcId="{BCB4AB15-4686-47F9-A432-252FA8A97E9D}" destId="{70AA8E69-B7C8-4A86-A370-F9428918E7DD}" srcOrd="2" destOrd="0" parTransId="{6F2F74B4-565B-4AB7-A48A-86CF425D2200}" sibTransId="{63509206-CF04-4CDE-9F5F-40BCB24F60F6}"/>
    <dgm:cxn modelId="{AB77FDC0-A884-4F80-A0A1-524A4D690E1A}" type="presOf" srcId="{213DB855-D4F7-4627-998D-E4FB23CE7E44}" destId="{CCCA178B-629F-450C-8882-21450C6520F9}" srcOrd="0" destOrd="0" presId="urn:microsoft.com/office/officeart/2008/layout/VerticalAccentList"/>
    <dgm:cxn modelId="{1F207AD4-6E5B-4B21-900E-E6E204CD4EB3}" srcId="{BCB4AB15-4686-47F9-A432-252FA8A97E9D}" destId="{0B6F9535-D0FC-44B9-90AA-38C2001D17C0}" srcOrd="0" destOrd="0" parTransId="{41736ACA-A8DF-4003-AA43-BE9388A764E0}" sibTransId="{577AA2AB-BA24-4BEE-B0A6-63E740B0B6D5}"/>
    <dgm:cxn modelId="{2D4EFCCE-AFE7-4DCF-A4D3-9D8CC402A716}" type="presOf" srcId="{70AA8E69-B7C8-4A86-A370-F9428918E7DD}" destId="{2E529511-BA58-4AB9-9F1D-CA38430B3A2F}" srcOrd="0" destOrd="0" presId="urn:microsoft.com/office/officeart/2008/layout/VerticalAccentList"/>
    <dgm:cxn modelId="{62B41C26-1DD2-4CC7-B5FA-5DC721A155EA}" srcId="{BCB4AB15-4686-47F9-A432-252FA8A97E9D}" destId="{213DB855-D4F7-4627-998D-E4FB23CE7E44}" srcOrd="1" destOrd="0" parTransId="{A09D6F91-ECF0-4E39-931F-55337127C166}" sibTransId="{E2FB4130-CA96-4A08-BB97-5E1A8ACA94E1}"/>
    <dgm:cxn modelId="{8F4AFE03-5D61-4033-BDCE-00427648CCBC}" type="presOf" srcId="{0B6F9535-D0FC-44B9-90AA-38C2001D17C0}" destId="{1ABB0D60-EE4B-4E2E-BFF4-31233626E34E}" srcOrd="0" destOrd="0" presId="urn:microsoft.com/office/officeart/2008/layout/VerticalAccentList"/>
    <dgm:cxn modelId="{D0FBEA53-A68C-4C3E-8C2C-C06362EE617C}" type="presOf" srcId="{084804EF-C007-4775-91A8-FD34CEEBC066}" destId="{82FFBB16-E986-4117-8572-9192F1425694}" srcOrd="0" destOrd="0" presId="urn:microsoft.com/office/officeart/2008/layout/VerticalAccentList"/>
    <dgm:cxn modelId="{A16CF0E2-7779-4DCC-B4C4-595341E071A3}" type="presOf" srcId="{45FC152E-8587-4E6E-BBCE-323942BF4DDD}" destId="{06E254A5-9D19-4B64-9388-873147763B0B}" srcOrd="0" destOrd="0" presId="urn:microsoft.com/office/officeart/2008/layout/VerticalAccentList"/>
    <dgm:cxn modelId="{BA26D560-21D9-4347-B14C-916C0B725F05}" type="presParOf" srcId="{875C5571-9A8C-4633-8EB3-E4A0D4B63C36}" destId="{51497C16-C587-4A73-A180-81AD3E2478D9}" srcOrd="0" destOrd="0" presId="urn:microsoft.com/office/officeart/2008/layout/VerticalAccentList"/>
    <dgm:cxn modelId="{48CBD993-9505-44CF-A7A6-68111E9EBA28}" type="presParOf" srcId="{51497C16-C587-4A73-A180-81AD3E2478D9}" destId="{1ABB0D60-EE4B-4E2E-BFF4-31233626E34E}" srcOrd="0" destOrd="0" presId="urn:microsoft.com/office/officeart/2008/layout/VerticalAccentList"/>
    <dgm:cxn modelId="{81A7164B-548B-41AF-AABB-5E22F2F1124B}" type="presParOf" srcId="{875C5571-9A8C-4633-8EB3-E4A0D4B63C36}" destId="{318C05EF-8139-462B-A61E-3F5A7234C66A}" srcOrd="1" destOrd="0" presId="urn:microsoft.com/office/officeart/2008/layout/VerticalAccentList"/>
    <dgm:cxn modelId="{BA81A0BC-B3B9-48FC-8DDD-1F534E4DBD38}" type="presParOf" srcId="{318C05EF-8139-462B-A61E-3F5A7234C66A}" destId="{12AEE7BA-70CB-4639-846E-3D81E49115D1}" srcOrd="0" destOrd="0" presId="urn:microsoft.com/office/officeart/2008/layout/VerticalAccentList"/>
    <dgm:cxn modelId="{2F932073-334C-4210-A745-5742189D89CF}" type="presParOf" srcId="{318C05EF-8139-462B-A61E-3F5A7234C66A}" destId="{BA6B847B-E9AC-4311-95BD-A69A94EC88E7}" srcOrd="1" destOrd="0" presId="urn:microsoft.com/office/officeart/2008/layout/VerticalAccentList"/>
    <dgm:cxn modelId="{3F735485-4F23-4418-8602-CFECEA3CF9EA}" type="presParOf" srcId="{318C05EF-8139-462B-A61E-3F5A7234C66A}" destId="{4E1D3212-4DD7-4D20-B5F1-40FE7C76836F}" srcOrd="2" destOrd="0" presId="urn:microsoft.com/office/officeart/2008/layout/VerticalAccentList"/>
    <dgm:cxn modelId="{20425C96-FE3D-470C-8A96-506AFB4672AE}" type="presParOf" srcId="{318C05EF-8139-462B-A61E-3F5A7234C66A}" destId="{F495BEA5-BB9C-49B7-8F41-8915E954675F}" srcOrd="3" destOrd="0" presId="urn:microsoft.com/office/officeart/2008/layout/VerticalAccentList"/>
    <dgm:cxn modelId="{2E1104D2-0C77-4E2B-9DA0-4FD5040FCB64}" type="presParOf" srcId="{318C05EF-8139-462B-A61E-3F5A7234C66A}" destId="{2B4BAE6A-B501-499A-AC2D-BAF90ACCC0E1}" srcOrd="4" destOrd="0" presId="urn:microsoft.com/office/officeart/2008/layout/VerticalAccentList"/>
    <dgm:cxn modelId="{7FDF0324-D798-46C4-8949-C67831F30370}" type="presParOf" srcId="{318C05EF-8139-462B-A61E-3F5A7234C66A}" destId="{94E8FEA9-C5E4-49F6-BFCD-CAC6B80C704B}" srcOrd="5" destOrd="0" presId="urn:microsoft.com/office/officeart/2008/layout/VerticalAccentList"/>
    <dgm:cxn modelId="{C4A7E019-7E06-4C15-81B2-E58C6A95A6B3}" type="presParOf" srcId="{318C05EF-8139-462B-A61E-3F5A7234C66A}" destId="{1B699DED-3C1D-4B0D-BAA3-5B2E22AC66A7}" srcOrd="6" destOrd="0" presId="urn:microsoft.com/office/officeart/2008/layout/VerticalAccentList"/>
    <dgm:cxn modelId="{1E9EE8FF-972F-4F58-BA98-213653D8250F}" type="presParOf" srcId="{318C05EF-8139-462B-A61E-3F5A7234C66A}" destId="{4018AE43-27C9-4828-A2B0-933BB057A7FC}" srcOrd="7" destOrd="0" presId="urn:microsoft.com/office/officeart/2008/layout/VerticalAccentList"/>
    <dgm:cxn modelId="{4BA6FA2F-2C24-4D04-B459-08D7670FD435}" type="presParOf" srcId="{875C5571-9A8C-4633-8EB3-E4A0D4B63C36}" destId="{1665B3FD-0433-43AC-A287-C6D0A5BCF69F}" srcOrd="2" destOrd="0" presId="urn:microsoft.com/office/officeart/2008/layout/VerticalAccentList"/>
    <dgm:cxn modelId="{0AC0FA6B-C356-4679-A0FC-E2061AB871F0}" type="presParOf" srcId="{875C5571-9A8C-4633-8EB3-E4A0D4B63C36}" destId="{DBAB76E8-1332-4594-8F86-80BE750966D2}" srcOrd="3" destOrd="0" presId="urn:microsoft.com/office/officeart/2008/layout/VerticalAccentList"/>
    <dgm:cxn modelId="{4F1406EB-1142-468D-959D-1BED9CFDF8D3}" type="presParOf" srcId="{DBAB76E8-1332-4594-8F86-80BE750966D2}" destId="{CCCA178B-629F-450C-8882-21450C6520F9}" srcOrd="0" destOrd="0" presId="urn:microsoft.com/office/officeart/2008/layout/VerticalAccentList"/>
    <dgm:cxn modelId="{3EAD3E80-DC9B-4BB0-84DE-48BF92AAA1D0}" type="presParOf" srcId="{875C5571-9A8C-4633-8EB3-E4A0D4B63C36}" destId="{303844FA-0A25-44CF-8EA6-C258D50556A4}" srcOrd="4" destOrd="0" presId="urn:microsoft.com/office/officeart/2008/layout/VerticalAccentList"/>
    <dgm:cxn modelId="{8EA51A10-0CFC-46FF-9E59-4DCDCC9B1C0D}" type="presParOf" srcId="{303844FA-0A25-44CF-8EA6-C258D50556A4}" destId="{4EE12831-2643-4518-9AC8-D2F2694EE12A}" srcOrd="0" destOrd="0" presId="urn:microsoft.com/office/officeart/2008/layout/VerticalAccentList"/>
    <dgm:cxn modelId="{8DD56416-CD73-4C58-9E83-9865642CBF30}" type="presParOf" srcId="{303844FA-0A25-44CF-8EA6-C258D50556A4}" destId="{826E2D40-A975-4998-AA89-0BBBF39F86E4}" srcOrd="1" destOrd="0" presId="urn:microsoft.com/office/officeart/2008/layout/VerticalAccentList"/>
    <dgm:cxn modelId="{ACF51C90-45D3-4F41-B7F6-21D55C1BCC3E}" type="presParOf" srcId="{303844FA-0A25-44CF-8EA6-C258D50556A4}" destId="{D5879A64-BF6E-4194-A6DD-6ED2443E21DD}" srcOrd="2" destOrd="0" presId="urn:microsoft.com/office/officeart/2008/layout/VerticalAccentList"/>
    <dgm:cxn modelId="{C3BC230F-BD3F-4A64-B817-B273DC29755C}" type="presParOf" srcId="{303844FA-0A25-44CF-8EA6-C258D50556A4}" destId="{2F120C79-ADB5-4275-8323-02D2DE81B021}" srcOrd="3" destOrd="0" presId="urn:microsoft.com/office/officeart/2008/layout/VerticalAccentList"/>
    <dgm:cxn modelId="{8E852FBD-B0A6-41D2-8FA8-5A0381D6DA4A}" type="presParOf" srcId="{303844FA-0A25-44CF-8EA6-C258D50556A4}" destId="{7B316CF9-3C22-442D-984B-6B0D3D3C39DF}" srcOrd="4" destOrd="0" presId="urn:microsoft.com/office/officeart/2008/layout/VerticalAccentList"/>
    <dgm:cxn modelId="{FFC33DCB-8C67-49C0-8B8B-9E07932C5988}" type="presParOf" srcId="{303844FA-0A25-44CF-8EA6-C258D50556A4}" destId="{5BC072A8-DB22-4A45-9165-59485038CBAB}" srcOrd="5" destOrd="0" presId="urn:microsoft.com/office/officeart/2008/layout/VerticalAccentList"/>
    <dgm:cxn modelId="{961B2298-4469-49A9-BC85-96A976A197F9}" type="presParOf" srcId="{303844FA-0A25-44CF-8EA6-C258D50556A4}" destId="{024D6FF9-CCCF-4520-9503-9999AD973F02}" srcOrd="6" destOrd="0" presId="urn:microsoft.com/office/officeart/2008/layout/VerticalAccentList"/>
    <dgm:cxn modelId="{6D3C708D-899B-4070-A651-762C9982084E}" type="presParOf" srcId="{303844FA-0A25-44CF-8EA6-C258D50556A4}" destId="{82FFBB16-E986-4117-8572-9192F1425694}" srcOrd="7" destOrd="0" presId="urn:microsoft.com/office/officeart/2008/layout/VerticalAccentList"/>
    <dgm:cxn modelId="{D16EA2B5-F448-4940-A6F8-E88D2DFB8DFD}" type="presParOf" srcId="{875C5571-9A8C-4633-8EB3-E4A0D4B63C36}" destId="{89E319FD-8762-4582-A9AA-D6998DDA0DC2}" srcOrd="5" destOrd="0" presId="urn:microsoft.com/office/officeart/2008/layout/VerticalAccentList"/>
    <dgm:cxn modelId="{1BDA652F-83A0-4129-8B4C-6B535D141211}" type="presParOf" srcId="{875C5571-9A8C-4633-8EB3-E4A0D4B63C36}" destId="{B5D48672-15A9-4652-82CE-7662308A9AF1}" srcOrd="6" destOrd="0" presId="urn:microsoft.com/office/officeart/2008/layout/VerticalAccentList"/>
    <dgm:cxn modelId="{09BCBB63-46BA-4F2F-A712-6D3CFF23DCA4}" type="presParOf" srcId="{B5D48672-15A9-4652-82CE-7662308A9AF1}" destId="{2E529511-BA58-4AB9-9F1D-CA38430B3A2F}" srcOrd="0" destOrd="0" presId="urn:microsoft.com/office/officeart/2008/layout/VerticalAccentList"/>
    <dgm:cxn modelId="{180DAC90-C0FB-4026-94F9-C6DB24EAA817}" type="presParOf" srcId="{875C5571-9A8C-4633-8EB3-E4A0D4B63C36}" destId="{C3F7EE84-9939-4E29-A11E-014466EEABAB}" srcOrd="7" destOrd="0" presId="urn:microsoft.com/office/officeart/2008/layout/VerticalAccentList"/>
    <dgm:cxn modelId="{4EF71F50-B896-4242-B08E-CB0E7BCE32D4}" type="presParOf" srcId="{C3F7EE84-9939-4E29-A11E-014466EEABAB}" destId="{8752D0EF-5DB3-4B17-BECC-8958A3EC4FA5}" srcOrd="0" destOrd="0" presId="urn:microsoft.com/office/officeart/2008/layout/VerticalAccentList"/>
    <dgm:cxn modelId="{E79B0AF8-1AAD-4D34-925C-CE3A7E4AB48E}" type="presParOf" srcId="{C3F7EE84-9939-4E29-A11E-014466EEABAB}" destId="{496232E8-2961-4907-8F54-C6B82C6EE63D}" srcOrd="1" destOrd="0" presId="urn:microsoft.com/office/officeart/2008/layout/VerticalAccentList"/>
    <dgm:cxn modelId="{2878D7ED-F81E-4E8F-AE01-023FD3521671}" type="presParOf" srcId="{C3F7EE84-9939-4E29-A11E-014466EEABAB}" destId="{819862F0-6587-40F4-840C-436F458899F5}" srcOrd="2" destOrd="0" presId="urn:microsoft.com/office/officeart/2008/layout/VerticalAccentList"/>
    <dgm:cxn modelId="{F120A122-8A3D-4D88-9A89-E6A954421AEA}" type="presParOf" srcId="{C3F7EE84-9939-4E29-A11E-014466EEABAB}" destId="{25DD4902-C895-4B4A-9811-4E6E68CB2567}" srcOrd="3" destOrd="0" presId="urn:microsoft.com/office/officeart/2008/layout/VerticalAccentList"/>
    <dgm:cxn modelId="{D83356C1-FF42-467C-BB2D-A26BABB81A7E}" type="presParOf" srcId="{C3F7EE84-9939-4E29-A11E-014466EEABAB}" destId="{D33AAEE0-82C9-4B94-A871-F68EA555A9D0}" srcOrd="4" destOrd="0" presId="urn:microsoft.com/office/officeart/2008/layout/VerticalAccentList"/>
    <dgm:cxn modelId="{23A1FC21-7A7C-41D3-A792-F8CBE974189D}" type="presParOf" srcId="{C3F7EE84-9939-4E29-A11E-014466EEABAB}" destId="{3E94DD4E-3A63-4B40-A20F-79C23C12356F}" srcOrd="5" destOrd="0" presId="urn:microsoft.com/office/officeart/2008/layout/VerticalAccentList"/>
    <dgm:cxn modelId="{ED7B3EFF-B48E-4AF9-B193-B91C5DF48B65}" type="presParOf" srcId="{C3F7EE84-9939-4E29-A11E-014466EEABAB}" destId="{82F58BEA-DA83-424B-9922-03BB0B2F0653}" srcOrd="6" destOrd="0" presId="urn:microsoft.com/office/officeart/2008/layout/VerticalAccentList"/>
    <dgm:cxn modelId="{4AF93FB4-314D-42B7-8A3E-A8059D5CC6BF}" type="presParOf" srcId="{C3F7EE84-9939-4E29-A11E-014466EEABAB}" destId="{06E254A5-9D19-4B64-9388-873147763B0B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76E2FA-9F03-47AA-843B-B480126021F6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95C097F-30CA-4905-BEE8-41B10B5FC3BC}">
      <dgm:prSet phldrT="[Текст]" custT="1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 </a:t>
          </a:r>
          <a:r>
            <a: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computer,  the kitchen, Is, there, in?</a:t>
          </a:r>
          <a:endParaRPr lang="ru-RU" sz="2800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  <a:p>
          <a:pPr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>
            <a:solidFill>
              <a:schemeClr val="bg1"/>
            </a:solidFill>
          </a:endParaRPr>
        </a:p>
      </dgm:t>
    </dgm:pt>
    <dgm:pt modelId="{DC645071-862A-4AB1-AEB4-30CC3BC9AFC4}" type="parTrans" cxnId="{64945A5E-4230-482F-8745-7E101C2C3791}">
      <dgm:prSet/>
      <dgm:spPr/>
      <dgm:t>
        <a:bodyPr/>
        <a:lstStyle/>
        <a:p>
          <a:endParaRPr lang="ru-RU"/>
        </a:p>
      </dgm:t>
    </dgm:pt>
    <dgm:pt modelId="{53F7C21A-03F5-4A3F-9A50-2291D0EE186B}" type="sibTrans" cxnId="{64945A5E-4230-482F-8745-7E101C2C3791}">
      <dgm:prSet/>
      <dgm:spPr/>
      <dgm:t>
        <a:bodyPr/>
        <a:lstStyle/>
        <a:p>
          <a:endParaRPr lang="ru-RU"/>
        </a:p>
      </dgm:t>
    </dgm:pt>
    <dgm:pt modelId="{E38CAB2C-633F-48F2-A419-9063CDB74E53}">
      <dgm:prSet/>
      <dgm:spPr/>
      <dgm:t>
        <a:bodyPr/>
        <a:lstStyle/>
        <a:p>
          <a:r>
            <a: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Are, in, the living room, there, 2 armchairs</a:t>
          </a:r>
          <a:r>
            <a: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?</a:t>
          </a:r>
          <a:r>
            <a:rPr 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?</a:t>
          </a:r>
          <a:endParaRPr lang="ru-RU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gm:t>
    </dgm:pt>
    <dgm:pt modelId="{ECFE5F2D-BB26-45EA-AE18-BE2901732769}" type="parTrans" cxnId="{BCEE59BB-C3BD-42D8-B44A-73F3F6B469EC}">
      <dgm:prSet/>
      <dgm:spPr/>
      <dgm:t>
        <a:bodyPr/>
        <a:lstStyle/>
        <a:p>
          <a:endParaRPr lang="ru-RU"/>
        </a:p>
      </dgm:t>
    </dgm:pt>
    <dgm:pt modelId="{6CC63C78-43E1-4391-96FA-D636E697B8FC}" type="sibTrans" cxnId="{BCEE59BB-C3BD-42D8-B44A-73F3F6B469EC}">
      <dgm:prSet/>
      <dgm:spPr/>
      <dgm:t>
        <a:bodyPr/>
        <a:lstStyle/>
        <a:p>
          <a:endParaRPr lang="ru-RU"/>
        </a:p>
      </dgm:t>
    </dgm:pt>
    <dgm:pt modelId="{FDBEF982-91B8-497D-8367-E7E3F797DB13}">
      <dgm:prSet/>
      <dgm:spPr/>
      <dgm:t>
        <a:bodyPr/>
        <a:lstStyle/>
        <a:p>
          <a:r>
            <a:rPr lang="en-US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the living room, Is, in,  a TV, there?</a:t>
          </a:r>
          <a:endParaRPr lang="ru-RU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7E495FD-FC01-4FC5-8258-88F2670DA057}" type="parTrans" cxnId="{F56CAEDB-A696-496B-900B-25CFC7BBF85F}">
      <dgm:prSet/>
      <dgm:spPr/>
      <dgm:t>
        <a:bodyPr/>
        <a:lstStyle/>
        <a:p>
          <a:endParaRPr lang="ru-RU"/>
        </a:p>
      </dgm:t>
    </dgm:pt>
    <dgm:pt modelId="{87C7830C-D0E7-4289-BFAC-32519859765C}" type="sibTrans" cxnId="{F56CAEDB-A696-496B-900B-25CFC7BBF85F}">
      <dgm:prSet/>
      <dgm:spPr/>
      <dgm:t>
        <a:bodyPr/>
        <a:lstStyle/>
        <a:p>
          <a:endParaRPr lang="ru-RU"/>
        </a:p>
      </dgm:t>
    </dgm:pt>
    <dgm:pt modelId="{03833118-9296-4D8E-8F9C-855B46C9F9F2}">
      <dgm:prSet custT="1"/>
      <dgm:spPr/>
      <dgm:t>
        <a:bodyPr/>
        <a:lstStyle/>
        <a:p>
          <a:r>
            <a:rPr lang="en-US" sz="2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bedrooms, there, many, Are?</a:t>
          </a:r>
          <a:endParaRPr lang="ru-RU" sz="2800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582FC3D-D9FD-420A-BA2D-604AEB8FE652}" type="parTrans" cxnId="{A6E80226-4F30-456B-A30D-AAB1D679D7DA}">
      <dgm:prSet/>
      <dgm:spPr/>
      <dgm:t>
        <a:bodyPr/>
        <a:lstStyle/>
        <a:p>
          <a:endParaRPr lang="ru-RU"/>
        </a:p>
      </dgm:t>
    </dgm:pt>
    <dgm:pt modelId="{D920F6CD-A4DE-48CB-8AD2-FE31A8BF1C0B}" type="sibTrans" cxnId="{A6E80226-4F30-456B-A30D-AAB1D679D7DA}">
      <dgm:prSet/>
      <dgm:spPr/>
      <dgm:t>
        <a:bodyPr/>
        <a:lstStyle/>
        <a:p>
          <a:endParaRPr lang="ru-RU"/>
        </a:p>
      </dgm:t>
    </dgm:pt>
    <dgm:pt modelId="{55AAA39B-4431-490F-BD64-7FEC870C24F4}" type="pres">
      <dgm:prSet presAssocID="{C876E2FA-9F03-47AA-843B-B480126021F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EFF4C8C-595C-4A75-AAAA-77422C4EA51E}" type="pres">
      <dgm:prSet presAssocID="{C876E2FA-9F03-47AA-843B-B480126021F6}" presName="Name1" presStyleCnt="0"/>
      <dgm:spPr/>
    </dgm:pt>
    <dgm:pt modelId="{FD233F78-E7BE-443A-83E3-290E4355874D}" type="pres">
      <dgm:prSet presAssocID="{C876E2FA-9F03-47AA-843B-B480126021F6}" presName="cycle" presStyleCnt="0"/>
      <dgm:spPr/>
    </dgm:pt>
    <dgm:pt modelId="{2B5E2A8D-8760-4464-8B1B-B171E04EEE6F}" type="pres">
      <dgm:prSet presAssocID="{C876E2FA-9F03-47AA-843B-B480126021F6}" presName="srcNode" presStyleLbl="node1" presStyleIdx="0" presStyleCnt="4"/>
      <dgm:spPr/>
    </dgm:pt>
    <dgm:pt modelId="{77E68DE6-D4B5-4872-A59B-9308A7766685}" type="pres">
      <dgm:prSet presAssocID="{C876E2FA-9F03-47AA-843B-B480126021F6}" presName="conn" presStyleLbl="parChTrans1D2" presStyleIdx="0" presStyleCnt="1"/>
      <dgm:spPr/>
      <dgm:t>
        <a:bodyPr/>
        <a:lstStyle/>
        <a:p>
          <a:endParaRPr lang="ru-RU"/>
        </a:p>
      </dgm:t>
    </dgm:pt>
    <dgm:pt modelId="{602C7B6C-8F53-473E-A957-CBAE90F78016}" type="pres">
      <dgm:prSet presAssocID="{C876E2FA-9F03-47AA-843B-B480126021F6}" presName="extraNode" presStyleLbl="node1" presStyleIdx="0" presStyleCnt="4"/>
      <dgm:spPr/>
    </dgm:pt>
    <dgm:pt modelId="{5BE1CE84-78DE-47FA-8274-6C720B642401}" type="pres">
      <dgm:prSet presAssocID="{C876E2FA-9F03-47AA-843B-B480126021F6}" presName="dstNode" presStyleLbl="node1" presStyleIdx="0" presStyleCnt="4"/>
      <dgm:spPr/>
    </dgm:pt>
    <dgm:pt modelId="{2BF8EF98-2674-4716-B05E-FAF16A2666AA}" type="pres">
      <dgm:prSet presAssocID="{C95C097F-30CA-4905-BEE8-41B10B5FC3BC}" presName="text_1" presStyleLbl="node1" presStyleIdx="0" presStyleCnt="4" custLinFactNeighborX="-2037" custLinFactNeighborY="-87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093968-ABA5-498A-B225-A8EB86B5E335}" type="pres">
      <dgm:prSet presAssocID="{C95C097F-30CA-4905-BEE8-41B10B5FC3BC}" presName="accent_1" presStyleCnt="0"/>
      <dgm:spPr/>
    </dgm:pt>
    <dgm:pt modelId="{D4B41A59-691C-410F-A623-34D82FA3B191}" type="pres">
      <dgm:prSet presAssocID="{C95C097F-30CA-4905-BEE8-41B10B5FC3BC}" presName="accentRepeatNode" presStyleLbl="solidFgAcc1" presStyleIdx="0" presStyleCnt="4"/>
      <dgm:spPr/>
    </dgm:pt>
    <dgm:pt modelId="{3CF2E32D-908D-4931-80D5-A1989112D450}" type="pres">
      <dgm:prSet presAssocID="{FDBEF982-91B8-497D-8367-E7E3F797DB13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3AD717-6B28-4AE5-AE0D-54FA14AA1B02}" type="pres">
      <dgm:prSet presAssocID="{FDBEF982-91B8-497D-8367-E7E3F797DB13}" presName="accent_2" presStyleCnt="0"/>
      <dgm:spPr/>
    </dgm:pt>
    <dgm:pt modelId="{E4469A69-13D1-4230-94C2-E2E842F94E52}" type="pres">
      <dgm:prSet presAssocID="{FDBEF982-91B8-497D-8367-E7E3F797DB13}" presName="accentRepeatNode" presStyleLbl="solidFgAcc1" presStyleIdx="1" presStyleCnt="4"/>
      <dgm:spPr/>
    </dgm:pt>
    <dgm:pt modelId="{068EA436-2EC6-4E3D-8E01-0AC26C4D1757}" type="pres">
      <dgm:prSet presAssocID="{E38CAB2C-633F-48F2-A419-9063CDB74E53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414B33-7D2B-4D62-A83F-E2FCC5223725}" type="pres">
      <dgm:prSet presAssocID="{E38CAB2C-633F-48F2-A419-9063CDB74E53}" presName="accent_3" presStyleCnt="0"/>
      <dgm:spPr/>
    </dgm:pt>
    <dgm:pt modelId="{FE2FB545-C62D-41FE-A954-50A6F8398218}" type="pres">
      <dgm:prSet presAssocID="{E38CAB2C-633F-48F2-A419-9063CDB74E53}" presName="accentRepeatNode" presStyleLbl="solidFgAcc1" presStyleIdx="2" presStyleCnt="4"/>
      <dgm:spPr/>
    </dgm:pt>
    <dgm:pt modelId="{05DB1106-4047-4ACC-B302-BCD3C8340C62}" type="pres">
      <dgm:prSet presAssocID="{03833118-9296-4D8E-8F9C-855B46C9F9F2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045631-CF9F-4283-BF0B-ADBF13C93FD1}" type="pres">
      <dgm:prSet presAssocID="{03833118-9296-4D8E-8F9C-855B46C9F9F2}" presName="accent_4" presStyleCnt="0"/>
      <dgm:spPr/>
    </dgm:pt>
    <dgm:pt modelId="{4C1AAE04-9A8B-4831-A12D-378BFF490831}" type="pres">
      <dgm:prSet presAssocID="{03833118-9296-4D8E-8F9C-855B46C9F9F2}" presName="accentRepeatNode" presStyleLbl="solidFgAcc1" presStyleIdx="3" presStyleCnt="4"/>
      <dgm:spPr/>
    </dgm:pt>
  </dgm:ptLst>
  <dgm:cxnLst>
    <dgm:cxn modelId="{2BD04A23-8318-48D2-9FD5-6C2B73D7A873}" type="presOf" srcId="{C95C097F-30CA-4905-BEE8-41B10B5FC3BC}" destId="{2BF8EF98-2674-4716-B05E-FAF16A2666AA}" srcOrd="0" destOrd="0" presId="urn:microsoft.com/office/officeart/2008/layout/VerticalCurvedList"/>
    <dgm:cxn modelId="{A6E80226-4F30-456B-A30D-AAB1D679D7DA}" srcId="{C876E2FA-9F03-47AA-843B-B480126021F6}" destId="{03833118-9296-4D8E-8F9C-855B46C9F9F2}" srcOrd="3" destOrd="0" parTransId="{B582FC3D-D9FD-420A-BA2D-604AEB8FE652}" sibTransId="{D920F6CD-A4DE-48CB-8AD2-FE31A8BF1C0B}"/>
    <dgm:cxn modelId="{9F96D71D-91E0-496B-87CB-E627665D5A13}" type="presOf" srcId="{FDBEF982-91B8-497D-8367-E7E3F797DB13}" destId="{3CF2E32D-908D-4931-80D5-A1989112D450}" srcOrd="0" destOrd="0" presId="urn:microsoft.com/office/officeart/2008/layout/VerticalCurvedList"/>
    <dgm:cxn modelId="{B838A0E9-1538-4D73-9659-2AE557360DCE}" type="presOf" srcId="{53F7C21A-03F5-4A3F-9A50-2291D0EE186B}" destId="{77E68DE6-D4B5-4872-A59B-9308A7766685}" srcOrd="0" destOrd="0" presId="urn:microsoft.com/office/officeart/2008/layout/VerticalCurvedList"/>
    <dgm:cxn modelId="{166C4AA6-69A7-4D38-A502-1D424EE39BEB}" type="presOf" srcId="{C876E2FA-9F03-47AA-843B-B480126021F6}" destId="{55AAA39B-4431-490F-BD64-7FEC870C24F4}" srcOrd="0" destOrd="0" presId="urn:microsoft.com/office/officeart/2008/layout/VerticalCurvedList"/>
    <dgm:cxn modelId="{BCEE59BB-C3BD-42D8-B44A-73F3F6B469EC}" srcId="{C876E2FA-9F03-47AA-843B-B480126021F6}" destId="{E38CAB2C-633F-48F2-A419-9063CDB74E53}" srcOrd="2" destOrd="0" parTransId="{ECFE5F2D-BB26-45EA-AE18-BE2901732769}" sibTransId="{6CC63C78-43E1-4391-96FA-D636E697B8FC}"/>
    <dgm:cxn modelId="{64945A5E-4230-482F-8745-7E101C2C3791}" srcId="{C876E2FA-9F03-47AA-843B-B480126021F6}" destId="{C95C097F-30CA-4905-BEE8-41B10B5FC3BC}" srcOrd="0" destOrd="0" parTransId="{DC645071-862A-4AB1-AEB4-30CC3BC9AFC4}" sibTransId="{53F7C21A-03F5-4A3F-9A50-2291D0EE186B}"/>
    <dgm:cxn modelId="{9E337339-1C51-4BE2-8F27-9B6203254F0F}" type="presOf" srcId="{E38CAB2C-633F-48F2-A419-9063CDB74E53}" destId="{068EA436-2EC6-4E3D-8E01-0AC26C4D1757}" srcOrd="0" destOrd="0" presId="urn:microsoft.com/office/officeart/2008/layout/VerticalCurvedList"/>
    <dgm:cxn modelId="{F56CAEDB-A696-496B-900B-25CFC7BBF85F}" srcId="{C876E2FA-9F03-47AA-843B-B480126021F6}" destId="{FDBEF982-91B8-497D-8367-E7E3F797DB13}" srcOrd="1" destOrd="0" parTransId="{E7E495FD-FC01-4FC5-8258-88F2670DA057}" sibTransId="{87C7830C-D0E7-4289-BFAC-32519859765C}"/>
    <dgm:cxn modelId="{F936B523-0902-45C7-B0C0-CEA3757A81A1}" type="presOf" srcId="{03833118-9296-4D8E-8F9C-855B46C9F9F2}" destId="{05DB1106-4047-4ACC-B302-BCD3C8340C62}" srcOrd="0" destOrd="0" presId="urn:microsoft.com/office/officeart/2008/layout/VerticalCurvedList"/>
    <dgm:cxn modelId="{7E2D77B1-E26F-45F5-941D-E04613BF88E4}" type="presParOf" srcId="{55AAA39B-4431-490F-BD64-7FEC870C24F4}" destId="{4EFF4C8C-595C-4A75-AAAA-77422C4EA51E}" srcOrd="0" destOrd="0" presId="urn:microsoft.com/office/officeart/2008/layout/VerticalCurvedList"/>
    <dgm:cxn modelId="{D9B91661-6854-4120-84D8-74298E8F747F}" type="presParOf" srcId="{4EFF4C8C-595C-4A75-AAAA-77422C4EA51E}" destId="{FD233F78-E7BE-443A-83E3-290E4355874D}" srcOrd="0" destOrd="0" presId="urn:microsoft.com/office/officeart/2008/layout/VerticalCurvedList"/>
    <dgm:cxn modelId="{0D5FBCF0-4971-4956-A299-3D4B9D88854D}" type="presParOf" srcId="{FD233F78-E7BE-443A-83E3-290E4355874D}" destId="{2B5E2A8D-8760-4464-8B1B-B171E04EEE6F}" srcOrd="0" destOrd="0" presId="urn:microsoft.com/office/officeart/2008/layout/VerticalCurvedList"/>
    <dgm:cxn modelId="{11ABCBB4-D053-44E1-87F5-0A43CE87DC25}" type="presParOf" srcId="{FD233F78-E7BE-443A-83E3-290E4355874D}" destId="{77E68DE6-D4B5-4872-A59B-9308A7766685}" srcOrd="1" destOrd="0" presId="urn:microsoft.com/office/officeart/2008/layout/VerticalCurvedList"/>
    <dgm:cxn modelId="{5B1D43AE-50C2-4F41-A22D-C87E38415FD8}" type="presParOf" srcId="{FD233F78-E7BE-443A-83E3-290E4355874D}" destId="{602C7B6C-8F53-473E-A957-CBAE90F78016}" srcOrd="2" destOrd="0" presId="urn:microsoft.com/office/officeart/2008/layout/VerticalCurvedList"/>
    <dgm:cxn modelId="{CA2BD832-07EB-48B2-A4C8-C47AE880A57E}" type="presParOf" srcId="{FD233F78-E7BE-443A-83E3-290E4355874D}" destId="{5BE1CE84-78DE-47FA-8274-6C720B642401}" srcOrd="3" destOrd="0" presId="urn:microsoft.com/office/officeart/2008/layout/VerticalCurvedList"/>
    <dgm:cxn modelId="{3097A7D3-1405-4020-8BB3-C11FD83B6E9F}" type="presParOf" srcId="{4EFF4C8C-595C-4A75-AAAA-77422C4EA51E}" destId="{2BF8EF98-2674-4716-B05E-FAF16A2666AA}" srcOrd="1" destOrd="0" presId="urn:microsoft.com/office/officeart/2008/layout/VerticalCurvedList"/>
    <dgm:cxn modelId="{BFD53928-7B4F-4F82-8373-48DC9A7191AA}" type="presParOf" srcId="{4EFF4C8C-595C-4A75-AAAA-77422C4EA51E}" destId="{F0093968-ABA5-498A-B225-A8EB86B5E335}" srcOrd="2" destOrd="0" presId="urn:microsoft.com/office/officeart/2008/layout/VerticalCurvedList"/>
    <dgm:cxn modelId="{32743D55-9CCA-497C-8DA5-543C74A6AB5A}" type="presParOf" srcId="{F0093968-ABA5-498A-B225-A8EB86B5E335}" destId="{D4B41A59-691C-410F-A623-34D82FA3B191}" srcOrd="0" destOrd="0" presId="urn:microsoft.com/office/officeart/2008/layout/VerticalCurvedList"/>
    <dgm:cxn modelId="{691709A1-8F31-43E8-AFA4-B7E4AFA9188F}" type="presParOf" srcId="{4EFF4C8C-595C-4A75-AAAA-77422C4EA51E}" destId="{3CF2E32D-908D-4931-80D5-A1989112D450}" srcOrd="3" destOrd="0" presId="urn:microsoft.com/office/officeart/2008/layout/VerticalCurvedList"/>
    <dgm:cxn modelId="{E913784B-E368-4BB3-8CAB-9A2708ACB230}" type="presParOf" srcId="{4EFF4C8C-595C-4A75-AAAA-77422C4EA51E}" destId="{6C3AD717-6B28-4AE5-AE0D-54FA14AA1B02}" srcOrd="4" destOrd="0" presId="urn:microsoft.com/office/officeart/2008/layout/VerticalCurvedList"/>
    <dgm:cxn modelId="{8EA9CA1C-E1B8-4284-A7C4-430250BD1804}" type="presParOf" srcId="{6C3AD717-6B28-4AE5-AE0D-54FA14AA1B02}" destId="{E4469A69-13D1-4230-94C2-E2E842F94E52}" srcOrd="0" destOrd="0" presId="urn:microsoft.com/office/officeart/2008/layout/VerticalCurvedList"/>
    <dgm:cxn modelId="{59841144-CAD2-4F91-90B2-BAF87C24207C}" type="presParOf" srcId="{4EFF4C8C-595C-4A75-AAAA-77422C4EA51E}" destId="{068EA436-2EC6-4E3D-8E01-0AC26C4D1757}" srcOrd="5" destOrd="0" presId="urn:microsoft.com/office/officeart/2008/layout/VerticalCurvedList"/>
    <dgm:cxn modelId="{C6F2062F-90E3-4904-96BD-3475277EBB06}" type="presParOf" srcId="{4EFF4C8C-595C-4A75-AAAA-77422C4EA51E}" destId="{17414B33-7D2B-4D62-A83F-E2FCC5223725}" srcOrd="6" destOrd="0" presId="urn:microsoft.com/office/officeart/2008/layout/VerticalCurvedList"/>
    <dgm:cxn modelId="{E8CBA81F-E373-4CD9-9010-CC2FE534BB7B}" type="presParOf" srcId="{17414B33-7D2B-4D62-A83F-E2FCC5223725}" destId="{FE2FB545-C62D-41FE-A954-50A6F8398218}" srcOrd="0" destOrd="0" presId="urn:microsoft.com/office/officeart/2008/layout/VerticalCurvedList"/>
    <dgm:cxn modelId="{A4F94696-0908-4E67-8A00-9DADC2CF6366}" type="presParOf" srcId="{4EFF4C8C-595C-4A75-AAAA-77422C4EA51E}" destId="{05DB1106-4047-4ACC-B302-BCD3C8340C62}" srcOrd="7" destOrd="0" presId="urn:microsoft.com/office/officeart/2008/layout/VerticalCurvedList"/>
    <dgm:cxn modelId="{7A0D913B-2B7F-4D47-A480-2A83920C215E}" type="presParOf" srcId="{4EFF4C8C-595C-4A75-AAAA-77422C4EA51E}" destId="{11045631-CF9F-4283-BF0B-ADBF13C93FD1}" srcOrd="8" destOrd="0" presId="urn:microsoft.com/office/officeart/2008/layout/VerticalCurvedList"/>
    <dgm:cxn modelId="{DF44DB3D-9315-475E-9B6F-FDD3865D17D1}" type="presParOf" srcId="{11045631-CF9F-4283-BF0B-ADBF13C93FD1}" destId="{4C1AAE04-9A8B-4831-A12D-378BFF49083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40CC77-35E5-4376-BFF8-0085C8299107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ru-RU"/>
        </a:p>
      </dgm:t>
    </dgm:pt>
    <dgm:pt modelId="{67268ED0-6AB6-4FD1-931B-5BC0790AC83D}">
      <dgm:prSet phldrT="[Текст]" phldr="1"/>
      <dgm:spPr/>
      <dgm:t>
        <a:bodyPr/>
        <a:lstStyle/>
        <a:p>
          <a:endParaRPr lang="ru-RU"/>
        </a:p>
      </dgm:t>
    </dgm:pt>
    <dgm:pt modelId="{36C53DFE-289B-4864-8EC5-09BA8E13FB7B}" type="parTrans" cxnId="{1EE274FC-71C4-421F-BDAD-0ED7AF97280D}">
      <dgm:prSet/>
      <dgm:spPr/>
      <dgm:t>
        <a:bodyPr/>
        <a:lstStyle/>
        <a:p>
          <a:endParaRPr lang="ru-RU"/>
        </a:p>
      </dgm:t>
    </dgm:pt>
    <dgm:pt modelId="{58264828-26B1-4F3D-9A62-F23B571C3ACD}" type="sibTrans" cxnId="{1EE274FC-71C4-421F-BDAD-0ED7AF97280D}">
      <dgm:prSet/>
      <dgm:spPr/>
      <dgm:t>
        <a:bodyPr/>
        <a:lstStyle/>
        <a:p>
          <a:endParaRPr lang="ru-RU"/>
        </a:p>
      </dgm:t>
    </dgm:pt>
    <dgm:pt modelId="{9A8A6142-EE09-4921-89AA-65D5758DD753}">
      <dgm:prSet phldrT="[Текст]" phldr="1"/>
      <dgm:spPr/>
      <dgm:t>
        <a:bodyPr/>
        <a:lstStyle/>
        <a:p>
          <a:endParaRPr lang="ru-RU"/>
        </a:p>
      </dgm:t>
    </dgm:pt>
    <dgm:pt modelId="{3A26FF70-2A87-405C-BD9C-40813E81006B}" type="parTrans" cxnId="{926B318B-15BB-48B6-A8C1-0B599C0B877A}">
      <dgm:prSet/>
      <dgm:spPr/>
      <dgm:t>
        <a:bodyPr/>
        <a:lstStyle/>
        <a:p>
          <a:endParaRPr lang="ru-RU"/>
        </a:p>
      </dgm:t>
    </dgm:pt>
    <dgm:pt modelId="{265AE8FD-39CF-47E6-BB41-009742D09DAA}" type="sibTrans" cxnId="{926B318B-15BB-48B6-A8C1-0B599C0B877A}">
      <dgm:prSet/>
      <dgm:spPr/>
      <dgm:t>
        <a:bodyPr/>
        <a:lstStyle/>
        <a:p>
          <a:endParaRPr lang="ru-RU"/>
        </a:p>
      </dgm:t>
    </dgm:pt>
    <dgm:pt modelId="{0DC19761-0981-4268-8512-64E27494472E}">
      <dgm:prSet phldrT="[Текст]" phldr="1"/>
      <dgm:spPr/>
      <dgm:t>
        <a:bodyPr/>
        <a:lstStyle/>
        <a:p>
          <a:endParaRPr lang="ru-RU"/>
        </a:p>
      </dgm:t>
    </dgm:pt>
    <dgm:pt modelId="{C829EA58-0D55-458D-B72A-3915AFB69DDA}" type="parTrans" cxnId="{69830613-498E-4EFC-B946-C46A3872183D}">
      <dgm:prSet/>
      <dgm:spPr/>
      <dgm:t>
        <a:bodyPr/>
        <a:lstStyle/>
        <a:p>
          <a:endParaRPr lang="ru-RU"/>
        </a:p>
      </dgm:t>
    </dgm:pt>
    <dgm:pt modelId="{A5E52DD6-A0A4-4C41-B003-C7FB9382E4BF}" type="sibTrans" cxnId="{69830613-498E-4EFC-B946-C46A3872183D}">
      <dgm:prSet/>
      <dgm:spPr/>
      <dgm:t>
        <a:bodyPr/>
        <a:lstStyle/>
        <a:p>
          <a:endParaRPr lang="ru-RU"/>
        </a:p>
      </dgm:t>
    </dgm:pt>
    <dgm:pt modelId="{6860BFD2-9BAD-41C0-92D5-6236CA024C3D}">
      <dgm:prSet phldrT="[Текст]" phldr="1"/>
      <dgm:spPr/>
      <dgm:t>
        <a:bodyPr/>
        <a:lstStyle/>
        <a:p>
          <a:endParaRPr lang="ru-RU"/>
        </a:p>
      </dgm:t>
    </dgm:pt>
    <dgm:pt modelId="{550E8BFE-39F7-40F4-8AE0-3D93E00607CF}" type="parTrans" cxnId="{91801309-797E-4169-B9F9-C28B404C4A7D}">
      <dgm:prSet/>
      <dgm:spPr/>
      <dgm:t>
        <a:bodyPr/>
        <a:lstStyle/>
        <a:p>
          <a:endParaRPr lang="ru-RU"/>
        </a:p>
      </dgm:t>
    </dgm:pt>
    <dgm:pt modelId="{609BC248-89B3-4D9F-AE52-C4ED99D64A83}" type="sibTrans" cxnId="{91801309-797E-4169-B9F9-C28B404C4A7D}">
      <dgm:prSet/>
      <dgm:spPr/>
      <dgm:t>
        <a:bodyPr/>
        <a:lstStyle/>
        <a:p>
          <a:endParaRPr lang="ru-RU"/>
        </a:p>
      </dgm:t>
    </dgm:pt>
    <dgm:pt modelId="{E33CB630-0DA6-4E7B-813D-29F7438C5CFC}">
      <dgm:prSet phldrT="[Текст]" phldr="1"/>
      <dgm:spPr/>
      <dgm:t>
        <a:bodyPr/>
        <a:lstStyle/>
        <a:p>
          <a:endParaRPr lang="ru-RU"/>
        </a:p>
      </dgm:t>
    </dgm:pt>
    <dgm:pt modelId="{D69DABF3-92BE-4F4D-8323-56DF951662D4}" type="parTrans" cxnId="{DB42354A-0067-48B1-B242-B16E276EEBAF}">
      <dgm:prSet/>
      <dgm:spPr/>
      <dgm:t>
        <a:bodyPr/>
        <a:lstStyle/>
        <a:p>
          <a:endParaRPr lang="ru-RU"/>
        </a:p>
      </dgm:t>
    </dgm:pt>
    <dgm:pt modelId="{05781C8E-3067-4525-A541-CB82542542C9}" type="sibTrans" cxnId="{DB42354A-0067-48B1-B242-B16E276EEBAF}">
      <dgm:prSet/>
      <dgm:spPr/>
      <dgm:t>
        <a:bodyPr/>
        <a:lstStyle/>
        <a:p>
          <a:endParaRPr lang="ru-RU"/>
        </a:p>
      </dgm:t>
    </dgm:pt>
    <dgm:pt modelId="{ABB1613B-47CA-4873-A1F1-2E135CC4B16B}">
      <dgm:prSet phldrT="[Текст]" phldr="1"/>
      <dgm:spPr/>
      <dgm:t>
        <a:bodyPr/>
        <a:lstStyle/>
        <a:p>
          <a:endParaRPr lang="ru-RU"/>
        </a:p>
      </dgm:t>
    </dgm:pt>
    <dgm:pt modelId="{65EF0B41-051E-4E49-8439-1959DA81BE4E}" type="parTrans" cxnId="{C4AB7728-DFD8-4839-BBA4-DF7E3A6F9D50}">
      <dgm:prSet/>
      <dgm:spPr/>
      <dgm:t>
        <a:bodyPr/>
        <a:lstStyle/>
        <a:p>
          <a:endParaRPr lang="ru-RU"/>
        </a:p>
      </dgm:t>
    </dgm:pt>
    <dgm:pt modelId="{220B4806-F6C2-4458-BD41-D597FA164492}" type="sibTrans" cxnId="{C4AB7728-DFD8-4839-BBA4-DF7E3A6F9D50}">
      <dgm:prSet/>
      <dgm:spPr/>
      <dgm:t>
        <a:bodyPr/>
        <a:lstStyle/>
        <a:p>
          <a:endParaRPr lang="ru-RU"/>
        </a:p>
      </dgm:t>
    </dgm:pt>
    <dgm:pt modelId="{CCC37ECA-05D3-4B2E-9094-46BA35968D3D}">
      <dgm:prSet phldrT="[Текст]" phldr="1"/>
      <dgm:spPr/>
      <dgm:t>
        <a:bodyPr/>
        <a:lstStyle/>
        <a:p>
          <a:endParaRPr lang="ru-RU"/>
        </a:p>
      </dgm:t>
    </dgm:pt>
    <dgm:pt modelId="{BCA277F5-09DD-4E08-AAD7-F9718ABDB17A}" type="parTrans" cxnId="{C940DA2E-AA76-4029-BE66-89ABA5F7EFDB}">
      <dgm:prSet/>
      <dgm:spPr/>
      <dgm:t>
        <a:bodyPr/>
        <a:lstStyle/>
        <a:p>
          <a:endParaRPr lang="ru-RU"/>
        </a:p>
      </dgm:t>
    </dgm:pt>
    <dgm:pt modelId="{A0CE051B-077C-4328-8BC6-6E4460B2541D}" type="sibTrans" cxnId="{C940DA2E-AA76-4029-BE66-89ABA5F7EFDB}">
      <dgm:prSet/>
      <dgm:spPr/>
      <dgm:t>
        <a:bodyPr/>
        <a:lstStyle/>
        <a:p>
          <a:endParaRPr lang="ru-RU"/>
        </a:p>
      </dgm:t>
    </dgm:pt>
    <dgm:pt modelId="{3402EC0F-ED2C-4346-82D8-5D5AB0E45E73}">
      <dgm:prSet phldrT="[Текст]" phldr="1"/>
      <dgm:spPr/>
      <dgm:t>
        <a:bodyPr/>
        <a:lstStyle/>
        <a:p>
          <a:endParaRPr lang="ru-RU"/>
        </a:p>
      </dgm:t>
    </dgm:pt>
    <dgm:pt modelId="{1CED740D-1DF4-464C-A30E-3B0691AD549B}" type="parTrans" cxnId="{1497C6DF-4DD2-4C25-9257-E18E7CC1B945}">
      <dgm:prSet/>
      <dgm:spPr/>
      <dgm:t>
        <a:bodyPr/>
        <a:lstStyle/>
        <a:p>
          <a:endParaRPr lang="ru-RU"/>
        </a:p>
      </dgm:t>
    </dgm:pt>
    <dgm:pt modelId="{F730D7F0-5A98-49AA-859F-0DEE1B813B77}" type="sibTrans" cxnId="{1497C6DF-4DD2-4C25-9257-E18E7CC1B945}">
      <dgm:prSet/>
      <dgm:spPr/>
      <dgm:t>
        <a:bodyPr/>
        <a:lstStyle/>
        <a:p>
          <a:endParaRPr lang="ru-RU"/>
        </a:p>
      </dgm:t>
    </dgm:pt>
    <dgm:pt modelId="{117F4B7E-F309-4614-B2E3-CFDE1B6A8965}">
      <dgm:prSet phldrT="[Текст]" phldr="1"/>
      <dgm:spPr/>
      <dgm:t>
        <a:bodyPr/>
        <a:lstStyle/>
        <a:p>
          <a:endParaRPr lang="ru-RU"/>
        </a:p>
      </dgm:t>
    </dgm:pt>
    <dgm:pt modelId="{A11085DB-614D-4641-8AB8-EB261BD078DD}" type="parTrans" cxnId="{9C5DDBC2-2BA9-4C8A-8832-8E715B5A4A1D}">
      <dgm:prSet/>
      <dgm:spPr/>
      <dgm:t>
        <a:bodyPr/>
        <a:lstStyle/>
        <a:p>
          <a:endParaRPr lang="ru-RU"/>
        </a:p>
      </dgm:t>
    </dgm:pt>
    <dgm:pt modelId="{F7343822-139F-4844-B35B-FD1357BA4BE8}" type="sibTrans" cxnId="{9C5DDBC2-2BA9-4C8A-8832-8E715B5A4A1D}">
      <dgm:prSet/>
      <dgm:spPr/>
      <dgm:t>
        <a:bodyPr/>
        <a:lstStyle/>
        <a:p>
          <a:endParaRPr lang="ru-RU"/>
        </a:p>
      </dgm:t>
    </dgm:pt>
    <dgm:pt modelId="{CA11F537-C555-4354-9F0D-CCB6BAF758C3}" type="pres">
      <dgm:prSet presAssocID="{2240CC77-35E5-4376-BFF8-0085C829910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86BC26D-E0E9-4A01-9CCC-B131DFDD145A}" type="pres">
      <dgm:prSet presAssocID="{67268ED0-6AB6-4FD1-931B-5BC0790AC83D}" presName="composite" presStyleCnt="0"/>
      <dgm:spPr/>
    </dgm:pt>
    <dgm:pt modelId="{E5A9FD79-3C90-4E58-8245-7DB4E0943B74}" type="pres">
      <dgm:prSet presAssocID="{67268ED0-6AB6-4FD1-931B-5BC0790AC83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A64358-EED1-43C7-B33B-EEC4A2D546F2}" type="pres">
      <dgm:prSet presAssocID="{67268ED0-6AB6-4FD1-931B-5BC0790AC83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4509C2-1799-48FC-B036-5FCE54C23132}" type="pres">
      <dgm:prSet presAssocID="{58264828-26B1-4F3D-9A62-F23B571C3ACD}" presName="sp" presStyleCnt="0"/>
      <dgm:spPr/>
    </dgm:pt>
    <dgm:pt modelId="{2B40F2C7-1B7C-487E-A789-7592CBFF9983}" type="pres">
      <dgm:prSet presAssocID="{6860BFD2-9BAD-41C0-92D5-6236CA024C3D}" presName="composite" presStyleCnt="0"/>
      <dgm:spPr/>
    </dgm:pt>
    <dgm:pt modelId="{94945D1A-4CBD-4219-A25D-BC7160244B23}" type="pres">
      <dgm:prSet presAssocID="{6860BFD2-9BAD-41C0-92D5-6236CA024C3D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216B8E6-6526-4356-9E2C-8D5EC22D708E}" type="pres">
      <dgm:prSet presAssocID="{6860BFD2-9BAD-41C0-92D5-6236CA024C3D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FF7219-EE9C-4144-96AF-4AEAF2A76C5C}" type="pres">
      <dgm:prSet presAssocID="{609BC248-89B3-4D9F-AE52-C4ED99D64A83}" presName="sp" presStyleCnt="0"/>
      <dgm:spPr/>
    </dgm:pt>
    <dgm:pt modelId="{057B03BD-9304-4ACD-9F4B-ABBAD033536F}" type="pres">
      <dgm:prSet presAssocID="{CCC37ECA-05D3-4B2E-9094-46BA35968D3D}" presName="composite" presStyleCnt="0"/>
      <dgm:spPr/>
    </dgm:pt>
    <dgm:pt modelId="{4BC917C3-81AC-4144-A9C8-457893C613C3}" type="pres">
      <dgm:prSet presAssocID="{CCC37ECA-05D3-4B2E-9094-46BA35968D3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32D6F0-88FA-4662-A6FC-C159585A2C55}" type="pres">
      <dgm:prSet presAssocID="{CCC37ECA-05D3-4B2E-9094-46BA35968D3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42354A-0067-48B1-B242-B16E276EEBAF}" srcId="{6860BFD2-9BAD-41C0-92D5-6236CA024C3D}" destId="{E33CB630-0DA6-4E7B-813D-29F7438C5CFC}" srcOrd="0" destOrd="0" parTransId="{D69DABF3-92BE-4F4D-8323-56DF951662D4}" sibTransId="{05781C8E-3067-4525-A541-CB82542542C9}"/>
    <dgm:cxn modelId="{926B318B-15BB-48B6-A8C1-0B599C0B877A}" srcId="{67268ED0-6AB6-4FD1-931B-5BC0790AC83D}" destId="{9A8A6142-EE09-4921-89AA-65D5758DD753}" srcOrd="0" destOrd="0" parTransId="{3A26FF70-2A87-405C-BD9C-40813E81006B}" sibTransId="{265AE8FD-39CF-47E6-BB41-009742D09DAA}"/>
    <dgm:cxn modelId="{1EE274FC-71C4-421F-BDAD-0ED7AF97280D}" srcId="{2240CC77-35E5-4376-BFF8-0085C8299107}" destId="{67268ED0-6AB6-4FD1-931B-5BC0790AC83D}" srcOrd="0" destOrd="0" parTransId="{36C53DFE-289B-4864-8EC5-09BA8E13FB7B}" sibTransId="{58264828-26B1-4F3D-9A62-F23B571C3ACD}"/>
    <dgm:cxn modelId="{69830613-498E-4EFC-B946-C46A3872183D}" srcId="{67268ED0-6AB6-4FD1-931B-5BC0790AC83D}" destId="{0DC19761-0981-4268-8512-64E27494472E}" srcOrd="1" destOrd="0" parTransId="{C829EA58-0D55-458D-B72A-3915AFB69DDA}" sibTransId="{A5E52DD6-A0A4-4C41-B003-C7FB9382E4BF}"/>
    <dgm:cxn modelId="{5B1470C5-BE6A-452A-872E-FB398B328478}" type="presOf" srcId="{0DC19761-0981-4268-8512-64E27494472E}" destId="{3AA64358-EED1-43C7-B33B-EEC4A2D546F2}" srcOrd="0" destOrd="1" presId="urn:microsoft.com/office/officeart/2005/8/layout/chevron2"/>
    <dgm:cxn modelId="{722E962F-D360-49E7-B222-3FA916125D1C}" type="presOf" srcId="{E33CB630-0DA6-4E7B-813D-29F7438C5CFC}" destId="{6216B8E6-6526-4356-9E2C-8D5EC22D708E}" srcOrd="0" destOrd="0" presId="urn:microsoft.com/office/officeart/2005/8/layout/chevron2"/>
    <dgm:cxn modelId="{C4AB7728-DFD8-4839-BBA4-DF7E3A6F9D50}" srcId="{6860BFD2-9BAD-41C0-92D5-6236CA024C3D}" destId="{ABB1613B-47CA-4873-A1F1-2E135CC4B16B}" srcOrd="1" destOrd="0" parTransId="{65EF0B41-051E-4E49-8439-1959DA81BE4E}" sibTransId="{220B4806-F6C2-4458-BD41-D597FA164492}"/>
    <dgm:cxn modelId="{91801309-797E-4169-B9F9-C28B404C4A7D}" srcId="{2240CC77-35E5-4376-BFF8-0085C8299107}" destId="{6860BFD2-9BAD-41C0-92D5-6236CA024C3D}" srcOrd="1" destOrd="0" parTransId="{550E8BFE-39F7-40F4-8AE0-3D93E00607CF}" sibTransId="{609BC248-89B3-4D9F-AE52-C4ED99D64A83}"/>
    <dgm:cxn modelId="{445AA39F-04DC-4B0D-A9D7-11EF884FAF3B}" type="presOf" srcId="{67268ED0-6AB6-4FD1-931B-5BC0790AC83D}" destId="{E5A9FD79-3C90-4E58-8245-7DB4E0943B74}" srcOrd="0" destOrd="0" presId="urn:microsoft.com/office/officeart/2005/8/layout/chevron2"/>
    <dgm:cxn modelId="{C0F549B5-0EA3-4ECA-B27C-63316986441C}" type="presOf" srcId="{9A8A6142-EE09-4921-89AA-65D5758DD753}" destId="{3AA64358-EED1-43C7-B33B-EEC4A2D546F2}" srcOrd="0" destOrd="0" presId="urn:microsoft.com/office/officeart/2005/8/layout/chevron2"/>
    <dgm:cxn modelId="{6D23B56E-047B-4349-B40B-149D0DC4E15F}" type="presOf" srcId="{CCC37ECA-05D3-4B2E-9094-46BA35968D3D}" destId="{4BC917C3-81AC-4144-A9C8-457893C613C3}" srcOrd="0" destOrd="0" presId="urn:microsoft.com/office/officeart/2005/8/layout/chevron2"/>
    <dgm:cxn modelId="{B712FC28-64EF-4258-A384-95F793A1F45B}" type="presOf" srcId="{117F4B7E-F309-4614-B2E3-CFDE1B6A8965}" destId="{FA32D6F0-88FA-4662-A6FC-C159585A2C55}" srcOrd="0" destOrd="1" presId="urn:microsoft.com/office/officeart/2005/8/layout/chevron2"/>
    <dgm:cxn modelId="{3865351C-9B36-4C1D-92CB-EE9D830F79AE}" type="presOf" srcId="{ABB1613B-47CA-4873-A1F1-2E135CC4B16B}" destId="{6216B8E6-6526-4356-9E2C-8D5EC22D708E}" srcOrd="0" destOrd="1" presId="urn:microsoft.com/office/officeart/2005/8/layout/chevron2"/>
    <dgm:cxn modelId="{435F24AC-8172-492D-933E-0D5507926220}" type="presOf" srcId="{6860BFD2-9BAD-41C0-92D5-6236CA024C3D}" destId="{94945D1A-4CBD-4219-A25D-BC7160244B23}" srcOrd="0" destOrd="0" presId="urn:microsoft.com/office/officeart/2005/8/layout/chevron2"/>
    <dgm:cxn modelId="{C940DA2E-AA76-4029-BE66-89ABA5F7EFDB}" srcId="{2240CC77-35E5-4376-BFF8-0085C8299107}" destId="{CCC37ECA-05D3-4B2E-9094-46BA35968D3D}" srcOrd="2" destOrd="0" parTransId="{BCA277F5-09DD-4E08-AAD7-F9718ABDB17A}" sibTransId="{A0CE051B-077C-4328-8BC6-6E4460B2541D}"/>
    <dgm:cxn modelId="{1497C6DF-4DD2-4C25-9257-E18E7CC1B945}" srcId="{CCC37ECA-05D3-4B2E-9094-46BA35968D3D}" destId="{3402EC0F-ED2C-4346-82D8-5D5AB0E45E73}" srcOrd="0" destOrd="0" parTransId="{1CED740D-1DF4-464C-A30E-3B0691AD549B}" sibTransId="{F730D7F0-5A98-49AA-859F-0DEE1B813B77}"/>
    <dgm:cxn modelId="{9C5DDBC2-2BA9-4C8A-8832-8E715B5A4A1D}" srcId="{CCC37ECA-05D3-4B2E-9094-46BA35968D3D}" destId="{117F4B7E-F309-4614-B2E3-CFDE1B6A8965}" srcOrd="1" destOrd="0" parTransId="{A11085DB-614D-4641-8AB8-EB261BD078DD}" sibTransId="{F7343822-139F-4844-B35B-FD1357BA4BE8}"/>
    <dgm:cxn modelId="{356991C1-B557-4CA2-B540-61DF7B2484FA}" type="presOf" srcId="{3402EC0F-ED2C-4346-82D8-5D5AB0E45E73}" destId="{FA32D6F0-88FA-4662-A6FC-C159585A2C55}" srcOrd="0" destOrd="0" presId="urn:microsoft.com/office/officeart/2005/8/layout/chevron2"/>
    <dgm:cxn modelId="{9CF41E17-94F8-4A61-AB3D-F44BE47EF401}" type="presOf" srcId="{2240CC77-35E5-4376-BFF8-0085C8299107}" destId="{CA11F537-C555-4354-9F0D-CCB6BAF758C3}" srcOrd="0" destOrd="0" presId="urn:microsoft.com/office/officeart/2005/8/layout/chevron2"/>
    <dgm:cxn modelId="{6FD7A5D4-61C0-4BEA-A034-0B4583BF95A7}" type="presParOf" srcId="{CA11F537-C555-4354-9F0D-CCB6BAF758C3}" destId="{B86BC26D-E0E9-4A01-9CCC-B131DFDD145A}" srcOrd="0" destOrd="0" presId="urn:microsoft.com/office/officeart/2005/8/layout/chevron2"/>
    <dgm:cxn modelId="{223B4B7A-BF2C-42D9-9519-3D48152D8FFC}" type="presParOf" srcId="{B86BC26D-E0E9-4A01-9CCC-B131DFDD145A}" destId="{E5A9FD79-3C90-4E58-8245-7DB4E0943B74}" srcOrd="0" destOrd="0" presId="urn:microsoft.com/office/officeart/2005/8/layout/chevron2"/>
    <dgm:cxn modelId="{757DD15B-D92B-4BA4-B2E8-80754EDA6EF6}" type="presParOf" srcId="{B86BC26D-E0E9-4A01-9CCC-B131DFDD145A}" destId="{3AA64358-EED1-43C7-B33B-EEC4A2D546F2}" srcOrd="1" destOrd="0" presId="urn:microsoft.com/office/officeart/2005/8/layout/chevron2"/>
    <dgm:cxn modelId="{19A418A7-CB4B-4CFB-BC9C-B16EE963BE0B}" type="presParOf" srcId="{CA11F537-C555-4354-9F0D-CCB6BAF758C3}" destId="{AA4509C2-1799-48FC-B036-5FCE54C23132}" srcOrd="1" destOrd="0" presId="urn:microsoft.com/office/officeart/2005/8/layout/chevron2"/>
    <dgm:cxn modelId="{54595AD7-BC51-4353-AF81-C8B00A3DE8D7}" type="presParOf" srcId="{CA11F537-C555-4354-9F0D-CCB6BAF758C3}" destId="{2B40F2C7-1B7C-487E-A789-7592CBFF9983}" srcOrd="2" destOrd="0" presId="urn:microsoft.com/office/officeart/2005/8/layout/chevron2"/>
    <dgm:cxn modelId="{CD7B807B-F74F-488F-99ED-155634CA919A}" type="presParOf" srcId="{2B40F2C7-1B7C-487E-A789-7592CBFF9983}" destId="{94945D1A-4CBD-4219-A25D-BC7160244B23}" srcOrd="0" destOrd="0" presId="urn:microsoft.com/office/officeart/2005/8/layout/chevron2"/>
    <dgm:cxn modelId="{24E50396-B3EA-4ADF-829D-D36BEF15DD66}" type="presParOf" srcId="{2B40F2C7-1B7C-487E-A789-7592CBFF9983}" destId="{6216B8E6-6526-4356-9E2C-8D5EC22D708E}" srcOrd="1" destOrd="0" presId="urn:microsoft.com/office/officeart/2005/8/layout/chevron2"/>
    <dgm:cxn modelId="{53239758-EB9D-4D19-B821-A0D009819109}" type="presParOf" srcId="{CA11F537-C555-4354-9F0D-CCB6BAF758C3}" destId="{12FF7219-EE9C-4144-96AF-4AEAF2A76C5C}" srcOrd="3" destOrd="0" presId="urn:microsoft.com/office/officeart/2005/8/layout/chevron2"/>
    <dgm:cxn modelId="{DC06C27C-A2F3-451F-9EA9-281FE85DB0D0}" type="presParOf" srcId="{CA11F537-C555-4354-9F0D-CCB6BAF758C3}" destId="{057B03BD-9304-4ACD-9F4B-ABBAD033536F}" srcOrd="4" destOrd="0" presId="urn:microsoft.com/office/officeart/2005/8/layout/chevron2"/>
    <dgm:cxn modelId="{7B0F64F6-6731-46E0-9255-FED07A6E876F}" type="presParOf" srcId="{057B03BD-9304-4ACD-9F4B-ABBAD033536F}" destId="{4BC917C3-81AC-4144-A9C8-457893C613C3}" srcOrd="0" destOrd="0" presId="urn:microsoft.com/office/officeart/2005/8/layout/chevron2"/>
    <dgm:cxn modelId="{F08E721F-309E-47DE-A045-F3FF55CE2D7B}" type="presParOf" srcId="{057B03BD-9304-4ACD-9F4B-ABBAD033536F}" destId="{FA32D6F0-88FA-4662-A6FC-C159585A2C55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222DE56A-09BB-446F-9A5E-18AD2F1AADCB}" type="doc">
      <dgm:prSet loTypeId="urn:microsoft.com/office/officeart/2008/layout/PictureStrip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770EF15-AE1E-4FE1-B180-A4CC05FDD04B}">
      <dgm:prSet phldrT="[Текст]" custT="1"/>
      <dgm:spPr/>
      <dgm:t>
        <a:bodyPr/>
        <a:lstStyle/>
        <a:p>
          <a:pPr rtl="0"/>
          <a:r>
            <a:rPr kumimoji="0" lang="en-US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There is a sofa in the room.</a:t>
          </a:r>
          <a:endParaRPr lang="ru-RU" sz="2800" dirty="0">
            <a:solidFill>
              <a:srgbClr val="002060"/>
            </a:solidFill>
          </a:endParaRPr>
        </a:p>
      </dgm:t>
    </dgm:pt>
    <dgm:pt modelId="{0A497F53-BC6E-449A-9591-D91DA7D02E4F}" type="parTrans" cxnId="{6D2EC332-6A9E-4236-9CC7-31F634D156CD}">
      <dgm:prSet/>
      <dgm:spPr/>
      <dgm:t>
        <a:bodyPr/>
        <a:lstStyle/>
        <a:p>
          <a:endParaRPr lang="ru-RU"/>
        </a:p>
      </dgm:t>
    </dgm:pt>
    <dgm:pt modelId="{FFA1F667-2A41-4B56-B4C2-1C6868797730}" type="sibTrans" cxnId="{6D2EC332-6A9E-4236-9CC7-31F634D156CD}">
      <dgm:prSet/>
      <dgm:spPr/>
      <dgm:t>
        <a:bodyPr/>
        <a:lstStyle/>
        <a:p>
          <a:endParaRPr lang="ru-RU"/>
        </a:p>
      </dgm:t>
    </dgm:pt>
    <dgm:pt modelId="{E4EC2B10-620F-4C27-9023-76DCB22CBF1B}">
      <dgm:prSet phldrT="[Текст]" custT="1"/>
      <dgm:spPr/>
      <dgm:t>
        <a:bodyPr/>
        <a:lstStyle/>
        <a:p>
          <a:r>
            <a:rPr kumimoji="0" lang="en-US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There are many books on the shelf. </a:t>
          </a:r>
          <a:endParaRPr lang="ru-RU" sz="2800" dirty="0">
            <a:solidFill>
              <a:srgbClr val="002060"/>
            </a:solidFill>
          </a:endParaRPr>
        </a:p>
      </dgm:t>
    </dgm:pt>
    <dgm:pt modelId="{8C180507-0B02-46BD-A3F2-8D771B357DBB}" type="parTrans" cxnId="{DADC4C03-8AC1-4B67-958E-8E6DDFF8A3D6}">
      <dgm:prSet/>
      <dgm:spPr/>
      <dgm:t>
        <a:bodyPr/>
        <a:lstStyle/>
        <a:p>
          <a:endParaRPr lang="ru-RU"/>
        </a:p>
      </dgm:t>
    </dgm:pt>
    <dgm:pt modelId="{EC537158-BB65-4139-8AB7-5E301F469FE6}" type="sibTrans" cxnId="{DADC4C03-8AC1-4B67-958E-8E6DDFF8A3D6}">
      <dgm:prSet/>
      <dgm:spPr/>
      <dgm:t>
        <a:bodyPr/>
        <a:lstStyle/>
        <a:p>
          <a:endParaRPr lang="ru-RU"/>
        </a:p>
      </dgm:t>
    </dgm:pt>
    <dgm:pt modelId="{4BE82FEC-8AB4-493E-84BD-804D1434A59E}">
      <dgm:prSet phldrT="[Текст]" custT="1"/>
      <dgm:spPr/>
      <dgm:t>
        <a:bodyPr/>
        <a:lstStyle/>
        <a:p>
          <a:pPr rtl="0"/>
          <a:r>
            <a:rPr kumimoji="0" lang="en-US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There is a new computer in the room.</a:t>
          </a:r>
          <a:endParaRPr lang="ru-RU" sz="2800" dirty="0">
            <a:solidFill>
              <a:srgbClr val="002060"/>
            </a:solidFill>
          </a:endParaRPr>
        </a:p>
      </dgm:t>
    </dgm:pt>
    <dgm:pt modelId="{FB121A44-0BC4-4DC5-868F-9753B5237104}" type="parTrans" cxnId="{67375ED2-CFE3-4635-A271-FD61B40B8248}">
      <dgm:prSet/>
      <dgm:spPr/>
      <dgm:t>
        <a:bodyPr/>
        <a:lstStyle/>
        <a:p>
          <a:endParaRPr lang="ru-RU"/>
        </a:p>
      </dgm:t>
    </dgm:pt>
    <dgm:pt modelId="{B5B91F46-F3A3-42B3-9574-826EDE50CA2A}" type="sibTrans" cxnId="{67375ED2-CFE3-4635-A271-FD61B40B8248}">
      <dgm:prSet/>
      <dgm:spPr/>
      <dgm:t>
        <a:bodyPr/>
        <a:lstStyle/>
        <a:p>
          <a:endParaRPr lang="ru-RU"/>
        </a:p>
      </dgm:t>
    </dgm:pt>
    <dgm:pt modelId="{A0FCC565-D52D-4B4D-8D59-2843B518F2C3}">
      <dgm:prSet phldrT="[Текст]" custT="1"/>
      <dgm:spPr/>
      <dgm:t>
        <a:bodyPr/>
        <a:lstStyle/>
        <a:p>
          <a:pPr rtl="0"/>
          <a:r>
            <a:rPr kumimoji="0" lang="en-US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There are 3 nice pictures on the wall.</a:t>
          </a:r>
          <a:endParaRPr lang="ru-RU" sz="2800" dirty="0">
            <a:solidFill>
              <a:srgbClr val="002060"/>
            </a:solidFill>
          </a:endParaRPr>
        </a:p>
      </dgm:t>
    </dgm:pt>
    <dgm:pt modelId="{BFE8EB6A-3911-48FD-8CF2-5509490A2207}" type="parTrans" cxnId="{3F5FCC2A-2C3A-4906-A8E5-0810BCF511F2}">
      <dgm:prSet/>
      <dgm:spPr/>
      <dgm:t>
        <a:bodyPr/>
        <a:lstStyle/>
        <a:p>
          <a:endParaRPr lang="ru-RU"/>
        </a:p>
      </dgm:t>
    </dgm:pt>
    <dgm:pt modelId="{E957733D-90B4-4E14-8DB7-456ADE02A499}" type="sibTrans" cxnId="{3F5FCC2A-2C3A-4906-A8E5-0810BCF511F2}">
      <dgm:prSet/>
      <dgm:spPr/>
      <dgm:t>
        <a:bodyPr/>
        <a:lstStyle/>
        <a:p>
          <a:endParaRPr lang="ru-RU"/>
        </a:p>
      </dgm:t>
    </dgm:pt>
    <dgm:pt modelId="{28436DB8-A157-4E16-B737-D631545258C1}" type="pres">
      <dgm:prSet presAssocID="{222DE56A-09BB-446F-9A5E-18AD2F1AADC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466C309-4ED8-44A2-880A-2F80BF9A4102}" type="pres">
      <dgm:prSet presAssocID="{6770EF15-AE1E-4FE1-B180-A4CC05FDD04B}" presName="composite" presStyleCnt="0"/>
      <dgm:spPr/>
    </dgm:pt>
    <dgm:pt modelId="{3C24B09E-C60E-4E66-AB9F-9E1D7C95BEE6}" type="pres">
      <dgm:prSet presAssocID="{6770EF15-AE1E-4FE1-B180-A4CC05FDD04B}" presName="rect1" presStyleLbl="tr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3821F3-BFC8-4505-A1D4-0F85A39F7C6C}" type="pres">
      <dgm:prSet presAssocID="{6770EF15-AE1E-4FE1-B180-A4CC05FDD04B}" presName="rect2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65000" r="-65000"/>
          </a:stretch>
        </a:blipFill>
      </dgm:spPr>
    </dgm:pt>
    <dgm:pt modelId="{4BAEEE40-A783-4E86-8348-40E0352D96DE}" type="pres">
      <dgm:prSet presAssocID="{FFA1F667-2A41-4B56-B4C2-1C6868797730}" presName="sibTrans" presStyleCnt="0"/>
      <dgm:spPr/>
    </dgm:pt>
    <dgm:pt modelId="{D18D9DE5-1117-497D-81CB-9DDE8551C04B}" type="pres">
      <dgm:prSet presAssocID="{E4EC2B10-620F-4C27-9023-76DCB22CBF1B}" presName="composite" presStyleCnt="0"/>
      <dgm:spPr/>
    </dgm:pt>
    <dgm:pt modelId="{566F3D49-D47C-4D56-82BC-5CFB56EB9D88}" type="pres">
      <dgm:prSet presAssocID="{E4EC2B10-620F-4C27-9023-76DCB22CBF1B}" presName="rect1" presStyleLbl="tr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6DCAD7-B12A-4FC1-89C8-4968B74CB65D}" type="pres">
      <dgm:prSet presAssocID="{E4EC2B10-620F-4C27-9023-76DCB22CBF1B}" presName="rect2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</dgm:spPr>
    </dgm:pt>
    <dgm:pt modelId="{C861449C-56CE-4121-95CA-13642E4172A8}" type="pres">
      <dgm:prSet presAssocID="{EC537158-BB65-4139-8AB7-5E301F469FE6}" presName="sibTrans" presStyleCnt="0"/>
      <dgm:spPr/>
    </dgm:pt>
    <dgm:pt modelId="{A35AC921-A4DA-41B7-B7F1-D81B17867287}" type="pres">
      <dgm:prSet presAssocID="{4BE82FEC-8AB4-493E-84BD-804D1434A59E}" presName="composite" presStyleCnt="0"/>
      <dgm:spPr/>
    </dgm:pt>
    <dgm:pt modelId="{E250CB64-2D14-4A55-873F-1FFC680F2C88}" type="pres">
      <dgm:prSet presAssocID="{4BE82FEC-8AB4-493E-84BD-804D1434A59E}" presName="rect1" presStyleLbl="tr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9E397F-6A1C-4953-8706-FC270445B22F}" type="pres">
      <dgm:prSet presAssocID="{4BE82FEC-8AB4-493E-84BD-804D1434A59E}" presName="rect2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44000" r="-44000"/>
          </a:stretch>
        </a:blipFill>
      </dgm:spPr>
    </dgm:pt>
    <dgm:pt modelId="{8CF53E0A-24B3-4419-B342-5196BBEA1659}" type="pres">
      <dgm:prSet presAssocID="{B5B91F46-F3A3-42B3-9574-826EDE50CA2A}" presName="sibTrans" presStyleCnt="0"/>
      <dgm:spPr/>
    </dgm:pt>
    <dgm:pt modelId="{5B17A382-7A12-46F6-8FC9-6565DDF30808}" type="pres">
      <dgm:prSet presAssocID="{A0FCC565-D52D-4B4D-8D59-2843B518F2C3}" presName="composite" presStyleCnt="0"/>
      <dgm:spPr/>
    </dgm:pt>
    <dgm:pt modelId="{E775D179-EC79-49C4-9485-CAB87E0B2AC5}" type="pres">
      <dgm:prSet presAssocID="{A0FCC565-D52D-4B4D-8D59-2843B518F2C3}" presName="rect1" presStyleLbl="trAlign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D5ADA9-B8E1-414F-A4B1-5B86C81671F6}" type="pres">
      <dgm:prSet presAssocID="{A0FCC565-D52D-4B4D-8D59-2843B518F2C3}" presName="rect2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81000" r="-81000"/>
          </a:stretch>
        </a:blipFill>
      </dgm:spPr>
    </dgm:pt>
  </dgm:ptLst>
  <dgm:cxnLst>
    <dgm:cxn modelId="{DADC4C03-8AC1-4B67-958E-8E6DDFF8A3D6}" srcId="{222DE56A-09BB-446F-9A5E-18AD2F1AADCB}" destId="{E4EC2B10-620F-4C27-9023-76DCB22CBF1B}" srcOrd="1" destOrd="0" parTransId="{8C180507-0B02-46BD-A3F2-8D771B357DBB}" sibTransId="{EC537158-BB65-4139-8AB7-5E301F469FE6}"/>
    <dgm:cxn modelId="{621CDF60-E218-41A3-9949-4AFAEDBE5A03}" type="presOf" srcId="{4BE82FEC-8AB4-493E-84BD-804D1434A59E}" destId="{E250CB64-2D14-4A55-873F-1FFC680F2C88}" srcOrd="0" destOrd="0" presId="urn:microsoft.com/office/officeart/2008/layout/PictureStrips"/>
    <dgm:cxn modelId="{070BD028-AF5C-49B6-BDEC-DFE93DDD12D2}" type="presOf" srcId="{222DE56A-09BB-446F-9A5E-18AD2F1AADCB}" destId="{28436DB8-A157-4E16-B737-D631545258C1}" srcOrd="0" destOrd="0" presId="urn:microsoft.com/office/officeart/2008/layout/PictureStrips"/>
    <dgm:cxn modelId="{6D2EC332-6A9E-4236-9CC7-31F634D156CD}" srcId="{222DE56A-09BB-446F-9A5E-18AD2F1AADCB}" destId="{6770EF15-AE1E-4FE1-B180-A4CC05FDD04B}" srcOrd="0" destOrd="0" parTransId="{0A497F53-BC6E-449A-9591-D91DA7D02E4F}" sibTransId="{FFA1F667-2A41-4B56-B4C2-1C6868797730}"/>
    <dgm:cxn modelId="{3F5FCC2A-2C3A-4906-A8E5-0810BCF511F2}" srcId="{222DE56A-09BB-446F-9A5E-18AD2F1AADCB}" destId="{A0FCC565-D52D-4B4D-8D59-2843B518F2C3}" srcOrd="3" destOrd="0" parTransId="{BFE8EB6A-3911-48FD-8CF2-5509490A2207}" sibTransId="{E957733D-90B4-4E14-8DB7-456ADE02A499}"/>
    <dgm:cxn modelId="{CC8FC33F-F9EE-4795-BBF9-29FB9C1C0229}" type="presOf" srcId="{6770EF15-AE1E-4FE1-B180-A4CC05FDD04B}" destId="{3C24B09E-C60E-4E66-AB9F-9E1D7C95BEE6}" srcOrd="0" destOrd="0" presId="urn:microsoft.com/office/officeart/2008/layout/PictureStrips"/>
    <dgm:cxn modelId="{5971324E-4096-4B47-A8AF-681EC2306ABE}" type="presOf" srcId="{A0FCC565-D52D-4B4D-8D59-2843B518F2C3}" destId="{E775D179-EC79-49C4-9485-CAB87E0B2AC5}" srcOrd="0" destOrd="0" presId="urn:microsoft.com/office/officeart/2008/layout/PictureStrips"/>
    <dgm:cxn modelId="{0B0C8E3C-F118-485F-B159-05EAD167D162}" type="presOf" srcId="{E4EC2B10-620F-4C27-9023-76DCB22CBF1B}" destId="{566F3D49-D47C-4D56-82BC-5CFB56EB9D88}" srcOrd="0" destOrd="0" presId="urn:microsoft.com/office/officeart/2008/layout/PictureStrips"/>
    <dgm:cxn modelId="{67375ED2-CFE3-4635-A271-FD61B40B8248}" srcId="{222DE56A-09BB-446F-9A5E-18AD2F1AADCB}" destId="{4BE82FEC-8AB4-493E-84BD-804D1434A59E}" srcOrd="2" destOrd="0" parTransId="{FB121A44-0BC4-4DC5-868F-9753B5237104}" sibTransId="{B5B91F46-F3A3-42B3-9574-826EDE50CA2A}"/>
    <dgm:cxn modelId="{E837CF5D-FD9B-455F-9B77-5CAE9490A826}" type="presParOf" srcId="{28436DB8-A157-4E16-B737-D631545258C1}" destId="{1466C309-4ED8-44A2-880A-2F80BF9A4102}" srcOrd="0" destOrd="0" presId="urn:microsoft.com/office/officeart/2008/layout/PictureStrips"/>
    <dgm:cxn modelId="{587C5B43-FD63-45C5-ABC3-DFF61EDB0107}" type="presParOf" srcId="{1466C309-4ED8-44A2-880A-2F80BF9A4102}" destId="{3C24B09E-C60E-4E66-AB9F-9E1D7C95BEE6}" srcOrd="0" destOrd="0" presId="urn:microsoft.com/office/officeart/2008/layout/PictureStrips"/>
    <dgm:cxn modelId="{F9850556-17DF-40B8-B256-6C3731DFCFA5}" type="presParOf" srcId="{1466C309-4ED8-44A2-880A-2F80BF9A4102}" destId="{063821F3-BFC8-4505-A1D4-0F85A39F7C6C}" srcOrd="1" destOrd="0" presId="urn:microsoft.com/office/officeart/2008/layout/PictureStrips"/>
    <dgm:cxn modelId="{9EFCDD3C-ED18-4BD0-8C43-1D51633055D7}" type="presParOf" srcId="{28436DB8-A157-4E16-B737-D631545258C1}" destId="{4BAEEE40-A783-4E86-8348-40E0352D96DE}" srcOrd="1" destOrd="0" presId="urn:microsoft.com/office/officeart/2008/layout/PictureStrips"/>
    <dgm:cxn modelId="{4D413D55-69F4-4704-A9AD-7381865B2665}" type="presParOf" srcId="{28436DB8-A157-4E16-B737-D631545258C1}" destId="{D18D9DE5-1117-497D-81CB-9DDE8551C04B}" srcOrd="2" destOrd="0" presId="urn:microsoft.com/office/officeart/2008/layout/PictureStrips"/>
    <dgm:cxn modelId="{4218D3A8-F8F0-478D-A6A1-9EA0AA6EA614}" type="presParOf" srcId="{D18D9DE5-1117-497D-81CB-9DDE8551C04B}" destId="{566F3D49-D47C-4D56-82BC-5CFB56EB9D88}" srcOrd="0" destOrd="0" presId="urn:microsoft.com/office/officeart/2008/layout/PictureStrips"/>
    <dgm:cxn modelId="{3CBE3151-12B0-4E03-ABD4-FAE621E64B11}" type="presParOf" srcId="{D18D9DE5-1117-497D-81CB-9DDE8551C04B}" destId="{6C6DCAD7-B12A-4FC1-89C8-4968B74CB65D}" srcOrd="1" destOrd="0" presId="urn:microsoft.com/office/officeart/2008/layout/PictureStrips"/>
    <dgm:cxn modelId="{1DB3247A-7722-4965-83FA-E179FEB79955}" type="presParOf" srcId="{28436DB8-A157-4E16-B737-D631545258C1}" destId="{C861449C-56CE-4121-95CA-13642E4172A8}" srcOrd="3" destOrd="0" presId="urn:microsoft.com/office/officeart/2008/layout/PictureStrips"/>
    <dgm:cxn modelId="{D7BC4780-8C72-4A9C-8915-F7D2AC121DC3}" type="presParOf" srcId="{28436DB8-A157-4E16-B737-D631545258C1}" destId="{A35AC921-A4DA-41B7-B7F1-D81B17867287}" srcOrd="4" destOrd="0" presId="urn:microsoft.com/office/officeart/2008/layout/PictureStrips"/>
    <dgm:cxn modelId="{6691951F-1CA5-4401-AD94-5ADAF7EF4C86}" type="presParOf" srcId="{A35AC921-A4DA-41B7-B7F1-D81B17867287}" destId="{E250CB64-2D14-4A55-873F-1FFC680F2C88}" srcOrd="0" destOrd="0" presId="urn:microsoft.com/office/officeart/2008/layout/PictureStrips"/>
    <dgm:cxn modelId="{D368EB8C-ABA3-4B8C-AE9D-94E5AF8CF2DA}" type="presParOf" srcId="{A35AC921-A4DA-41B7-B7F1-D81B17867287}" destId="{559E397F-6A1C-4953-8706-FC270445B22F}" srcOrd="1" destOrd="0" presId="urn:microsoft.com/office/officeart/2008/layout/PictureStrips"/>
    <dgm:cxn modelId="{B129F84B-52CB-41D9-B8F7-31CFB9CD97F1}" type="presParOf" srcId="{28436DB8-A157-4E16-B737-D631545258C1}" destId="{8CF53E0A-24B3-4419-B342-5196BBEA1659}" srcOrd="5" destOrd="0" presId="urn:microsoft.com/office/officeart/2008/layout/PictureStrips"/>
    <dgm:cxn modelId="{BA776152-B0C2-45A8-A1C6-872560EE827E}" type="presParOf" srcId="{28436DB8-A157-4E16-B737-D631545258C1}" destId="{5B17A382-7A12-46F6-8FC9-6565DDF30808}" srcOrd="6" destOrd="0" presId="urn:microsoft.com/office/officeart/2008/layout/PictureStrips"/>
    <dgm:cxn modelId="{3C0FA233-42BB-4F61-B8AE-28106FBBF8DB}" type="presParOf" srcId="{5B17A382-7A12-46F6-8FC9-6565DDF30808}" destId="{E775D179-EC79-49C4-9485-CAB87E0B2AC5}" srcOrd="0" destOrd="0" presId="urn:microsoft.com/office/officeart/2008/layout/PictureStrips"/>
    <dgm:cxn modelId="{735D39D2-589D-46A6-8088-D0627C73E1A0}" type="presParOf" srcId="{5B17A382-7A12-46F6-8FC9-6565DDF30808}" destId="{2ED5ADA9-B8E1-414F-A4B1-5B86C81671F6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492177-7003-46B2-A587-1F6191654C0D}">
      <dsp:nvSpPr>
        <dsp:cNvPr id="0" name=""/>
        <dsp:cNvSpPr/>
      </dsp:nvSpPr>
      <dsp:spPr>
        <a:xfrm>
          <a:off x="0" y="449212"/>
          <a:ext cx="2785813" cy="2785813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897BD6-AB71-4A2F-B982-3D764B87A4C3}">
      <dsp:nvSpPr>
        <dsp:cNvPr id="0" name=""/>
        <dsp:cNvSpPr/>
      </dsp:nvSpPr>
      <dsp:spPr>
        <a:xfrm>
          <a:off x="1392906" y="449212"/>
          <a:ext cx="3250116" cy="278581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 </a:t>
          </a:r>
          <a:r>
            <a:rPr lang="en-US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1. – b)</a:t>
          </a:r>
          <a:r>
            <a:rPr lang="en-US" sz="2000" b="1" kern="1200" dirty="0" smtClean="0">
              <a:solidFill>
                <a:srgbClr val="002060"/>
              </a:solidFill>
            </a:rPr>
            <a:t>	</a:t>
          </a:r>
          <a:endParaRPr lang="ru-RU" sz="2000" kern="1200" dirty="0">
            <a:solidFill>
              <a:srgbClr val="002060"/>
            </a:solidFill>
          </a:endParaRPr>
        </a:p>
      </dsp:txBody>
      <dsp:txXfrm>
        <a:off x="1392906" y="449212"/>
        <a:ext cx="3250116" cy="445730"/>
      </dsp:txXfrm>
    </dsp:sp>
    <dsp:sp modelId="{E23DCB36-F16D-4654-A74C-269573EDF5E2}">
      <dsp:nvSpPr>
        <dsp:cNvPr id="0" name=""/>
        <dsp:cNvSpPr/>
      </dsp:nvSpPr>
      <dsp:spPr>
        <a:xfrm>
          <a:off x="292510" y="894942"/>
          <a:ext cx="2200792" cy="220079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15AFF5-3D60-4ED8-9F9E-53E535BB4D52}">
      <dsp:nvSpPr>
        <dsp:cNvPr id="0" name=""/>
        <dsp:cNvSpPr/>
      </dsp:nvSpPr>
      <dsp:spPr>
        <a:xfrm>
          <a:off x="1392906" y="894942"/>
          <a:ext cx="3250116" cy="220079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2.  - c)</a:t>
          </a:r>
          <a:endParaRPr lang="ru-RU" sz="2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92906" y="894942"/>
        <a:ext cx="3250116" cy="445730"/>
      </dsp:txXfrm>
    </dsp:sp>
    <dsp:sp modelId="{59182702-9C0D-4165-8342-A16ABCF37572}">
      <dsp:nvSpPr>
        <dsp:cNvPr id="0" name=""/>
        <dsp:cNvSpPr/>
      </dsp:nvSpPr>
      <dsp:spPr>
        <a:xfrm>
          <a:off x="585020" y="1340672"/>
          <a:ext cx="1615772" cy="161577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FD403C-3C7F-4084-A78F-695F7D215E55}">
      <dsp:nvSpPr>
        <dsp:cNvPr id="0" name=""/>
        <dsp:cNvSpPr/>
      </dsp:nvSpPr>
      <dsp:spPr>
        <a:xfrm>
          <a:off x="1392906" y="1340672"/>
          <a:ext cx="3250116" cy="161577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3.  - a)</a:t>
          </a:r>
          <a:endParaRPr lang="ru-RU" sz="2000" b="1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92906" y="1340672"/>
        <a:ext cx="3250116" cy="445730"/>
      </dsp:txXfrm>
    </dsp:sp>
    <dsp:sp modelId="{02091956-E3BB-42AB-91F0-188F36BEE5C9}">
      <dsp:nvSpPr>
        <dsp:cNvPr id="0" name=""/>
        <dsp:cNvSpPr/>
      </dsp:nvSpPr>
      <dsp:spPr>
        <a:xfrm>
          <a:off x="877531" y="1786402"/>
          <a:ext cx="1030751" cy="1030751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988F93-AD11-4B20-8899-7C5A32A72A6F}">
      <dsp:nvSpPr>
        <dsp:cNvPr id="0" name=""/>
        <dsp:cNvSpPr/>
      </dsp:nvSpPr>
      <dsp:spPr>
        <a:xfrm>
          <a:off x="1392906" y="1786402"/>
          <a:ext cx="3250116" cy="103075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4.  - d)</a:t>
          </a:r>
          <a:endParaRPr lang="ru-RU" sz="20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92906" y="1786402"/>
        <a:ext cx="3250116" cy="445730"/>
      </dsp:txXfrm>
    </dsp:sp>
    <dsp:sp modelId="{B1C6A1E9-5206-44B4-B333-DE529F886ED9}">
      <dsp:nvSpPr>
        <dsp:cNvPr id="0" name=""/>
        <dsp:cNvSpPr/>
      </dsp:nvSpPr>
      <dsp:spPr>
        <a:xfrm>
          <a:off x="1170041" y="2232132"/>
          <a:ext cx="445730" cy="445730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1A9AC3-7DCD-4AEE-92B8-D0F0F74B7D58}">
      <dsp:nvSpPr>
        <dsp:cNvPr id="0" name=""/>
        <dsp:cNvSpPr/>
      </dsp:nvSpPr>
      <dsp:spPr>
        <a:xfrm>
          <a:off x="1392906" y="2232132"/>
          <a:ext cx="3250116" cy="44573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5.  - e)</a:t>
          </a:r>
          <a:endParaRPr lang="ru-RU" sz="2000" kern="120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92906" y="2232132"/>
        <a:ext cx="3250116" cy="44573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ABB0D60-EE4B-4E2E-BFF4-31233626E34E}">
      <dsp:nvSpPr>
        <dsp:cNvPr id="0" name=""/>
        <dsp:cNvSpPr/>
      </dsp:nvSpPr>
      <dsp:spPr>
        <a:xfrm>
          <a:off x="913919" y="2248"/>
          <a:ext cx="4420161" cy="4018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913919" y="2248"/>
        <a:ext cx="4420161" cy="401832"/>
      </dsp:txXfrm>
    </dsp:sp>
    <dsp:sp modelId="{12AEE7BA-70CB-4639-846E-3D81E49115D1}">
      <dsp:nvSpPr>
        <dsp:cNvPr id="0" name=""/>
        <dsp:cNvSpPr/>
      </dsp:nvSpPr>
      <dsp:spPr>
        <a:xfrm>
          <a:off x="913919" y="404081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A6B847B-E9AC-4311-95BD-A69A94EC88E7}">
      <dsp:nvSpPr>
        <dsp:cNvPr id="0" name=""/>
        <dsp:cNvSpPr/>
      </dsp:nvSpPr>
      <dsp:spPr>
        <a:xfrm>
          <a:off x="1535197" y="404081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1D3212-4DD7-4D20-B5F1-40FE7C76836F}">
      <dsp:nvSpPr>
        <dsp:cNvPr id="0" name=""/>
        <dsp:cNvSpPr/>
      </dsp:nvSpPr>
      <dsp:spPr>
        <a:xfrm>
          <a:off x="2156967" y="404081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495BEA5-BB9C-49B7-8F41-8915E954675F}">
      <dsp:nvSpPr>
        <dsp:cNvPr id="0" name=""/>
        <dsp:cNvSpPr/>
      </dsp:nvSpPr>
      <dsp:spPr>
        <a:xfrm>
          <a:off x="2778245" y="404081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4BAE6A-B501-499A-AC2D-BAF90ACCC0E1}">
      <dsp:nvSpPr>
        <dsp:cNvPr id="0" name=""/>
        <dsp:cNvSpPr/>
      </dsp:nvSpPr>
      <dsp:spPr>
        <a:xfrm>
          <a:off x="3400014" y="404081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8FEA9-C5E4-49F6-BFCD-CAC6B80C704B}">
      <dsp:nvSpPr>
        <dsp:cNvPr id="0" name=""/>
        <dsp:cNvSpPr/>
      </dsp:nvSpPr>
      <dsp:spPr>
        <a:xfrm>
          <a:off x="4021293" y="404081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699DED-3C1D-4B0D-BAA3-5B2E22AC66A7}">
      <dsp:nvSpPr>
        <dsp:cNvPr id="0" name=""/>
        <dsp:cNvSpPr/>
      </dsp:nvSpPr>
      <dsp:spPr>
        <a:xfrm>
          <a:off x="4643062" y="404081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18AE43-27C9-4828-A2B0-933BB057A7FC}">
      <dsp:nvSpPr>
        <dsp:cNvPr id="0" name=""/>
        <dsp:cNvSpPr/>
      </dsp:nvSpPr>
      <dsp:spPr>
        <a:xfrm>
          <a:off x="913919" y="485935"/>
          <a:ext cx="4477623" cy="6548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/>
        </a:p>
      </dsp:txBody>
      <dsp:txXfrm>
        <a:off x="913919" y="485935"/>
        <a:ext cx="4477623" cy="654838"/>
      </dsp:txXfrm>
    </dsp:sp>
    <dsp:sp modelId="{CCCA178B-629F-450C-8882-21450C6520F9}">
      <dsp:nvSpPr>
        <dsp:cNvPr id="0" name=""/>
        <dsp:cNvSpPr/>
      </dsp:nvSpPr>
      <dsp:spPr>
        <a:xfrm>
          <a:off x="913919" y="1278934"/>
          <a:ext cx="4420161" cy="4018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913919" y="1278934"/>
        <a:ext cx="4420161" cy="401832"/>
      </dsp:txXfrm>
    </dsp:sp>
    <dsp:sp modelId="{4EE12831-2643-4518-9AC8-D2F2694EE12A}">
      <dsp:nvSpPr>
        <dsp:cNvPr id="0" name=""/>
        <dsp:cNvSpPr/>
      </dsp:nvSpPr>
      <dsp:spPr>
        <a:xfrm>
          <a:off x="913919" y="1680767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6E2D40-A975-4998-AA89-0BBBF39F86E4}">
      <dsp:nvSpPr>
        <dsp:cNvPr id="0" name=""/>
        <dsp:cNvSpPr/>
      </dsp:nvSpPr>
      <dsp:spPr>
        <a:xfrm>
          <a:off x="1535197" y="1680767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879A64-BF6E-4194-A6DD-6ED2443E21DD}">
      <dsp:nvSpPr>
        <dsp:cNvPr id="0" name=""/>
        <dsp:cNvSpPr/>
      </dsp:nvSpPr>
      <dsp:spPr>
        <a:xfrm>
          <a:off x="2156967" y="1680767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120C79-ADB5-4275-8323-02D2DE81B021}">
      <dsp:nvSpPr>
        <dsp:cNvPr id="0" name=""/>
        <dsp:cNvSpPr/>
      </dsp:nvSpPr>
      <dsp:spPr>
        <a:xfrm>
          <a:off x="2778245" y="1680767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316CF9-3C22-442D-984B-6B0D3D3C39DF}">
      <dsp:nvSpPr>
        <dsp:cNvPr id="0" name=""/>
        <dsp:cNvSpPr/>
      </dsp:nvSpPr>
      <dsp:spPr>
        <a:xfrm>
          <a:off x="3400014" y="1680767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C072A8-DB22-4A45-9165-59485038CBAB}">
      <dsp:nvSpPr>
        <dsp:cNvPr id="0" name=""/>
        <dsp:cNvSpPr/>
      </dsp:nvSpPr>
      <dsp:spPr>
        <a:xfrm>
          <a:off x="4021293" y="1680767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4D6FF9-CCCF-4520-9503-9999AD973F02}">
      <dsp:nvSpPr>
        <dsp:cNvPr id="0" name=""/>
        <dsp:cNvSpPr/>
      </dsp:nvSpPr>
      <dsp:spPr>
        <a:xfrm>
          <a:off x="4643062" y="1680767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FFBB16-E986-4117-8572-9192F1425694}">
      <dsp:nvSpPr>
        <dsp:cNvPr id="0" name=""/>
        <dsp:cNvSpPr/>
      </dsp:nvSpPr>
      <dsp:spPr>
        <a:xfrm>
          <a:off x="913919" y="1762622"/>
          <a:ext cx="4477623" cy="6548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/>
        </a:p>
      </dsp:txBody>
      <dsp:txXfrm>
        <a:off x="913919" y="1762622"/>
        <a:ext cx="4477623" cy="654838"/>
      </dsp:txXfrm>
    </dsp:sp>
    <dsp:sp modelId="{2E529511-BA58-4AB9-9F1D-CA38430B3A2F}">
      <dsp:nvSpPr>
        <dsp:cNvPr id="0" name=""/>
        <dsp:cNvSpPr/>
      </dsp:nvSpPr>
      <dsp:spPr>
        <a:xfrm>
          <a:off x="913919" y="2555620"/>
          <a:ext cx="4420161" cy="40183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/>
        </a:p>
      </dsp:txBody>
      <dsp:txXfrm>
        <a:off x="913919" y="2555620"/>
        <a:ext cx="4420161" cy="401832"/>
      </dsp:txXfrm>
    </dsp:sp>
    <dsp:sp modelId="{8752D0EF-5DB3-4B17-BECC-8958A3EC4FA5}">
      <dsp:nvSpPr>
        <dsp:cNvPr id="0" name=""/>
        <dsp:cNvSpPr/>
      </dsp:nvSpPr>
      <dsp:spPr>
        <a:xfrm>
          <a:off x="913919" y="2957453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6232E8-2961-4907-8F54-C6B82C6EE63D}">
      <dsp:nvSpPr>
        <dsp:cNvPr id="0" name=""/>
        <dsp:cNvSpPr/>
      </dsp:nvSpPr>
      <dsp:spPr>
        <a:xfrm>
          <a:off x="1535197" y="2957453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9862F0-6587-40F4-840C-436F458899F5}">
      <dsp:nvSpPr>
        <dsp:cNvPr id="0" name=""/>
        <dsp:cNvSpPr/>
      </dsp:nvSpPr>
      <dsp:spPr>
        <a:xfrm>
          <a:off x="2156967" y="2957453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DD4902-C895-4B4A-9811-4E6E68CB2567}">
      <dsp:nvSpPr>
        <dsp:cNvPr id="0" name=""/>
        <dsp:cNvSpPr/>
      </dsp:nvSpPr>
      <dsp:spPr>
        <a:xfrm>
          <a:off x="2778245" y="2957453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3AAEE0-82C9-4B94-A871-F68EA555A9D0}">
      <dsp:nvSpPr>
        <dsp:cNvPr id="0" name=""/>
        <dsp:cNvSpPr/>
      </dsp:nvSpPr>
      <dsp:spPr>
        <a:xfrm>
          <a:off x="3400014" y="2957453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4DD4E-3A63-4B40-A20F-79C23C12356F}">
      <dsp:nvSpPr>
        <dsp:cNvPr id="0" name=""/>
        <dsp:cNvSpPr/>
      </dsp:nvSpPr>
      <dsp:spPr>
        <a:xfrm>
          <a:off x="4021293" y="2957453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F58BEA-DA83-424B-9922-03BB0B2F0653}">
      <dsp:nvSpPr>
        <dsp:cNvPr id="0" name=""/>
        <dsp:cNvSpPr/>
      </dsp:nvSpPr>
      <dsp:spPr>
        <a:xfrm>
          <a:off x="4643062" y="2957453"/>
          <a:ext cx="1034317" cy="818548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E254A5-9D19-4B64-9388-873147763B0B}">
      <dsp:nvSpPr>
        <dsp:cNvPr id="0" name=""/>
        <dsp:cNvSpPr/>
      </dsp:nvSpPr>
      <dsp:spPr>
        <a:xfrm>
          <a:off x="913919" y="3039308"/>
          <a:ext cx="4477623" cy="65483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6360" tIns="86360" rIns="86360" bIns="8636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/>
        </a:p>
      </dsp:txBody>
      <dsp:txXfrm>
        <a:off x="913919" y="3039308"/>
        <a:ext cx="4477623" cy="65483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7E68DE6-D4B5-4872-A59B-9308A7766685}">
      <dsp:nvSpPr>
        <dsp:cNvPr id="0" name=""/>
        <dsp:cNvSpPr/>
      </dsp:nvSpPr>
      <dsp:spPr>
        <a:xfrm>
          <a:off x="-4965981" y="-760907"/>
          <a:ext cx="5914303" cy="5914303"/>
        </a:xfrm>
        <a:prstGeom prst="blockArc">
          <a:avLst>
            <a:gd name="adj1" fmla="val 18900000"/>
            <a:gd name="adj2" fmla="val 2700000"/>
            <a:gd name="adj3" fmla="val 365"/>
          </a:avLst>
        </a:pr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F8EF98-2674-4716-B05E-FAF16A2666AA}">
      <dsp:nvSpPr>
        <dsp:cNvPr id="0" name=""/>
        <dsp:cNvSpPr/>
      </dsp:nvSpPr>
      <dsp:spPr>
        <a:xfrm>
          <a:off x="343656" y="278891"/>
          <a:ext cx="7507928" cy="675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6369" tIns="71120" rIns="71120" bIns="7112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2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a </a:t>
          </a:r>
          <a:r>
            <a:rPr lang="en-US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computer,  the kitchen, Is, there, in?</a:t>
          </a:r>
          <a:endParaRPr lang="ru-RU" sz="2800" kern="1200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  <a:p>
          <a:pPr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>
            <a:solidFill>
              <a:schemeClr val="bg1"/>
            </a:solidFill>
          </a:endParaRPr>
        </a:p>
      </dsp:txBody>
      <dsp:txXfrm>
        <a:off x="343656" y="278891"/>
        <a:ext cx="7507928" cy="675740"/>
      </dsp:txXfrm>
    </dsp:sp>
    <dsp:sp modelId="{D4B41A59-691C-410F-A623-34D82FA3B191}">
      <dsp:nvSpPr>
        <dsp:cNvPr id="0" name=""/>
        <dsp:cNvSpPr/>
      </dsp:nvSpPr>
      <dsp:spPr>
        <a:xfrm>
          <a:off x="74255" y="253226"/>
          <a:ext cx="844675" cy="844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F2E32D-908D-4931-80D5-A1989112D450}">
      <dsp:nvSpPr>
        <dsp:cNvPr id="0" name=""/>
        <dsp:cNvSpPr/>
      </dsp:nvSpPr>
      <dsp:spPr>
        <a:xfrm>
          <a:off x="884010" y="1351480"/>
          <a:ext cx="7120511" cy="675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636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the living room, Is, in,  a TV, there?</a:t>
          </a:r>
          <a:endParaRPr lang="ru-RU" sz="2800" kern="1200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84010" y="1351480"/>
        <a:ext cx="7120511" cy="675740"/>
      </dsp:txXfrm>
    </dsp:sp>
    <dsp:sp modelId="{E4469A69-13D1-4230-94C2-E2E842F94E52}">
      <dsp:nvSpPr>
        <dsp:cNvPr id="0" name=""/>
        <dsp:cNvSpPr/>
      </dsp:nvSpPr>
      <dsp:spPr>
        <a:xfrm>
          <a:off x="461672" y="1267013"/>
          <a:ext cx="844675" cy="844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8EA436-2EC6-4E3D-8E01-0AC26C4D1757}">
      <dsp:nvSpPr>
        <dsp:cNvPr id="0" name=""/>
        <dsp:cNvSpPr/>
      </dsp:nvSpPr>
      <dsp:spPr>
        <a:xfrm>
          <a:off x="884010" y="2365266"/>
          <a:ext cx="7120511" cy="675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636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Are, in, the living room, there, 2 armchairs</a:t>
          </a:r>
          <a:r>
            <a:rPr lang="ru-RU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?</a:t>
          </a:r>
          <a:r>
            <a:rPr lang="en-US" sz="2800" kern="1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rPr>
            <a:t>?</a:t>
          </a:r>
          <a:endParaRPr lang="ru-RU" sz="2800" kern="1200" dirty="0" smtClean="0">
            <a:solidFill>
              <a:srgbClr val="00206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84010" y="2365266"/>
        <a:ext cx="7120511" cy="675740"/>
      </dsp:txXfrm>
    </dsp:sp>
    <dsp:sp modelId="{FE2FB545-C62D-41FE-A954-50A6F8398218}">
      <dsp:nvSpPr>
        <dsp:cNvPr id="0" name=""/>
        <dsp:cNvSpPr/>
      </dsp:nvSpPr>
      <dsp:spPr>
        <a:xfrm>
          <a:off x="461672" y="2280799"/>
          <a:ext cx="844675" cy="844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DB1106-4047-4ACC-B302-BCD3C8340C62}">
      <dsp:nvSpPr>
        <dsp:cNvPr id="0" name=""/>
        <dsp:cNvSpPr/>
      </dsp:nvSpPr>
      <dsp:spPr>
        <a:xfrm>
          <a:off x="496592" y="3379053"/>
          <a:ext cx="7507928" cy="67574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6369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bedrooms, there, many, Are?</a:t>
          </a:r>
          <a:endParaRPr lang="ru-RU" sz="2800" kern="1200" dirty="0" smtClean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6592" y="3379053"/>
        <a:ext cx="7507928" cy="675740"/>
      </dsp:txXfrm>
    </dsp:sp>
    <dsp:sp modelId="{4C1AAE04-9A8B-4831-A12D-378BFF490831}">
      <dsp:nvSpPr>
        <dsp:cNvPr id="0" name=""/>
        <dsp:cNvSpPr/>
      </dsp:nvSpPr>
      <dsp:spPr>
        <a:xfrm>
          <a:off x="74255" y="3294585"/>
          <a:ext cx="844675" cy="84467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5A9FD79-3C90-4E58-8245-7DB4E0943B74}">
      <dsp:nvSpPr>
        <dsp:cNvPr id="0" name=""/>
        <dsp:cNvSpPr/>
      </dsp:nvSpPr>
      <dsp:spPr>
        <a:xfrm rot="5400000">
          <a:off x="-208375" y="210700"/>
          <a:ext cx="1389171" cy="9724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5400000">
        <a:off x="-208375" y="210700"/>
        <a:ext cx="1389171" cy="972419"/>
      </dsp:txXfrm>
    </dsp:sp>
    <dsp:sp modelId="{3AA64358-EED1-43C7-B33B-EEC4A2D546F2}">
      <dsp:nvSpPr>
        <dsp:cNvPr id="0" name=""/>
        <dsp:cNvSpPr/>
      </dsp:nvSpPr>
      <dsp:spPr>
        <a:xfrm rot="5400000">
          <a:off x="3330379" y="-2355634"/>
          <a:ext cx="902961" cy="56188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500" kern="1200"/>
        </a:p>
      </dsp:txBody>
      <dsp:txXfrm rot="5400000">
        <a:off x="3330379" y="-2355634"/>
        <a:ext cx="902961" cy="5618880"/>
      </dsp:txXfrm>
    </dsp:sp>
    <dsp:sp modelId="{94945D1A-4CBD-4219-A25D-BC7160244B23}">
      <dsp:nvSpPr>
        <dsp:cNvPr id="0" name=""/>
        <dsp:cNvSpPr/>
      </dsp:nvSpPr>
      <dsp:spPr>
        <a:xfrm rot="5400000">
          <a:off x="-208375" y="1402915"/>
          <a:ext cx="1389171" cy="9724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5400000">
        <a:off x="-208375" y="1402915"/>
        <a:ext cx="1389171" cy="972419"/>
      </dsp:txXfrm>
    </dsp:sp>
    <dsp:sp modelId="{6216B8E6-6526-4356-9E2C-8D5EC22D708E}">
      <dsp:nvSpPr>
        <dsp:cNvPr id="0" name=""/>
        <dsp:cNvSpPr/>
      </dsp:nvSpPr>
      <dsp:spPr>
        <a:xfrm rot="5400000">
          <a:off x="3330379" y="-1163420"/>
          <a:ext cx="902961" cy="56188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500" kern="1200"/>
        </a:p>
      </dsp:txBody>
      <dsp:txXfrm rot="5400000">
        <a:off x="3330379" y="-1163420"/>
        <a:ext cx="902961" cy="5618880"/>
      </dsp:txXfrm>
    </dsp:sp>
    <dsp:sp modelId="{4BC917C3-81AC-4144-A9C8-457893C613C3}">
      <dsp:nvSpPr>
        <dsp:cNvPr id="0" name=""/>
        <dsp:cNvSpPr/>
      </dsp:nvSpPr>
      <dsp:spPr>
        <a:xfrm rot="5400000">
          <a:off x="-208375" y="2595129"/>
          <a:ext cx="1389171" cy="9724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/>
        </a:p>
      </dsp:txBody>
      <dsp:txXfrm rot="5400000">
        <a:off x="-208375" y="2595129"/>
        <a:ext cx="1389171" cy="972419"/>
      </dsp:txXfrm>
    </dsp:sp>
    <dsp:sp modelId="{FA32D6F0-88FA-4662-A6FC-C159585A2C55}">
      <dsp:nvSpPr>
        <dsp:cNvPr id="0" name=""/>
        <dsp:cNvSpPr/>
      </dsp:nvSpPr>
      <dsp:spPr>
        <a:xfrm rot="5400000">
          <a:off x="3330379" y="28794"/>
          <a:ext cx="902961" cy="56188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5875" rIns="15875" bIns="15875" numCol="1" spcCol="1270" anchor="ctr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500" kern="1200"/>
        </a:p>
      </dsp:txBody>
      <dsp:txXfrm rot="5400000">
        <a:off x="3330379" y="28794"/>
        <a:ext cx="902961" cy="561888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C24B09E-C60E-4E66-AB9F-9E1D7C95BEE6}">
      <dsp:nvSpPr>
        <dsp:cNvPr id="0" name=""/>
        <dsp:cNvSpPr/>
      </dsp:nvSpPr>
      <dsp:spPr>
        <a:xfrm>
          <a:off x="161339" y="1237901"/>
          <a:ext cx="3805603" cy="118925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5519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There is a sofa in the room.</a:t>
          </a:r>
          <a:endParaRPr lang="ru-RU" sz="2800" kern="1200" dirty="0">
            <a:solidFill>
              <a:srgbClr val="002060"/>
            </a:solidFill>
          </a:endParaRPr>
        </a:p>
      </dsp:txBody>
      <dsp:txXfrm>
        <a:off x="161339" y="1237901"/>
        <a:ext cx="3805603" cy="1189251"/>
      </dsp:txXfrm>
    </dsp:sp>
    <dsp:sp modelId="{063821F3-BFC8-4505-A1D4-0F85A39F7C6C}">
      <dsp:nvSpPr>
        <dsp:cNvPr id="0" name=""/>
        <dsp:cNvSpPr/>
      </dsp:nvSpPr>
      <dsp:spPr>
        <a:xfrm>
          <a:off x="2772" y="1066121"/>
          <a:ext cx="832475" cy="124871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65000" r="-65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6F3D49-D47C-4D56-82BC-5CFB56EB9D88}">
      <dsp:nvSpPr>
        <dsp:cNvPr id="0" name=""/>
        <dsp:cNvSpPr/>
      </dsp:nvSpPr>
      <dsp:spPr>
        <a:xfrm>
          <a:off x="4367476" y="1237901"/>
          <a:ext cx="3805603" cy="118925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5519" tIns="106680" rIns="106680" bIns="10668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There are many books on the shelf. </a:t>
          </a:r>
          <a:endParaRPr lang="ru-RU" sz="2800" kern="1200" dirty="0">
            <a:solidFill>
              <a:srgbClr val="002060"/>
            </a:solidFill>
          </a:endParaRPr>
        </a:p>
      </dsp:txBody>
      <dsp:txXfrm>
        <a:off x="4367476" y="1237901"/>
        <a:ext cx="3805603" cy="1189251"/>
      </dsp:txXfrm>
    </dsp:sp>
    <dsp:sp modelId="{6C6DCAD7-B12A-4FC1-89C8-4968B74CB65D}">
      <dsp:nvSpPr>
        <dsp:cNvPr id="0" name=""/>
        <dsp:cNvSpPr/>
      </dsp:nvSpPr>
      <dsp:spPr>
        <a:xfrm>
          <a:off x="4208909" y="1066121"/>
          <a:ext cx="832475" cy="124871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5000" r="-5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50CB64-2D14-4A55-873F-1FFC680F2C88}">
      <dsp:nvSpPr>
        <dsp:cNvPr id="0" name=""/>
        <dsp:cNvSpPr/>
      </dsp:nvSpPr>
      <dsp:spPr>
        <a:xfrm>
          <a:off x="161339" y="2735036"/>
          <a:ext cx="3805603" cy="118925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5519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There is a new computer in the room.</a:t>
          </a:r>
          <a:endParaRPr lang="ru-RU" sz="2800" kern="1200" dirty="0">
            <a:solidFill>
              <a:srgbClr val="002060"/>
            </a:solidFill>
          </a:endParaRPr>
        </a:p>
      </dsp:txBody>
      <dsp:txXfrm>
        <a:off x="161339" y="2735036"/>
        <a:ext cx="3805603" cy="1189251"/>
      </dsp:txXfrm>
    </dsp:sp>
    <dsp:sp modelId="{559E397F-6A1C-4953-8706-FC270445B22F}">
      <dsp:nvSpPr>
        <dsp:cNvPr id="0" name=""/>
        <dsp:cNvSpPr/>
      </dsp:nvSpPr>
      <dsp:spPr>
        <a:xfrm>
          <a:off x="2772" y="2563256"/>
          <a:ext cx="832475" cy="1248713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44000" r="-44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75D179-EC79-49C4-9485-CAB87E0B2AC5}">
      <dsp:nvSpPr>
        <dsp:cNvPr id="0" name=""/>
        <dsp:cNvSpPr/>
      </dsp:nvSpPr>
      <dsp:spPr>
        <a:xfrm>
          <a:off x="4367476" y="2735036"/>
          <a:ext cx="3805603" cy="118925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5519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en-US" sz="2800" b="0" i="0" u="none" strike="noStrike" kern="1200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There are 3 nice pictures on the wall.</a:t>
          </a:r>
          <a:endParaRPr lang="ru-RU" sz="2800" kern="1200" dirty="0">
            <a:solidFill>
              <a:srgbClr val="002060"/>
            </a:solidFill>
          </a:endParaRPr>
        </a:p>
      </dsp:txBody>
      <dsp:txXfrm>
        <a:off x="4367476" y="2735036"/>
        <a:ext cx="3805603" cy="1189251"/>
      </dsp:txXfrm>
    </dsp:sp>
    <dsp:sp modelId="{2ED5ADA9-B8E1-414F-A4B1-5B86C81671F6}">
      <dsp:nvSpPr>
        <dsp:cNvPr id="0" name=""/>
        <dsp:cNvSpPr/>
      </dsp:nvSpPr>
      <dsp:spPr>
        <a:xfrm>
          <a:off x="4208909" y="2563256"/>
          <a:ext cx="832475" cy="1248713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 l="-81000" r="-81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58320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10345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421418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1713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4037072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464180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53683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12962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0466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93153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424649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04597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2927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5010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66881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398547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749"/>
            <a:ext cx="1952272" cy="6852504"/>
            <a:chOff x="6627813" y="196102"/>
            <a:chExt cx="1952625" cy="5677649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6102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B2C6AE-60DD-42EE-93F1-CAC7E9590178}" type="datetimeFigureOut">
              <a:rPr lang="ru-RU" smtClean="0"/>
              <a:pPr/>
              <a:t>31.01.2014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298C1D0-B5BD-4428-B717-555749E528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30223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  <p:sldLayoutId id="2147484043" r:id="rId12"/>
    <p:sldLayoutId id="2147484044" r:id="rId13"/>
    <p:sldLayoutId id="2147484045" r:id="rId14"/>
    <p:sldLayoutId id="2147484046" r:id="rId15"/>
    <p:sldLayoutId id="21474840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gif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lipart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7" y="624110"/>
            <a:ext cx="7848872" cy="128089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образовательное бюджетное учреждение «Средняя общеобразовательная школа №2»</a:t>
            </a:r>
            <a:b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4" cy="48245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4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ARE YOU CURIOUS?</a:t>
            </a:r>
            <a:endParaRPr lang="ru-RU" sz="4400" dirty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 английского языка в 4 классе</a:t>
            </a:r>
          </a:p>
          <a:p>
            <a:pPr marL="0" indent="0" algn="r">
              <a:buNone/>
            </a:pP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английского языка  </a:t>
            </a:r>
          </a:p>
          <a:p>
            <a:pPr marL="0" indent="0" algn="r">
              <a:buNone/>
            </a:pPr>
            <a:r>
              <a:rPr lang="ru-RU" sz="2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Носкова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татьяна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Николаевна</a:t>
            </a:r>
          </a:p>
          <a:p>
            <a:pPr marL="0" indent="0" algn="r">
              <a:buNone/>
            </a:pP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sz="2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Верещагино, 2014г.</a:t>
            </a:r>
            <a:endParaRPr lang="ru-RU" sz="20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58629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980728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Are you curious?</a:t>
            </a:r>
            <a:b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Do you ask questions?</a:t>
            </a:r>
            <a:br>
              <a:rPr lang="en-US" sz="4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 fontScale="90000"/>
          </a:bodyPr>
          <a:lstStyle/>
          <a:p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ask questions</a:t>
            </a:r>
            <a:r>
              <a:rPr lang="en-US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Ex. 13,p.24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	There is a piano in the house.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  </a:t>
            </a:r>
            <a:r>
              <a:rPr lang="en-US" sz="28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 Is there a piano in the house?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	There is a  picture  on the wall.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?  </a:t>
            </a:r>
            <a:r>
              <a:rPr lang="en-US" sz="28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…  … a picture on the wall?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sz="28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	There are chairs in the room.</a:t>
            </a:r>
          </a:p>
          <a:p>
            <a:pPr>
              <a:buNone/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2800" b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   ………………………………. ?</a:t>
            </a:r>
            <a:endParaRPr lang="ru-RU" sz="2800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841934" y="2475382"/>
            <a:ext cx="571504" cy="3932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2843808" y="2492896"/>
            <a:ext cx="641802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Task 1. Match the questions and the answers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sz="half" idx="1"/>
          </p:nvPr>
        </p:nvSpPr>
        <p:spPr>
          <a:solidFill>
            <a:schemeClr val="tx1"/>
          </a:solidFill>
        </p:spPr>
        <p:txBody>
          <a:bodyPr>
            <a:normAutofit fontScale="25000" lnSpcReduction="20000"/>
          </a:bodyPr>
          <a:lstStyle/>
          <a:p>
            <a:endParaRPr lang="ru-RU" b="1" dirty="0" smtClean="0">
              <a:solidFill>
                <a:schemeClr val="bg1"/>
              </a:solidFill>
            </a:endParaRPr>
          </a:p>
          <a:p>
            <a:pPr marL="0" lvl="0" indent="0">
              <a:buNone/>
            </a:pP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Is there a table in the kitchen?			</a:t>
            </a:r>
            <a:endParaRPr lang="ru-RU" sz="8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Are there chairs in the toilet?</a:t>
            </a:r>
            <a:endParaRPr lang="ru-RU" sz="8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Are there books in the kitchen?</a:t>
            </a:r>
            <a:endParaRPr lang="ru-RU" sz="8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Are there armchairs in the living room?</a:t>
            </a:r>
            <a:endParaRPr lang="ru-RU" sz="8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Is there a TV in the hall?</a:t>
            </a:r>
          </a:p>
          <a:p>
            <a:pPr marL="0" lvl="0" indent="0">
              <a:buNone/>
            </a:pPr>
            <a:endParaRPr lang="en-US" sz="10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None/>
            </a:pPr>
            <a:r>
              <a:rPr lang="en-US" sz="10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– c)</a:t>
            </a:r>
            <a:r>
              <a:rPr lang="en-US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ru-RU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+mj-lt"/>
              <a:buAutoNum type="arabicPeriod"/>
            </a:pPr>
            <a:endParaRPr lang="ru-RU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51510" indent="-514350">
              <a:buFont typeface="+mj-lt"/>
              <a:buAutoNum type="arabicPeriod"/>
            </a:pPr>
            <a:endParaRPr lang="ru-RU" dirty="0"/>
          </a:p>
        </p:txBody>
      </p:sp>
      <p:sp>
        <p:nvSpPr>
          <p:cNvPr id="14" name="Содержимое 13"/>
          <p:cNvSpPr>
            <a:spLocks noGrp="1"/>
          </p:cNvSpPr>
          <p:nvPr>
            <p:ph sz="half" idx="2"/>
          </p:nvPr>
        </p:nvSpPr>
        <p:spPr>
          <a:xfrm>
            <a:off x="5364088" y="2136706"/>
            <a:ext cx="3494192" cy="3767397"/>
          </a:xfrm>
          <a:solidFill>
            <a:schemeClr val="tx1"/>
          </a:solidFill>
        </p:spPr>
        <p:txBody>
          <a:bodyPr>
            <a:normAutofit fontScale="25000" lnSpcReduction="20000"/>
          </a:bodyPr>
          <a:lstStyle/>
          <a:p>
            <a:pPr marL="136525" lvl="0" indent="0">
              <a:buNone/>
            </a:pP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No, there are not. There are no books in the kitchen.</a:t>
            </a:r>
            <a:endParaRPr lang="ru-RU" sz="8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6525" lvl="0" indent="0">
              <a:buNone/>
            </a:pP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Yes, there is. There is a table in the kitchen.</a:t>
            </a:r>
            <a:endParaRPr lang="ru-RU" sz="8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6525" lvl="0" indent="0">
              <a:buNone/>
            </a:pP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No, there are not. There are no chairs in the toilet.</a:t>
            </a:r>
            <a:endParaRPr lang="ru-RU" sz="8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6525" lvl="0" indent="0">
              <a:buNone/>
            </a:pP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d) Yes, there are. There are armchairs in the living room.</a:t>
            </a:r>
            <a:endParaRPr lang="ru-RU" sz="8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36525" lvl="0" indent="0">
              <a:buNone/>
            </a:pPr>
            <a:r>
              <a:rPr lang="en-US" sz="8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e) Yes, there is. There is a TV in the hall.</a:t>
            </a:r>
            <a:endParaRPr lang="ru-RU" sz="8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6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0"/>
            <a:ext cx="184731" cy="12979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269790" rIns="91440" bIns="36024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4247052269"/>
              </p:ext>
            </p:extLst>
          </p:nvPr>
        </p:nvGraphicFramePr>
        <p:xfrm>
          <a:off x="2195736" y="2564904"/>
          <a:ext cx="4643023" cy="36842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Match the questions and the answers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86808" cy="1214446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lvl="0"/>
            <a:r>
              <a:rPr lang="en-US" sz="4000" b="1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Task 2. Put words in the correct order</a:t>
            </a:r>
            <a:r>
              <a:rPr lang="ru-RU" sz="4000" b="1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to </a:t>
            </a:r>
            <a:r>
              <a:rPr lang="ru-RU" sz="4000" b="1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en-US" sz="4000" b="1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make a question </a:t>
            </a:r>
            <a:r>
              <a:rPr lang="ru-RU" sz="360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  <a:t/>
            </a:r>
            <a:br>
              <a:rPr lang="ru-RU" sz="360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</a:rPr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8330172"/>
              </p:ext>
            </p:extLst>
          </p:nvPr>
        </p:nvGraphicFramePr>
        <p:xfrm>
          <a:off x="1943100" y="2133600"/>
          <a:ext cx="65913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00034" y="1500174"/>
            <a:ext cx="8358246" cy="464347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786182" y="292893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="" xmlns:p14="http://schemas.microsoft.com/office/powerpoint/2010/main" val="2296703203"/>
              </p:ext>
            </p:extLst>
          </p:nvPr>
        </p:nvGraphicFramePr>
        <p:xfrm>
          <a:off x="611560" y="1844824"/>
          <a:ext cx="8064896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1626" y="261029"/>
            <a:ext cx="8286808" cy="1214446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Task 2. Put words in the correct order to make a question </a:t>
            </a: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en-US" sz="4000" b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601626" y="1700676"/>
            <a:ext cx="8505980" cy="464347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3786182" y="292893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642910" y="1928802"/>
            <a:ext cx="785818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there a computer  in the kitchen?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Are there 2 armchairs in the living room?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Is there a TV  in the living room?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Are there many bedrooms?</a:t>
            </a:r>
            <a:endParaRPr lang="ru-RU" sz="36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36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285362255"/>
              </p:ext>
            </p:extLst>
          </p:nvPr>
        </p:nvGraphicFramePr>
        <p:xfrm>
          <a:off x="1943100" y="2133600"/>
          <a:ext cx="65913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Скругленный прямоугольник 3"/>
          <p:cNvSpPr/>
          <p:nvPr/>
        </p:nvSpPr>
        <p:spPr>
          <a:xfrm>
            <a:off x="428596" y="214290"/>
            <a:ext cx="8286808" cy="621510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676219" y="624110"/>
            <a:ext cx="7858181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Task 3.  Make interrogative sentences out of positive.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="" xmlns:p14="http://schemas.microsoft.com/office/powerpoint/2010/main" val="1721529288"/>
              </p:ext>
            </p:extLst>
          </p:nvPr>
        </p:nvGraphicFramePr>
        <p:xfrm>
          <a:off x="539552" y="1362773"/>
          <a:ext cx="8175852" cy="49904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09760" y="332656"/>
            <a:ext cx="8429684" cy="6215106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071539" y="724239"/>
            <a:ext cx="7572428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Task 3.  Make interrogative sentences out of positive. </a:t>
            </a:r>
            <a:endParaRPr kumimoji="0" lang="ru-RU" sz="36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There is a sofa in the room.</a:t>
            </a: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	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there  a sofa in the room?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There are many books on the shelf</a:t>
            </a: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Are there many books on the shelf ?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There is a new computer in the room.</a:t>
            </a: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Is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there a new computer in the room?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There are 3 nice pictures on the wall.</a:t>
            </a:r>
          </a:p>
          <a:p>
            <a:pPr marL="514350" lvl="0" indent="-51435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Are there 3 nice pictures on the wall?</a:t>
            </a:r>
            <a:endParaRPr kumimoji="0" lang="ru-RU" sz="11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Work in groups. Ask questions about the rooms.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472" y="2132856"/>
            <a:ext cx="5904655" cy="4175720"/>
          </a:xfrm>
        </p:spPr>
      </p:pic>
    </p:spTree>
    <p:extLst>
      <p:ext uri="{BB962C8B-B14F-4D97-AF65-F5344CB8AC3E}">
        <p14:creationId xmlns="" xmlns:p14="http://schemas.microsoft.com/office/powerpoint/2010/main" val="2411140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4" descr="C:\Documents and Settings\User\Рабочий стол\гос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46" y="0"/>
            <a:ext cx="9119854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4533082"/>
          </a:xfrm>
        </p:spPr>
        <p:txBody>
          <a:bodyPr>
            <a:no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Look at the pictures and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make up a sentence using the grammatical structure “there is/are”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3502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User\Рабочий стол\дев1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8072463" cy="6054347"/>
          </a:xfrm>
          <a:prstGeom prst="rect">
            <a:avLst/>
          </a:prstGeom>
          <a:noFill/>
        </p:spPr>
      </p:pic>
      <p:pic>
        <p:nvPicPr>
          <p:cNvPr id="1027" name="Picture 3" descr="C:\Documents and Settings\User\Рабочий стол\д2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28" y="-4398"/>
            <a:ext cx="7715272" cy="6148042"/>
          </a:xfrm>
          <a:prstGeom prst="rect">
            <a:avLst/>
          </a:prstGeom>
          <a:noFill/>
        </p:spPr>
      </p:pic>
      <p:pic>
        <p:nvPicPr>
          <p:cNvPr id="1028" name="Picture 4" descr="C:\Documents and Settings\User\Рабочий стол\д3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500042"/>
            <a:ext cx="8281093" cy="60007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1" name="Picture 3" descr="C:\Documents and Settings\User\Рабочий стол\room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500958" cy="4401309"/>
          </a:xfrm>
          <a:prstGeom prst="rect">
            <a:avLst/>
          </a:prstGeom>
          <a:noFill/>
        </p:spPr>
      </p:pic>
      <p:pic>
        <p:nvPicPr>
          <p:cNvPr id="2050" name="Picture 2" descr="C:\Documents and Settings\User\Рабочий стол\bur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1129" y="2714620"/>
            <a:ext cx="6682871" cy="4143380"/>
          </a:xfrm>
          <a:prstGeom prst="rect">
            <a:avLst/>
          </a:prstGeom>
          <a:noFill/>
        </p:spPr>
      </p:pic>
      <p:pic>
        <p:nvPicPr>
          <p:cNvPr id="2052" name="Picture 4" descr="C:\Documents and Settings\User\Рабочий стол\мал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1428736"/>
            <a:ext cx="6454184" cy="4000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5816" y="260648"/>
            <a:ext cx="3997986" cy="864096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Homework </a:t>
            </a:r>
            <a:r>
              <a:rPr lang="en-US" sz="4400" dirty="0" smtClean="0">
                <a:solidFill>
                  <a:schemeClr val="bg1"/>
                </a:solidFill>
              </a:rPr>
              <a:t/>
            </a:r>
            <a:br>
              <a:rPr lang="en-US" sz="4400" dirty="0" smtClean="0">
                <a:solidFill>
                  <a:schemeClr val="bg1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tx1"/>
          </a:solidFill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Ex. 16, p.24 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questions about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Tiny’s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house.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Write a letter to your pen friend and ask about his\her room.</a:t>
            </a:r>
          </a:p>
          <a:p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are in a hotel</a:t>
            </a:r>
            <a:r>
              <a:rPr lang="en-US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 questions about</a:t>
            </a:r>
          </a:p>
          <a:p>
            <a:pPr marL="0" indent="0">
              <a:buNone/>
            </a:pPr>
            <a:r>
              <a:rPr lang="en-US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the room you will live in.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23478"/>
            <a:ext cx="8028383" cy="1781522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What do you feel after the lesson?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Are you satisfied with your work?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326" y="2204864"/>
            <a:ext cx="2571750" cy="2571750"/>
          </a:xfr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204864"/>
            <a:ext cx="3170312" cy="324236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3571875"/>
            <a:ext cx="3333750" cy="32861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97189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59633" y="1844824"/>
            <a:ext cx="7274768" cy="4066398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Книга для учащихся - Английский с удовольствием -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Enjoy English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для 4 класса, М.З.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Биболетова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изд-во Титул, 2010</a:t>
            </a:r>
          </a:p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Книга для учителя - Английский с удовольствием -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Enjoy English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для 4 класса, М.З.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Биболетова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изд-во Титул, 2010</a:t>
            </a: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www.clipart.com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http://images.yandex.ru/yandsearch?text=%D0%B4%D0%BE%D0%BC&amp;uinfo=ww-1345-wh-667-fw-1303-fh-461-pd-1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10" descr="C:\Documents and Settings\User\Рабочий стол\h3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56423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Documents and Settings\User\Рабочий стол\1311152010_230070835_1---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7657" y="0"/>
            <a:ext cx="9191657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205" name="Picture 13" descr="C:\Documents and Settings\User\Рабочий стол\гостиная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4701" y="2428868"/>
            <a:ext cx="5509299" cy="4429132"/>
          </a:xfrm>
          <a:prstGeom prst="rect">
            <a:avLst/>
          </a:prstGeom>
          <a:noFill/>
        </p:spPr>
      </p:pic>
      <p:pic>
        <p:nvPicPr>
          <p:cNvPr id="8206" name="Picture 14" descr="C:\Documents and Settings\User\Рабочий стол\гос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5788351" cy="421481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Picture 18" descr="C:\Documents and Settings\User\Рабочий стол\спальня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699792" y="3356992"/>
            <a:ext cx="5959131" cy="3356992"/>
          </a:xfrm>
          <a:prstGeom prst="rect">
            <a:avLst/>
          </a:prstGeom>
          <a:noFill/>
        </p:spPr>
      </p:pic>
      <p:pic>
        <p:nvPicPr>
          <p:cNvPr id="3074" name="Picture 2" descr="C:\Documents and Settings\User\Рабочий стол\спал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5143504" cy="38576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C:\Documents and Settings\User\Рабочий стол\д7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142985"/>
            <a:ext cx="8458200" cy="272892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Documents and Settings\User\Рабочий стол\цвет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7724" y="1928802"/>
            <a:ext cx="3844774" cy="4929198"/>
          </a:xfrm>
          <a:prstGeom prst="rect">
            <a:avLst/>
          </a:prstGeom>
          <a:noFill/>
        </p:spPr>
      </p:pic>
      <p:pic>
        <p:nvPicPr>
          <p:cNvPr id="1027" name="Picture 3" descr="C:\Documents and Settings\User\Рабочий стол\цветы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3857652" cy="3232669"/>
          </a:xfrm>
          <a:prstGeom prst="rect">
            <a:avLst/>
          </a:prstGeom>
          <a:noFill/>
        </p:spPr>
      </p:pic>
      <p:pic>
        <p:nvPicPr>
          <p:cNvPr id="6" name="Picture 16" descr="C:\Documents and Settings\User\Рабочий стол\стол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143249"/>
            <a:ext cx="5263488" cy="37147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5" descr="C:\Documents and Settings\User\Рабочий стол\спал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378942" y="3140968"/>
            <a:ext cx="3765058" cy="2232248"/>
          </a:xfrm>
          <a:prstGeom prst="rect">
            <a:avLst/>
          </a:prstGeom>
          <a:noFill/>
        </p:spPr>
      </p:pic>
      <p:pic>
        <p:nvPicPr>
          <p:cNvPr id="7170" name="Picture 2" descr="C:\Documents and Settings\User\Рабочий стол\кресло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4090027" cy="2714620"/>
          </a:xfrm>
          <a:prstGeom prst="rect">
            <a:avLst/>
          </a:prstGeom>
          <a:noFill/>
        </p:spPr>
      </p:pic>
      <p:pic>
        <p:nvPicPr>
          <p:cNvPr id="7171" name="Picture 3" descr="C:\Documents and Settings\User\Рабочий стол\кровать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21052" y="214290"/>
            <a:ext cx="4422948" cy="2643196"/>
          </a:xfrm>
          <a:prstGeom prst="rect">
            <a:avLst/>
          </a:prstGeom>
          <a:noFill/>
        </p:spPr>
      </p:pic>
      <p:pic>
        <p:nvPicPr>
          <p:cNvPr id="7172" name="Picture 4" descr="C:\Documents and Settings\User\Рабочий стол\стул.jpeg"/>
          <p:cNvPicPr>
            <a:picLocks noChangeAspect="1" noChangeArrowheads="1"/>
          </p:cNvPicPr>
          <p:nvPr/>
        </p:nvPicPr>
        <p:blipFill>
          <a:blip r:embed="rId5" cstate="print"/>
          <a:srcRect l="18750" r="21250"/>
          <a:stretch>
            <a:fillRect/>
          </a:stretch>
        </p:blipFill>
        <p:spPr bwMode="auto">
          <a:xfrm>
            <a:off x="0" y="2357430"/>
            <a:ext cx="2928926" cy="2857520"/>
          </a:xfrm>
          <a:prstGeom prst="rect">
            <a:avLst/>
          </a:prstGeom>
          <a:noFill/>
        </p:spPr>
      </p:pic>
      <p:pic>
        <p:nvPicPr>
          <p:cNvPr id="8" name="Picture 12" descr="C:\Documents and Settings\User\Рабочий стол\д9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699792" y="4077072"/>
            <a:ext cx="3214695" cy="25003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Другая 1">
      <a:dk1>
        <a:srgbClr val="97BBE3"/>
      </a:dk1>
      <a:lt1>
        <a:srgbClr val="CDDEE9"/>
      </a:lt1>
      <a:dk2>
        <a:srgbClr val="2E5369"/>
      </a:dk2>
      <a:lt2>
        <a:srgbClr val="A4DDF3"/>
      </a:lt2>
      <a:accent1>
        <a:srgbClr val="353535"/>
      </a:accent1>
      <a:accent2>
        <a:srgbClr val="1CACE3"/>
      </a:accent2>
      <a:accent3>
        <a:srgbClr val="265991"/>
      </a:accent3>
      <a:accent4>
        <a:srgbClr val="CBB2EA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521</TotalTime>
  <Words>464</Words>
  <Application>Microsoft Office PowerPoint</Application>
  <PresentationFormat>Экран (4:3)</PresentationFormat>
  <Paragraphs>77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Легкий дым</vt:lpstr>
      <vt:lpstr>Муниципальное образовательное бюджетное учреждение «Средняя общеобразовательная школа №2» </vt:lpstr>
      <vt:lpstr>Look at the pictures and make up a sentence using the grammatical structure “there is/are”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How to ask questions Ex. 13,p.24 </vt:lpstr>
      <vt:lpstr>Task 1. Match the questions and the answers</vt:lpstr>
      <vt:lpstr>Match the questions and the answers</vt:lpstr>
      <vt:lpstr>Task 2. Put words in the correct order to   make a question  </vt:lpstr>
      <vt:lpstr>Task 2. Put words in the correct order to make a question    </vt:lpstr>
      <vt:lpstr>Слайд 16</vt:lpstr>
      <vt:lpstr>Слайд 17</vt:lpstr>
      <vt:lpstr>Work in groups. Ask questions about the rooms.</vt:lpstr>
      <vt:lpstr>Слайд 19</vt:lpstr>
      <vt:lpstr>Слайд 20</vt:lpstr>
      <vt:lpstr>Слайд 21</vt:lpstr>
      <vt:lpstr>Homework  </vt:lpstr>
      <vt:lpstr>What do you feel after the lesson? Are you satisfied with your work?</vt:lpstr>
      <vt:lpstr>Источники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46</cp:revision>
  <dcterms:created xsi:type="dcterms:W3CDTF">2012-11-10T20:15:47Z</dcterms:created>
  <dcterms:modified xsi:type="dcterms:W3CDTF">2014-01-30T19:38:55Z</dcterms:modified>
</cp:coreProperties>
</file>