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3" r:id="rId6"/>
    <p:sldId id="262" r:id="rId7"/>
    <p:sldId id="265" r:id="rId8"/>
    <p:sldId id="266" r:id="rId9"/>
    <p:sldId id="282" r:id="rId10"/>
    <p:sldId id="268" r:id="rId11"/>
    <p:sldId id="269" r:id="rId12"/>
    <p:sldId id="273" r:id="rId13"/>
    <p:sldId id="274" r:id="rId14"/>
    <p:sldId id="275" r:id="rId15"/>
    <p:sldId id="283" r:id="rId16"/>
    <p:sldId id="277" r:id="rId17"/>
    <p:sldId id="281" r:id="rId18"/>
    <p:sldId id="284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otball.y7z.ru/rossiya-logotip-futbol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-106895" y="0"/>
            <a:ext cx="9250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6059016" cy="36724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8000" dirty="0" smtClean="0"/>
              <a:t>Математика</a:t>
            </a:r>
          </a:p>
          <a:p>
            <a:pPr marL="0" indent="0">
              <a:buNone/>
            </a:pPr>
            <a:r>
              <a:rPr lang="ru-RU" sz="8000" dirty="0" smtClean="0"/>
              <a:t>      1 класс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8932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903540"/>
            <a:ext cx="9145015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Сравните. </a:t>
            </a:r>
          </a:p>
          <a:p>
            <a:pPr lvl="0">
              <a:spcAft>
                <a:spcPts val="100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endParaRPr lang="ru-RU" sz="54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772816"/>
            <a:ext cx="87849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61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903540"/>
            <a:ext cx="9145015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Сравните. </a:t>
            </a:r>
          </a:p>
          <a:p>
            <a:pPr>
              <a:spcAft>
                <a:spcPts val="100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endParaRPr lang="ru-RU" sz="54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5" y="1844823"/>
            <a:ext cx="9000999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47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        Решите задачу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559730"/>
            <a:ext cx="3312368" cy="21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4559730"/>
            <a:ext cx="3096344" cy="21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1916832"/>
            <a:ext cx="85689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latin typeface="Times New Roman"/>
                <a:ea typeface="Times New Roman"/>
                <a:cs typeface="Times New Roman"/>
              </a:rPr>
              <a:t>Было у Миши 3 щенят. Друзья подарили ему  4 котят. Сколько всего животных у Миши?</a:t>
            </a:r>
            <a:endParaRPr lang="ru-RU" sz="4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6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        Решите задачу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125" y="1772816"/>
            <a:ext cx="8773349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Были на пруду 7 лягушек. Уплыли 6 лягушек. Сколько осталось лягушек на 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пруду?</a:t>
            </a:r>
            <a:endParaRPr lang="ru-RU" sz="5400" dirty="0">
              <a:ea typeface="Times New Roman"/>
              <a:cs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4581128"/>
            <a:ext cx="388843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402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        Решите задачу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856895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Сидели на ветке 6 птиц. Улетели 5 птиц. Сколько птиц осталось на ветке?</a:t>
            </a:r>
            <a:endParaRPr lang="ru-RU" sz="6000" dirty="0">
              <a:ea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5" y="4725144"/>
            <a:ext cx="33843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106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0" y="2420938"/>
            <a:ext cx="1944688" cy="1774825"/>
            <a:chOff x="2018" y="1570"/>
            <a:chExt cx="1225" cy="1118"/>
          </a:xfrm>
        </p:grpSpPr>
        <p:pic>
          <p:nvPicPr>
            <p:cNvPr id="11283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1570"/>
              <a:ext cx="1225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09" y="1752"/>
              <a:ext cx="76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908050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997200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4149725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997200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39536">
            <a:off x="3059113" y="1341438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007361">
            <a:off x="2811463" y="3606800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98998">
            <a:off x="5148263" y="1412875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56587">
            <a:off x="5148263" y="3716338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8460">
            <a:off x="4649788" y="1477963"/>
            <a:ext cx="446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84277">
            <a:off x="5440363" y="2201862"/>
            <a:ext cx="508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96003">
            <a:off x="5333207" y="3315493"/>
            <a:ext cx="565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34023">
            <a:off x="4598988" y="4070350"/>
            <a:ext cx="425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015617">
            <a:off x="3419475" y="4005263"/>
            <a:ext cx="438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313416">
            <a:off x="2792413" y="2127250"/>
            <a:ext cx="49688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87122">
            <a:off x="2667795" y="3101181"/>
            <a:ext cx="4873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34959">
            <a:off x="3695700" y="1485900"/>
            <a:ext cx="4556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134909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2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8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0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864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        Самостоятельная работа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festival.1september.ru/articles/413187/img2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525" y="1844824"/>
            <a:ext cx="886199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47431" y="5157192"/>
            <a:ext cx="1382631" cy="166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2429" y="5124297"/>
            <a:ext cx="19431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368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7926" y="1186848"/>
            <a:ext cx="8864593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Итог</a:t>
            </a:r>
            <a:endParaRPr lang="ru-RU" sz="40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– Понравился ли вам сегодняшний урок</a:t>
            </a:r>
            <a:br>
              <a:rPr lang="ru-RU" sz="4000" dirty="0">
                <a:latin typeface="Times New Roman"/>
                <a:ea typeface="Times New Roman"/>
                <a:cs typeface="Times New Roman"/>
              </a:rPr>
            </a:br>
            <a:r>
              <a:rPr lang="ru-RU" sz="4000" dirty="0">
                <a:latin typeface="Times New Roman"/>
                <a:ea typeface="Times New Roman"/>
                <a:cs typeface="Times New Roman"/>
              </a:rPr>
              <a:t>– Что больше всего понравилось?</a:t>
            </a:r>
            <a:br>
              <a:rPr lang="ru-RU" sz="4000" dirty="0">
                <a:latin typeface="Times New Roman"/>
                <a:ea typeface="Times New Roman"/>
                <a:cs typeface="Times New Roman"/>
              </a:rPr>
            </a:br>
            <a:r>
              <a:rPr lang="ru-RU" sz="4000" dirty="0">
                <a:latin typeface="Times New Roman"/>
                <a:ea typeface="Times New Roman"/>
                <a:cs typeface="Times New Roman"/>
              </a:rPr>
              <a:t>– Что показалось трудным?</a:t>
            </a:r>
            <a:endParaRPr lang="ru-RU" sz="4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62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7926" y="1186848"/>
            <a:ext cx="8864593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Итог</a:t>
            </a:r>
            <a:endParaRPr lang="ru-RU" sz="40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Понравился ли вам сегодняшний урок</a:t>
            </a:r>
            <a:b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Что больше всего понравилось?</a:t>
            </a:r>
            <a:b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Что показалось трудным?</a:t>
            </a:r>
            <a:endParaRPr lang="ru-RU" sz="4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854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-468560" y="-20604"/>
            <a:ext cx="9250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6228184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ru-RU" sz="9600" b="1" dirty="0" smtClean="0">
                <a:solidFill>
                  <a:srgbClr val="FFFF00"/>
                </a:solidFill>
              </a:rPr>
              <a:t>Спасибо  за урок!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4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-468560" y="-20604"/>
            <a:ext cx="9250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6059016" cy="39604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Тема:    </a:t>
            </a:r>
            <a:r>
              <a:rPr lang="ru-RU" sz="6600" dirty="0" smtClean="0">
                <a:solidFill>
                  <a:srgbClr val="00B0F0"/>
                </a:solidFill>
              </a:rPr>
              <a:t>Закрепление пройденного материала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4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72149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Мы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будем закреплять умения решать примеры на сложение и вычитания в пределах 10, решать задачи.</a:t>
            </a:r>
            <a:endParaRPr lang="ru-RU" sz="6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ts4.mm.bing.net/th?id=H.4757304588763659&amp;pid=1.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728192" cy="2232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098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96944" cy="8640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Заполняйте пустые клетки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4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7+2  </a:t>
            </a:r>
            <a:r>
              <a:rPr lang="ru-RU" sz="4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→ □ -3 → □ +1 </a:t>
            </a:r>
            <a:r>
              <a:rPr lang="ru-RU" sz="4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→ </a:t>
            </a:r>
            <a:r>
              <a:rPr lang="ru-RU" sz="4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□+3→ □</a:t>
            </a:r>
            <a:endParaRPr lang="ru-RU" sz="48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s2.mm.bing.net/th?id=H.4574901630469309&amp;pid=1.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005064"/>
            <a:ext cx="165618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8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утбольные воро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0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04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Игра «Футбол»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 descr="самый сильный удар футболиста википедия">
            <a:hlinkClick r:id="rId3"/>
          </p:cNvPr>
          <p:cNvPicPr>
            <a:picLocks noGrp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7836" y="5896080"/>
            <a:ext cx="8424936" cy="940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954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Расшифруйте ребус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37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9145015" cy="416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Запиши вторую часть числа. </a:t>
            </a:r>
            <a:endParaRPr lang="ru-RU" sz="54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8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8= 5 и □   9= 3 и □   </a:t>
            </a:r>
            <a:r>
              <a:rPr lang="ru-RU" sz="8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10=2 </a:t>
            </a:r>
            <a:r>
              <a:rPr lang="ru-RU" sz="8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 □   7= 4 и </a:t>
            </a:r>
            <a:r>
              <a:rPr lang="ru-RU" sz="8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□</a:t>
            </a:r>
            <a:endParaRPr lang="ru-RU" sz="8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1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9145015" cy="1010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Проверим.</a:t>
            </a:r>
          </a:p>
          <a:p>
            <a:pPr>
              <a:spcAft>
                <a:spcPts val="100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endParaRPr lang="ru-RU" sz="54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8000" dirty="0" smtClean="0">
                <a:ea typeface="Times New Roman"/>
                <a:cs typeface="Times New Roman"/>
              </a:rPr>
              <a:t>5</a:t>
            </a:r>
            <a:r>
              <a:rPr lang="ar-SA" sz="8800" dirty="0" smtClean="0">
                <a:solidFill>
                  <a:prstClr val="black"/>
                </a:solidFill>
                <a:ea typeface="Times New Roman"/>
                <a:cs typeface="Times New Roman"/>
              </a:rPr>
              <a:t>٨</a:t>
            </a:r>
            <a:r>
              <a:rPr lang="ru-RU" sz="8000" dirty="0" smtClean="0">
                <a:solidFill>
                  <a:srgbClr val="7030A0"/>
                </a:solidFill>
                <a:ea typeface="Times New Roman"/>
                <a:cs typeface="Times New Roman"/>
              </a:rPr>
              <a:t>3</a:t>
            </a:r>
            <a:r>
              <a:rPr lang="ru-RU" sz="5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               </a:t>
            </a:r>
            <a:r>
              <a:rPr lang="ru-RU" sz="8000" b="1" dirty="0" smtClean="0">
                <a:ea typeface="Times New Roman"/>
                <a:cs typeface="Times New Roman"/>
              </a:rPr>
              <a:t>3</a:t>
            </a:r>
            <a:r>
              <a:rPr lang="ar-SA" sz="8800" dirty="0" smtClean="0">
                <a:solidFill>
                  <a:prstClr val="black"/>
                </a:solidFill>
                <a:ea typeface="Times New Roman"/>
                <a:cs typeface="Times New Roman"/>
              </a:rPr>
              <a:t>٨</a:t>
            </a:r>
            <a:r>
              <a:rPr lang="ru-RU" sz="8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ru-RU" sz="8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8800" dirty="0" smtClean="0">
                <a:solidFill>
                  <a:prstClr val="black"/>
                </a:solidFill>
                <a:ea typeface="Times New Roman"/>
                <a:cs typeface="Times New Roman"/>
              </a:rPr>
              <a:t>        2</a:t>
            </a:r>
            <a:r>
              <a:rPr lang="ar-SA" sz="8800" dirty="0" smtClean="0">
                <a:solidFill>
                  <a:prstClr val="black"/>
                </a:solidFill>
                <a:ea typeface="Times New Roman"/>
                <a:cs typeface="Times New Roman"/>
              </a:rPr>
              <a:t>٨</a:t>
            </a:r>
            <a:r>
              <a:rPr lang="ru-RU" sz="8800" dirty="0" smtClean="0">
                <a:solidFill>
                  <a:srgbClr val="7030A0"/>
                </a:solidFill>
                <a:ea typeface="Times New Roman"/>
                <a:cs typeface="Times New Roman"/>
              </a:rPr>
              <a:t>8</a:t>
            </a:r>
            <a:r>
              <a:rPr lang="ru-RU" sz="8800" dirty="0" smtClean="0">
                <a:solidFill>
                  <a:prstClr val="black"/>
                </a:solidFill>
                <a:ea typeface="Times New Roman"/>
                <a:cs typeface="Times New Roman"/>
              </a:rPr>
              <a:t>          4</a:t>
            </a:r>
            <a:r>
              <a:rPr lang="ar-SA" sz="8800" dirty="0" smtClean="0">
                <a:solidFill>
                  <a:prstClr val="black"/>
                </a:solidFill>
                <a:ea typeface="Times New Roman"/>
                <a:cs typeface="Times New Roman"/>
              </a:rPr>
              <a:t>٨</a:t>
            </a:r>
            <a:r>
              <a:rPr lang="ru-RU" sz="8800" dirty="0" smtClean="0">
                <a:solidFill>
                  <a:srgbClr val="7030A0"/>
                </a:solidFill>
                <a:ea typeface="Times New Roman"/>
                <a:cs typeface="Times New Roman"/>
              </a:rPr>
              <a:t>3</a:t>
            </a:r>
            <a:endParaRPr lang="ru-RU" sz="8800" dirty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8800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88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□</a:t>
            </a:r>
            <a:endParaRPr lang="ru-RU" sz="8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0775" y="233701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8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61352" y="236103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9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99792" y="3789040"/>
            <a:ext cx="1152128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dirty="0" smtClean="0">
                <a:solidFill>
                  <a:srgbClr val="FF0000"/>
                </a:solidFill>
              </a:rPr>
              <a:t>10</a:t>
            </a:r>
            <a:endParaRPr lang="ru-RU" sz="42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48264" y="40050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7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1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6712"/>
            <a:ext cx="9753600" cy="604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4524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186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Заполняйте пустые клетки</vt:lpstr>
      <vt:lpstr>Игра «Футбол»</vt:lpstr>
      <vt:lpstr>Расшифруйте ребус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</cp:lastModifiedBy>
  <cp:revision>17</cp:revision>
  <dcterms:created xsi:type="dcterms:W3CDTF">2014-02-01T02:43:07Z</dcterms:created>
  <dcterms:modified xsi:type="dcterms:W3CDTF">2014-04-06T17:40:56Z</dcterms:modified>
</cp:coreProperties>
</file>