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309" r:id="rId3"/>
    <p:sldId id="302" r:id="rId4"/>
    <p:sldId id="305" r:id="rId5"/>
    <p:sldId id="308" r:id="rId6"/>
    <p:sldId id="285" r:id="rId7"/>
    <p:sldId id="286" r:id="rId8"/>
    <p:sldId id="287" r:id="rId9"/>
    <p:sldId id="288" r:id="rId10"/>
    <p:sldId id="289" r:id="rId11"/>
    <p:sldId id="290" r:id="rId12"/>
    <p:sldId id="310" r:id="rId13"/>
    <p:sldId id="291" r:id="rId14"/>
    <p:sldId id="292" r:id="rId15"/>
    <p:sldId id="297" r:id="rId16"/>
    <p:sldId id="293" r:id="rId17"/>
    <p:sldId id="295" r:id="rId18"/>
    <p:sldId id="311" r:id="rId19"/>
    <p:sldId id="312" r:id="rId20"/>
    <p:sldId id="266" r:id="rId21"/>
    <p:sldId id="304" r:id="rId22"/>
    <p:sldId id="313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03A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15" autoAdjust="0"/>
    <p:restoredTop sz="94660"/>
  </p:normalViewPr>
  <p:slideViewPr>
    <p:cSldViewPr>
      <p:cViewPr varScale="1">
        <p:scale>
          <a:sx n="42" d="100"/>
          <a:sy n="42" d="100"/>
        </p:scale>
        <p:origin x="-10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EDAC2-C2D1-492D-A235-10CE91FE218D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E2DFF-0EDA-436F-A29C-0B9BCBF82D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9AA76AF-0CEC-4A7C-B390-75E474B682FE}" type="slidenum">
              <a:rPr lang="ru-RU"/>
              <a:pPr/>
              <a:t>8</a:t>
            </a:fld>
            <a:endParaRPr lang="ru-RU"/>
          </a:p>
        </p:txBody>
      </p:sp>
      <p:sp>
        <p:nvSpPr>
          <p:cNvPr id="358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1108D84-5B06-41B3-9AEF-FDEAC6390343}" type="slidenum">
              <a:rPr lang="ru-RU"/>
              <a:pPr/>
              <a:t>20</a:t>
            </a:fld>
            <a:endParaRPr lang="ru-RU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gent-decor.ru/netcat_files/Image/glava.jpg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429000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Святыни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Клявлинского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района.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Святой источник во имя святого Великомученика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Димитрия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Солунского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571612"/>
            <a:ext cx="3857652" cy="507209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Когда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в 1990 году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началось восстановление храма, люди попросили священника Николая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Этнюкова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«вернуть к жизни» и родник. 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Вскоре источник был освящен, на прежнем месте установлен православный крест. </a:t>
            </a:r>
          </a:p>
          <a:p>
            <a:pP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В 1996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году трудами верующих при поддержке администрации района здесь была поставлена часовня, к источнику проложены железные ступеньки.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Воду святого источника в честь великомученика Дмитрия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Солунского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ученые исследовали много раз. Официально подтверждено, что она обладает многими целительными свойствами. </a:t>
            </a:r>
          </a:p>
          <a:p>
            <a:pP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А вот местные жители, как и в старину, утверждают, что «сладкая вода исцеляет болезни душевные и телесные»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3" descr="Святой источник во имя святого великомученика Димитрия Солунского"/>
          <p:cNvPicPr>
            <a:picLocks noGrp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14810" y="1643050"/>
            <a:ext cx="4714909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9001156" cy="141763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</a:rPr>
              <a:t>Храм во имя святого преподобного Александра Свирского в с. Степное </a:t>
            </a:r>
            <a:r>
              <a:rPr lang="ru-RU" sz="3200" b="1" dirty="0" err="1" smtClean="0">
                <a:latin typeface="Times New Roman" pitchFamily="18" charset="0"/>
              </a:rPr>
              <a:t>Дурасово</a:t>
            </a:r>
            <a:r>
              <a:rPr lang="ru-RU" sz="3200" b="1" dirty="0" smtClean="0">
                <a:latin typeface="Times New Roman" pitchFamily="18" charset="0"/>
              </a:rPr>
              <a:t>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500174"/>
            <a:ext cx="3571900" cy="5072098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сентябре 1861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году капитан второго ранга Федор Александрович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Дурасов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сын первого хозяина здешних земель, построил близ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Дурасовки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церковь во имя святого преподобного Александра Свирского. После революции храм был разорен. Долгие годы местный колхоз хранил здесь десятки тонн аммиачных удобрений.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 собрание по случаю образования нового прихода пришли местные жители – всего около тридцати человек. Собрали первые скудные копейки. Отслужили молебен. И народная стройка началась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Настоятелем прихода служит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отец Владимир - Краснов Владимир Николаевич.</a:t>
            </a:r>
          </a:p>
          <a:p>
            <a:pPr>
              <a:buNone/>
            </a:pPr>
            <a:endParaRPr lang="ru-RU" sz="33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Содержимое 3" descr="Церковь Александра Свирского, Степное Дурасово"/>
          <p:cNvPicPr>
            <a:picLocks noGrp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29058" y="1571612"/>
            <a:ext cx="5072098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</a:rPr>
              <a:t>Храм в с. Степное </a:t>
            </a:r>
            <a:r>
              <a:rPr lang="ru-RU" sz="3600" dirty="0" err="1" smtClean="0">
                <a:latin typeface="Times New Roman" pitchFamily="18" charset="0"/>
              </a:rPr>
              <a:t>Дурасово</a:t>
            </a:r>
            <a:r>
              <a:rPr lang="ru-RU" sz="3600" dirty="0" smtClean="0">
                <a:latin typeface="Times New Roman" pitchFamily="18" charset="0"/>
              </a:rPr>
              <a:t> </a:t>
            </a:r>
            <a:br>
              <a:rPr lang="ru-RU" sz="3600" dirty="0" smtClean="0">
                <a:latin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</a:rPr>
              <a:t>в наше время.</a:t>
            </a:r>
            <a:endParaRPr lang="ru-RU" sz="3600" dirty="0"/>
          </a:p>
        </p:txBody>
      </p:sp>
      <p:pic>
        <p:nvPicPr>
          <p:cNvPr id="5" name="Содержимое 4" descr="http://klvadm.ru/upload/iblock/151/5.jpg"/>
          <p:cNvPicPr>
            <a:picLocks noGrp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1928802"/>
            <a:ext cx="4500594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72066" y="1643050"/>
            <a:ext cx="3857652" cy="485778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Купель при храме в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с. Степное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Дурасово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643050"/>
            <a:ext cx="4143404" cy="485778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Одновременно с храмом восстанавливали источник, который в старину называли «барским». Сегодня он носит имя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святого преподобного Александра Свирского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Вода из него никогда не портится. 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Особенно горячо здесь молятся преподобному Александру Свирскому об исцелении от кожных болезней, немощей в теле, просят о даровании ребенка мужского пола. Приезжают не только из области, но и из соседних Татарстана и Башкирии. 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зеленой зоне вокруг источника всегда много птиц. Недавно были немцы и обнаружили здесь целую колонию бабочек, занесенных в Германии в Красную книгу.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Содержимое 3" descr="http://klyav.ucoz.ru/_ph/4/152850135.jpg"/>
          <p:cNvPicPr>
            <a:picLocks noGrp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4643438" y="1773238"/>
            <a:ext cx="4214841" cy="4870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Большая дружная семья.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357298"/>
            <a:ext cx="4500594" cy="528641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Видно, Господу было угодно, чтобы при храме были дети,- говорит отец Владимир. – Так возникла идея открыть на приходе кадетский класс. Владыка Сергий благословил наше начинание.</a:t>
            </a: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Сейчас у юных кадетов есть свой дом. Здесь они учатся и живут. Помещения оснащены необходимым оборудованием и мебелью, имеется компьютер, пианино, телевизор. На занятия приходят в кадетской форме. Их воспитатели – взрослые казаки и музыкальный руководитель Инна Николаевна Лазаренко. </a:t>
            </a: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Маленькое кадетское войско состоит в основном из детей отца Владимира. Свои –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Артемий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и Екатерина. Приемных восемь – Юлия, братья Алеша и Слава, Игорь, Женя, Константин, Дима и Марина.</a:t>
            </a:r>
          </a:p>
          <a:p>
            <a:pPr>
              <a:buFontTx/>
              <a:buChar char="-"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5" name="Picture 2" descr="http://www.cofe.ru/images/pictures/blagovest/children/Durasovo018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4714876" y="2143116"/>
            <a:ext cx="4214842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Храм в честь Святителя Николая Чудотворца на ж.-д. ст. Клявлино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2357430"/>
            <a:ext cx="2857520" cy="32147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этом месте  долгое время был банк и только усилиями прихожан и отца Владимира это здание стало  храмом.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Настоятелем прихода служит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иерей Григорий -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Шелтыганов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Григорий Константинович.</a:t>
            </a: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714744" y="1785926"/>
            <a:ext cx="5286412" cy="45720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</a:rPr>
              <a:t>Храм в честь Рождества Христова </a:t>
            </a:r>
            <a:br>
              <a:rPr lang="ru-RU" sz="3600" b="1" dirty="0" smtClean="0">
                <a:latin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</a:rPr>
              <a:t>в с. Старый </a:t>
            </a:r>
            <a:r>
              <a:rPr lang="ru-RU" sz="3600" b="1" dirty="0" err="1" smtClean="0">
                <a:latin typeface="Times New Roman" pitchFamily="18" charset="0"/>
              </a:rPr>
              <a:t>Маклауш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428736"/>
            <a:ext cx="4071966" cy="54292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1777 году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с. Старый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Маклауш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была открыта первая в районе церковь, при церкви работала церковно-приходская школа.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Через 90 лет она была снесена из-за ветхости и в 1880 году построена каменная церковь.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30-е годы столетия здание церкви было отдано под клуб. В настоящее время вновь действует. 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2009 году  решением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администрации муниципального района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Клявлинский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руководства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Старо-Маклаушской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школы, при храме был открыт кадетский класс нравственно-духовного воспитания детей и подростков из приемных, многодетных и малоимущих семей, семей группы риска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Пересвет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Настоятелем прихода служит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отец Дионисий –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Филипчук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Денис Владимирович. 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3" descr="http://klvadm.ru/upload/iblock/377/19.jpg"/>
          <p:cNvPicPr>
            <a:picLocks noGrp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48" y="1928802"/>
            <a:ext cx="4714908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</a:rPr>
              <a:t>Храм в честь Казанской иконы Божией Матери в д. </a:t>
            </a:r>
            <a:r>
              <a:rPr lang="ru-RU" sz="3600" b="1" dirty="0" err="1" smtClean="0">
                <a:latin typeface="Times New Roman" pitchFamily="18" charset="0"/>
              </a:rPr>
              <a:t>Ерыкла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285860"/>
            <a:ext cx="4357686" cy="5572140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Когда по деревне разнёсся слух, что Коля Антипов собрался строить храм,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Ерыкла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сразу поверила. Николай человек верующий, основательный и "всякое дело доводит до конца".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Житель села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Ерыкла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Клявлинского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района Самарской области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Николай Семёнович Антипов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был признан лауреатом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премии "Известность" в номинации "Благое дело".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Этой чести он удостоен за подвижнический труд - строительство в селе православной церкви.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 главы администрации района он попросил 5 соток земли под строительство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Застучали топоры, крестьяне понесли ему деньги. Кто 100, а кто и 500 рублей.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Основную часть из того, что нелёгким трудом зарабатывает Антипов на Севере, откладывалась для будущей церкви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Настоятелем прихода служит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отец Николай – Кузьмин Николай Васильевич.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4357686" y="2218212"/>
            <a:ext cx="4500594" cy="406830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</a:rPr>
              <a:t>Церковь  в с. </a:t>
            </a:r>
            <a:r>
              <a:rPr lang="ru-RU" sz="3600" dirty="0" err="1" smtClean="0">
                <a:latin typeface="Times New Roman" pitchFamily="18" charset="0"/>
              </a:rPr>
              <a:t>Сходнево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2643182"/>
            <a:ext cx="3857652" cy="30718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В 1867 году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была построена церковь, довольно большая – на 1000 богомольцев, при церкви работала церковно-приходская школа. На сегодняшний день в селе живут всего несколько семей и от храма остались только стены.</a:t>
            </a:r>
          </a:p>
          <a:p>
            <a:endParaRPr lang="ru-R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4357686" y="1500174"/>
            <a:ext cx="4572032" cy="521497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</a:rPr>
              <a:t>Казанская церковь </a:t>
            </a:r>
            <a:br>
              <a:rPr lang="ru-RU" sz="3600" dirty="0" smtClean="0">
                <a:latin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</a:rPr>
              <a:t>в с. </a:t>
            </a:r>
            <a:r>
              <a:rPr lang="ru-RU" sz="3600" dirty="0" err="1" smtClean="0">
                <a:latin typeface="Times New Roman" pitchFamily="18" charset="0"/>
              </a:rPr>
              <a:t>Иваново-Подбельское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857496"/>
            <a:ext cx="4038600" cy="2071702"/>
          </a:xfrm>
        </p:spPr>
        <p:txBody>
          <a:bodyPr/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Церковь была построена в конце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19 века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В настоящее время в селе остался один жилой дом, а от церкви остались одни стены, да купола с крестами.</a:t>
            </a:r>
          </a:p>
          <a:p>
            <a:endParaRPr lang="ru-R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4786314" y="1571612"/>
            <a:ext cx="4071966" cy="50720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Внешние части православного храма.</a:t>
            </a:r>
            <a:b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/>
          </a:p>
        </p:txBody>
      </p:sp>
      <p:pic>
        <p:nvPicPr>
          <p:cNvPr id="4" name="Picture 2" descr="http://old-ru.ru/images/rus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71670" y="1428736"/>
            <a:ext cx="4714908" cy="5429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081" y="0"/>
            <a:ext cx="9132480" cy="67845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5" name="Равнобедренный треугольник 14"/>
          <p:cNvSpPr/>
          <p:nvPr/>
        </p:nvSpPr>
        <p:spPr>
          <a:xfrm>
            <a:off x="3143240" y="857232"/>
            <a:ext cx="500066" cy="428628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3214678" y="3071810"/>
            <a:ext cx="500066" cy="428628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2500298" y="3000372"/>
            <a:ext cx="500066" cy="428628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3571868" y="4143380"/>
            <a:ext cx="500066" cy="428628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3143240" y="5500702"/>
            <a:ext cx="500066" cy="428628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1071538" y="4286256"/>
            <a:ext cx="500066" cy="428628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>
            <a:off x="5786446" y="2428868"/>
            <a:ext cx="500066" cy="428628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>
            <a:off x="6500826" y="2285992"/>
            <a:ext cx="500066" cy="428628"/>
          </a:xfrm>
          <a:prstGeom prst="triangl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5643570" y="1214422"/>
            <a:ext cx="500066" cy="419104"/>
          </a:xfrm>
          <a:prstGeom prst="triangl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Список источников.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1.http://sobory.ru/photo/?photo=52337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2.http://sobory.ru/photo/?photo=52339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3.http://www.etoretro.ru/city1598.htm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4.http://www.riasamara.ru/rus/news/region/society/article19705.shtml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5.http://images.esosedi.ru/hram_v_s_klyavlino/53844500/index.html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6.http://images.esosedi.ru/hram_v_r_ts_klyavlino/53841357/index.html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7.http://samarskieizvestia.ru/page-3854.html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8. http://www.regent-decor.ru/netcat_files/Image/glava.jpg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http://aktinoya.ru/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Куликов А.И. «Клявлино и </a:t>
            </a:r>
            <a:r>
              <a:rPr lang="ru-RU" dirty="0" err="1" smtClean="0"/>
              <a:t>клявлинцы</a:t>
            </a:r>
            <a:r>
              <a:rPr lang="ru-RU" dirty="0" smtClean="0"/>
              <a:t>», 2000г.</a:t>
            </a:r>
          </a:p>
          <a:p>
            <a:pPr lvl="0"/>
            <a:r>
              <a:rPr lang="ru-RU" dirty="0" smtClean="0"/>
              <a:t>Куликов А.И. «Сердцу милый край», Клявлино, 2002г.</a:t>
            </a:r>
          </a:p>
          <a:p>
            <a:pPr lvl="0"/>
            <a:r>
              <a:rPr lang="ru-RU" dirty="0" smtClean="0"/>
              <a:t>Куликов А.И. «У истоков Большого Черемшана», Клявлино, 2007г.</a:t>
            </a:r>
          </a:p>
          <a:p>
            <a:pPr lvl="0"/>
            <a:r>
              <a:rPr lang="ru-RU" dirty="0" smtClean="0"/>
              <a:t>Куликов А.И. «Край наш </a:t>
            </a:r>
            <a:r>
              <a:rPr lang="ru-RU" dirty="0" err="1" smtClean="0"/>
              <a:t>Клявлинский</a:t>
            </a:r>
            <a:r>
              <a:rPr lang="ru-RU" dirty="0" smtClean="0"/>
              <a:t>», Клявлино, 1998 г.</a:t>
            </a:r>
          </a:p>
          <a:p>
            <a:pPr lvl="0"/>
            <a:r>
              <a:rPr lang="ru-RU" dirty="0" smtClean="0"/>
              <a:t>Православна газета «Благовест», «Бог любит наш край!»07.02.2007 г. </a:t>
            </a:r>
          </a:p>
          <a:p>
            <a:pPr lvl="0"/>
            <a:r>
              <a:rPr lang="ru-RU" dirty="0" smtClean="0"/>
              <a:t>Журнал "Русский дом"  ноябрь 2007 г</a:t>
            </a:r>
          </a:p>
          <a:p>
            <a:pPr lvl="0"/>
            <a:r>
              <a:rPr lang="ru-RU" dirty="0" smtClean="0"/>
              <a:t>Православна газета «Благовест», «Мы потеряли доброго пастыря… » 27 сентября 2013</a:t>
            </a:r>
          </a:p>
          <a:p>
            <a:pPr lvl="0"/>
            <a:r>
              <a:rPr lang="ru-RU" dirty="0" smtClean="0"/>
              <a:t>Газета "Самарские известия" «Бог любит наш край" № 22 (5250) от 07.02.08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Виды куполов православного храма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736"/>
            <a:ext cx="8572560" cy="52149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2E03A9"/>
                </a:solidFill>
                <a:latin typeface="Times New Roman" pitchFamily="18" charset="0"/>
                <a:cs typeface="Times New Roman" pitchFamily="18" charset="0"/>
              </a:rPr>
              <a:t>Шлемовидные     Луковичные          Шатровые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://www.regent-decor.ru/netcat_files/Image/glava.jpg"/>
          <p:cNvPicPr/>
          <p:nvPr/>
        </p:nvPicPr>
        <p:blipFill>
          <a:blip r:embed="rId2" cstate="email"/>
          <a:srcRect t="6846" r="67130"/>
          <a:stretch>
            <a:fillRect/>
          </a:stretch>
        </p:blipFill>
        <p:spPr bwMode="auto">
          <a:xfrm>
            <a:off x="428596" y="1571612"/>
            <a:ext cx="2714644" cy="3929089"/>
          </a:xfrm>
          <a:prstGeom prst="rect">
            <a:avLst/>
          </a:prstGeom>
          <a:noFill/>
        </p:spPr>
      </p:pic>
      <p:pic>
        <p:nvPicPr>
          <p:cNvPr id="7" name="Рисунок 6" descr="http://www.regent-decor.ru/netcat_files/Image/glava.jpg"/>
          <p:cNvPicPr/>
          <p:nvPr/>
        </p:nvPicPr>
        <p:blipFill>
          <a:blip r:embed="rId2" cstate="email"/>
          <a:srcRect l="34313" t="4156" r="38910" b="4401"/>
          <a:stretch>
            <a:fillRect/>
          </a:stretch>
        </p:blipFill>
        <p:spPr bwMode="auto">
          <a:xfrm>
            <a:off x="3571868" y="1571612"/>
            <a:ext cx="2428892" cy="4000528"/>
          </a:xfrm>
          <a:prstGeom prst="rect">
            <a:avLst/>
          </a:prstGeom>
          <a:noFill/>
        </p:spPr>
      </p:pic>
      <p:pic>
        <p:nvPicPr>
          <p:cNvPr id="8" name="Рисунок 7" descr="http://www.regent-decor.ru/netcat_files/Image/glava.jpg"/>
          <p:cNvPicPr/>
          <p:nvPr/>
        </p:nvPicPr>
        <p:blipFill>
          <a:blip r:embed="rId2" cstate="email"/>
          <a:srcRect l="68787" t="9046" r="3148" b="4890"/>
          <a:stretch>
            <a:fillRect/>
          </a:stretch>
        </p:blipFill>
        <p:spPr bwMode="auto">
          <a:xfrm>
            <a:off x="6429388" y="1571612"/>
            <a:ext cx="2428892" cy="40719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Что означают цвета куполов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православного храма?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Золотые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символ небесной славы, посвящены Иисусу Христу;</a:t>
            </a: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Синие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голубые</a:t>
            </a:r>
            <a:r>
              <a:rPr lang="ru-RU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могут быть со звездами венчают храмы, посвященные Богородице, потому что звезда напоминает о рождении Христа от Девы Марии;</a:t>
            </a:r>
          </a:p>
          <a:p>
            <a:pPr>
              <a:buNone/>
            </a:pP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Зеленые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посвящались Троице и символизировали Святой Дух;</a:t>
            </a:r>
          </a:p>
          <a:p>
            <a:pPr>
              <a:buNone/>
            </a:pPr>
            <a:r>
              <a:rPr lang="ru-RU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Серебряные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–посвящены Святым.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 descr="http://klvadm.ru/upload/iblock/afe/7.jpg"/>
          <p:cNvPicPr>
            <a:picLocks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57818" y="0"/>
            <a:ext cx="378618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4" descr="http://klvadm.ru/upload/iblock/a2d/1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43174" y="3429000"/>
            <a:ext cx="4214842" cy="3429000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0"/>
            <a:ext cx="4143372" cy="33575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00174"/>
          </a:xfrm>
        </p:spPr>
        <p:txBody>
          <a:bodyPr>
            <a:noAutofit/>
          </a:bodyPr>
          <a:lstStyle/>
          <a:p>
            <a:pPr algn="ctr"/>
            <a:r>
              <a:rPr lang="ru-RU" sz="3500" b="1" dirty="0" smtClean="0">
                <a:latin typeface="Times New Roman" pitchFamily="18" charset="0"/>
              </a:rPr>
              <a:t>Храм в честь </a:t>
            </a:r>
            <a:r>
              <a:rPr lang="ru-RU" sz="3500" b="1" dirty="0" err="1" smtClean="0">
                <a:latin typeface="Times New Roman" pitchFamily="18" charset="0"/>
              </a:rPr>
              <a:t>бессребренников</a:t>
            </a:r>
            <a:r>
              <a:rPr lang="ru-RU" sz="3500" b="1" dirty="0" smtClean="0">
                <a:latin typeface="Times New Roman" pitchFamily="18" charset="0"/>
              </a:rPr>
              <a:t> и чудотворцев Космы и Дамиана </a:t>
            </a:r>
            <a:br>
              <a:rPr lang="ru-RU" sz="3500" b="1" dirty="0" smtClean="0">
                <a:latin typeface="Times New Roman" pitchFamily="18" charset="0"/>
              </a:rPr>
            </a:br>
            <a:r>
              <a:rPr lang="ru-RU" sz="3500" b="1" dirty="0" smtClean="0">
                <a:latin typeface="Times New Roman" pitchFamily="18" charset="0"/>
              </a:rPr>
              <a:t>в с. Борискино - </a:t>
            </a:r>
            <a:r>
              <a:rPr lang="ru-RU" sz="3500" b="1" dirty="0" err="1" smtClean="0">
                <a:latin typeface="Times New Roman" pitchFamily="18" charset="0"/>
              </a:rPr>
              <a:t>Игар</a:t>
            </a:r>
            <a:r>
              <a:rPr lang="ru-RU" sz="3500" b="1" dirty="0" smtClean="0">
                <a:latin typeface="Times New Roman" pitchFamily="18" charset="0"/>
              </a:rPr>
              <a:t>.</a:t>
            </a:r>
            <a:endParaRPr lang="ru-RU" sz="3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785926"/>
            <a:ext cx="3929058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1899 году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с. </a:t>
            </a:r>
            <a:r>
              <a:rPr lang="ru-RU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Борискино-Игар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центре села, на видном возвышенном месте,  с благословения епископа Гурия построен деревянный храм во имя святых Космы и Дамиана этот храм сгорел, но на его месте был построен и освящён в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1914 г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оду новый.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Богослужения совершались до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1931 г.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 священнослужители были репрессированы, здание храма было переоборудовано под школу, затем под колхозную столовую и доведено до аварийного состояния. Вновь приход зарегистрирован 21 декабря 1998 г. Постоянное богослужение возобновилось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января 2002 г. 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настоящее время настоятелем храма служит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игумен Михаил - Михайлов Игорь Петрович.</a:t>
            </a: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3" descr="http://klvadm.ru/upload/iblock/afe/7.jpg"/>
          <p:cNvPicPr>
            <a:picLocks noGrp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29026" y="2000240"/>
            <a:ext cx="4929254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873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Храм в честь святого Михаила, Архистратига 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Божия </a:t>
            </a:r>
            <a:br>
              <a:rPr lang="ru-RU" sz="36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с. Старые Сосны.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785926"/>
            <a:ext cx="3643338" cy="478634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Церковь была построена и открыта в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1840 году.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Здание было каменным с деревянной колокольней и вмещало до 500 человек. </a:t>
            </a:r>
          </a:p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До 1868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г. в с.Ст.Сосны находилось казенное мужское училище. </a:t>
            </a:r>
          </a:p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В 1885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году при церкви была открыта церковно-приходская школа. После революции в здании    хранили зерно. </a:t>
            </a:r>
          </a:p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28 апреля 1948 года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в пользование прихода было передано одноэтажное каменное здание с находившимися при ней сторожкой и предметами культа. И со всех сел люди приносили в церковь иконы, тайно хранившиеся у них. Так восстанавливали единственный  в районе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Старососнинский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приход.</a:t>
            </a:r>
            <a:r>
              <a:rPr lang="ru-RU" sz="2000" dirty="0" smtClean="0"/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Настоятелем прихода служит отец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Евгений -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Уфанюков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Евгений Владимирович.</a:t>
            </a:r>
          </a:p>
          <a:p>
            <a:pPr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Picture 6" descr="http://oldsamara.samgtu.ru/part_2/page_37/photos/12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48" y="1571612"/>
            <a:ext cx="4500594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920" y="57606"/>
            <a:ext cx="8226720" cy="1228254"/>
          </a:xfrm>
          <a:ln/>
        </p:spPr>
        <p:txBody>
          <a:bodyPr lIns="0" tIns="31999" rIns="0" bIns="0" anchor="ctr">
            <a:noAutofit/>
          </a:bodyPr>
          <a:lstStyle/>
          <a:p>
            <a:pPr algn="ctr">
              <a:tabLst>
                <a:tab pos="391686" algn="l"/>
                <a:tab pos="797772" algn="l"/>
                <a:tab pos="1205298" algn="l"/>
                <a:tab pos="1612824" algn="l"/>
                <a:tab pos="2020350" algn="l"/>
                <a:tab pos="2426436" algn="l"/>
                <a:tab pos="2835402" algn="l"/>
                <a:tab pos="3242928" algn="l"/>
                <a:tab pos="3649014" algn="l"/>
                <a:tab pos="4056540" algn="l"/>
                <a:tab pos="4465506" algn="l"/>
                <a:tab pos="4873032" algn="l"/>
                <a:tab pos="5279118" algn="l"/>
                <a:tab pos="5688084" algn="l"/>
                <a:tab pos="6095610" algn="l"/>
                <a:tab pos="6501696" algn="l"/>
                <a:tab pos="6909222" algn="l"/>
                <a:tab pos="7318188" algn="l"/>
                <a:tab pos="7725714" algn="l"/>
                <a:tab pos="8131800" algn="l"/>
                <a:tab pos="8539326" algn="l"/>
              </a:tabLst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Храм в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с. Старые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Сосны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наше время.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2" name="Picture 4" descr="http://klvadm.ru/upload/iblock/a2d/1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85852" y="1500174"/>
            <a:ext cx="6715172" cy="5143536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01156" cy="141763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</a:rPr>
              <a:t>Храм в честь святого Великомученика </a:t>
            </a:r>
            <a:r>
              <a:rPr lang="ru-RU" sz="3600" b="1" dirty="0" err="1" smtClean="0">
                <a:latin typeface="Times New Roman" pitchFamily="18" charset="0"/>
              </a:rPr>
              <a:t>Димитрия</a:t>
            </a:r>
            <a:r>
              <a:rPr lang="ru-RU" sz="3600" b="1" dirty="0" smtClean="0">
                <a:latin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</a:rPr>
              <a:t>Солунского</a:t>
            </a:r>
            <a:r>
              <a:rPr lang="ru-RU" sz="3600" b="1" dirty="0" smtClean="0">
                <a:latin typeface="Times New Roman" pitchFamily="18" charset="0"/>
              </a:rPr>
              <a:t> в с. Клявлино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600200"/>
            <a:ext cx="3571900" cy="504351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1896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году в селе Клявлино была построена церковь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 церкви села Клявлино была открыта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одноклассная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смешанная школа, которая в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1898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году была преобразована в церковно-приходскую школу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После закрытия в 30-е годы прошлого столетия здание храма в первое время пустовало, в военные годы его переоборудовали под детский дом для беженцев из Украины и Белоруссии.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После войны здание передали под клуб, который находился в нем до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 1987 года.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Только в 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1990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году здание храма отдали верующим.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Настоятелем прихода служит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отец Николай – Кузьмин Николай Васильевич.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klvadm.ru/upload/iblock/4e5/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29058" y="1714488"/>
            <a:ext cx="5000660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635</TotalTime>
  <Words>1262</Words>
  <Application>Microsoft Office PowerPoint</Application>
  <PresentationFormat>Экран (4:3)</PresentationFormat>
  <Paragraphs>107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Модульная</vt:lpstr>
      <vt:lpstr>Святыни  Клявлинского района.</vt:lpstr>
      <vt:lpstr>Внешние части православного храма. </vt:lpstr>
      <vt:lpstr>Виды куполов православного храма.</vt:lpstr>
      <vt:lpstr>Что означают цвета куполов  православного храма?</vt:lpstr>
      <vt:lpstr>Слайд 5</vt:lpstr>
      <vt:lpstr>Храм в честь бессребренников и чудотворцев Космы и Дамиана  в с. Борискино - Игар.</vt:lpstr>
      <vt:lpstr>Храм в честь святого Михаила, Архистратига Божия  в с. Старые Сосны.</vt:lpstr>
      <vt:lpstr>Храм в  с. Старые Сосны  в наше время.</vt:lpstr>
      <vt:lpstr>Храм в честь святого Великомученика Димитрия Солунского в с. Клявлино</vt:lpstr>
      <vt:lpstr>Святой источник во имя святого Великомученика Димитрия Солунского</vt:lpstr>
      <vt:lpstr>Храм во имя святого преподобного Александра Свирского в с. Степное Дурасово </vt:lpstr>
      <vt:lpstr>Храм в с. Степное Дурасово  в наше время.</vt:lpstr>
      <vt:lpstr>Купель при храме в  с. Степное Дурасово</vt:lpstr>
      <vt:lpstr>Большая дружная семья.</vt:lpstr>
      <vt:lpstr>Храм в честь Святителя Николая Чудотворца на ж.-д. ст. Клявлино</vt:lpstr>
      <vt:lpstr>Храм в честь Рождества Христова  в с. Старый Маклауш</vt:lpstr>
      <vt:lpstr>Храм в честь Казанской иконы Божией Матери в д. Ерыкла</vt:lpstr>
      <vt:lpstr>Церковь  в с. Сходнево</vt:lpstr>
      <vt:lpstr>Казанская церковь  в с. Иваново-Подбельское</vt:lpstr>
      <vt:lpstr>Слайд 20</vt:lpstr>
      <vt:lpstr>Список источников.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Храмы Клявлинского района.</dc:title>
  <dc:creator>Иван</dc:creator>
  <cp:lastModifiedBy>re</cp:lastModifiedBy>
  <cp:revision>69</cp:revision>
  <dcterms:created xsi:type="dcterms:W3CDTF">2013-12-14T10:55:52Z</dcterms:created>
  <dcterms:modified xsi:type="dcterms:W3CDTF">2014-04-05T14:51:03Z</dcterms:modified>
</cp:coreProperties>
</file>