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5C2BB-0A3B-4229-A41F-4131D8628AE8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22B2C-1B1F-456C-8DE9-9C52DF6950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76E7FC-5881-401C-A520-1F2F3E8484EE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633413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Слайд 1.                Домашняя работа</a:t>
            </a:r>
            <a:b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Колесников Артём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Содержимое 2"/>
          <p:cNvSpPr>
            <a:spLocks noGrp="1"/>
          </p:cNvSpPr>
          <p:nvPr>
            <p:ph idx="1"/>
          </p:nvPr>
        </p:nvSpPr>
        <p:spPr>
          <a:xfrm>
            <a:off x="323850" y="765175"/>
            <a:ext cx="7777163" cy="2016125"/>
          </a:xfrm>
          <a:solidFill>
            <a:srgbClr val="F0F1C7"/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>                                               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1602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2450 : 100 = 24,5 (км) – 1%;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100% - 10% - 60% = 30% (пути) – прошли пешком;</a:t>
            </a:r>
          </a:p>
          <a:p>
            <a:pPr marL="457200" indent="-457200" eaLnBrk="1" hangingPunct="1">
              <a:buFont typeface="Arial" charset="0"/>
              <a:buAutoNum type="arabicParenR"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24,5 · 30 = 735 (км) – прошли пешком.</a:t>
            </a:r>
          </a:p>
          <a:p>
            <a:pPr marL="457200" indent="-457200" eaLnBrk="1" hangingPunct="1">
              <a:buFont typeface="Arial" charset="0"/>
              <a:buNone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Ответ: 735 км.</a:t>
            </a:r>
          </a:p>
          <a:p>
            <a:pPr marL="457200" indent="-457200" eaLnBrk="1" hangingPunct="1">
              <a:buFont typeface="Arial" charset="0"/>
              <a:buNone/>
              <a:defRPr/>
            </a:pPr>
            <a:r>
              <a:rPr lang="ru-RU" sz="2200" b="1" dirty="0" smtClean="0"/>
              <a:t>                                  </a:t>
            </a:r>
          </a:p>
          <a:p>
            <a:pPr marL="457200" indent="-457200" eaLnBrk="1" hangingPunct="1">
              <a:buFont typeface="Arial" charset="0"/>
              <a:buNone/>
              <a:defRPr/>
            </a:pPr>
            <a:endParaRPr lang="ru-RU" sz="2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8313" y="3141663"/>
            <a:ext cx="6480175" cy="11080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dirty="0">
                <a:solidFill>
                  <a:srgbClr val="002060"/>
                </a:solidFill>
              </a:rPr>
              <a:t>№1605</a:t>
            </a:r>
          </a:p>
          <a:p>
            <a:pPr>
              <a:defRPr/>
            </a:pPr>
            <a:r>
              <a:rPr lang="ru-RU" sz="2200" b="1" dirty="0">
                <a:solidFill>
                  <a:srgbClr val="002060"/>
                </a:solidFill>
              </a:rPr>
              <a:t>120 : 15 · 100 = 800 (км) – намеченный путь.</a:t>
            </a:r>
          </a:p>
          <a:p>
            <a:pPr>
              <a:defRPr/>
            </a:pPr>
            <a:r>
              <a:rPr lang="ru-RU" sz="2200" b="1" dirty="0">
                <a:solidFill>
                  <a:srgbClr val="002060"/>
                </a:solidFill>
              </a:rPr>
              <a:t>Ответ: 800 км.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8313" y="4652963"/>
            <a:ext cx="7920037" cy="1446212"/>
          </a:xfrm>
          <a:prstGeom prst="rect">
            <a:avLst/>
          </a:prstGeom>
          <a:solidFill>
            <a:srgbClr val="F6F6B4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2200" b="1" dirty="0">
                <a:solidFill>
                  <a:srgbClr val="002060"/>
                </a:solidFill>
              </a:rPr>
              <a:t>                                     №1608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200" b="1" dirty="0">
                <a:solidFill>
                  <a:srgbClr val="002060"/>
                </a:solidFill>
              </a:rPr>
              <a:t>4 : 16 · 100 = 0,25 · 100 = 25 (т) – свежих яблок;</a:t>
            </a:r>
          </a:p>
          <a:p>
            <a:pPr marL="457200" indent="-457200">
              <a:buFontTx/>
              <a:buAutoNum type="arabicParenR"/>
              <a:defRPr/>
            </a:pPr>
            <a:r>
              <a:rPr lang="ru-RU" sz="2200" b="1" dirty="0">
                <a:solidFill>
                  <a:srgbClr val="002060"/>
                </a:solidFill>
              </a:rPr>
              <a:t> 4,5 : 100 · 16 = 0,045 · 16 = 0,72 (т) – суш</a:t>
            </a:r>
            <a:r>
              <a:rPr lang="ru-RU" sz="2200" b="1" u="sng" dirty="0">
                <a:solidFill>
                  <a:srgbClr val="002060"/>
                </a:solidFill>
              </a:rPr>
              <a:t>ён</a:t>
            </a:r>
            <a:r>
              <a:rPr lang="ru-RU" sz="2200" b="1" dirty="0">
                <a:solidFill>
                  <a:srgbClr val="002060"/>
                </a:solidFill>
              </a:rPr>
              <a:t>ых яблок.</a:t>
            </a:r>
          </a:p>
          <a:p>
            <a:pPr marL="457200" indent="-457200">
              <a:defRPr/>
            </a:pPr>
            <a:r>
              <a:rPr lang="ru-RU" sz="2200" b="1" dirty="0">
                <a:solidFill>
                  <a:srgbClr val="002060"/>
                </a:solidFill>
              </a:rPr>
              <a:t>Ответ: 25 т; 720 кг.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60350"/>
            <a:ext cx="6120656" cy="400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Слайд 2.              Дополнительные </a:t>
            </a:r>
            <a:r>
              <a:rPr lang="ru-RU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25" y="1052513"/>
            <a:ext cx="8424863" cy="2124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№1606*</a:t>
            </a:r>
          </a:p>
          <a:p>
            <a:pPr marL="342900" indent="-342900">
              <a:lnSpc>
                <a:spcPct val="150000"/>
              </a:lnSpc>
              <a:buFontTx/>
              <a:buAutoNum type="arabicParenR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100% - 24% = 76% (поля) – осталось засеять;</a:t>
            </a:r>
          </a:p>
          <a:p>
            <a:pPr marL="342900" indent="-342900">
              <a:lnSpc>
                <a:spcPct val="150000"/>
              </a:lnSpc>
              <a:buFontTx/>
              <a:buAutoNum type="arabicParenR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45,6 : 76 · 100 = 0,6 · 100 = 60 (га) – площадь всего поля.</a:t>
            </a:r>
          </a:p>
          <a:p>
            <a:pPr marL="342900" indent="-342900">
              <a:lnSpc>
                <a:spcPct val="150000"/>
              </a:lnSpc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  Ответ: 60 га.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0825" y="3284538"/>
            <a:ext cx="8424863" cy="3140075"/>
          </a:xfrm>
          <a:prstGeom prst="rect">
            <a:avLst/>
          </a:prstGeom>
          <a:solidFill>
            <a:srgbClr val="EEF5CF"/>
          </a:solidFill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№1610*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17 + 6 = 23 (девочки) – в классе;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17 + 23 = 40 (учеников) – в классе;</a:t>
            </a:r>
          </a:p>
          <a:p>
            <a:pPr marL="457200" indent="-457200">
              <a:lnSpc>
                <a:spcPct val="150000"/>
              </a:lnSpc>
              <a:buFontTx/>
              <a:buAutoNum type="arabicParenR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23 : 40 · 100% = 0,575 · 100% = 57,5%(класса) – девочки;</a:t>
            </a:r>
          </a:p>
          <a:p>
            <a:pPr marL="457200" indent="-457200">
              <a:lnSpc>
                <a:spcPct val="150000"/>
              </a:lnSpc>
              <a:buFontTx/>
              <a:buAutoNum type="arabicParenR" startAt="4"/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100% - 57,5% = 42,5%(класса) – мальчики.</a:t>
            </a:r>
          </a:p>
          <a:p>
            <a:pPr marL="457200" indent="-457200">
              <a:lnSpc>
                <a:spcPct val="150000"/>
              </a:lnSpc>
              <a:defRPr/>
            </a:pPr>
            <a:r>
              <a:rPr lang="ru-RU" sz="2200" b="1" i="1" dirty="0">
                <a:solidFill>
                  <a:srgbClr val="002060"/>
                </a:solidFill>
              </a:rPr>
              <a:t>  Ответ: 57,5%; 42,5%.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240</Words>
  <Application>Microsoft Office PowerPoint</Application>
  <PresentationFormat>Экран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1.                Домашняя работа                                                                   Колесников Артём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1.                Домашняя работа                                                                   Колесников Артём</dc:title>
  <dc:creator>revaz</dc:creator>
  <cp:lastModifiedBy>re</cp:lastModifiedBy>
  <cp:revision>1</cp:revision>
  <dcterms:modified xsi:type="dcterms:W3CDTF">2014-04-05T13:57:06Z</dcterms:modified>
</cp:coreProperties>
</file>