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1" r:id="rId3"/>
    <p:sldId id="256" r:id="rId4"/>
    <p:sldId id="263" r:id="rId5"/>
    <p:sldId id="257" r:id="rId6"/>
    <p:sldId id="259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89" autoAdjust="0"/>
  </p:normalViewPr>
  <p:slideViewPr>
    <p:cSldViewPr>
      <p:cViewPr varScale="1">
        <p:scale>
          <a:sx n="78" d="100"/>
          <a:sy n="78" d="100"/>
        </p:scale>
        <p:origin x="-2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Олимпийские игры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Презентация к уроку русского языка в 9 классе по теме «Комплексный анализ текста. Подготовка к ГИА»</a:t>
            </a:r>
          </a:p>
          <a:p>
            <a:r>
              <a:rPr lang="ru-RU" dirty="0" smtClean="0"/>
              <a:t>Учитель русского языка и литературы ГОУ СОШ № 1181 г.Москвы</a:t>
            </a:r>
          </a:p>
          <a:p>
            <a:r>
              <a:rPr lang="ru-RU" dirty="0" smtClean="0"/>
              <a:t>Савкова Елена Борисовна</a:t>
            </a:r>
          </a:p>
          <a:p>
            <a:endParaRPr lang="ru-RU" dirty="0"/>
          </a:p>
        </p:txBody>
      </p:sp>
      <p:pic>
        <p:nvPicPr>
          <p:cNvPr id="4" name="Рисунок 3" descr="iCAHQSUW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40" y="4071942"/>
            <a:ext cx="1838329" cy="2073303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5" name="Рисунок 4" descr="в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6578" y="785795"/>
            <a:ext cx="1571636" cy="2364312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92869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История Олимпийских игр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02924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	Олимпийские игры пришли к нам из глубокой древности. Считается, что первые игры проводились в 776 г. до н. э. в греческом городе Олимпии на берегу реки </a:t>
            </a:r>
            <a:r>
              <a:rPr lang="ru-RU" dirty="0" err="1" smtClean="0"/>
              <a:t>Алфей</a:t>
            </a:r>
            <a:r>
              <a:rPr lang="ru-RU" dirty="0" smtClean="0"/>
              <a:t>. На время проведения Игр в Греции объявлялся священный мир, который строго соблюдался. В состязаниях могли участвовать только свободнорожденные греки. Рабов и женщин к соревнованиям не допускали. Участники Игр должны были, готовясь к выступлениям, 10 месяцев тренироваться вне Олимпии, затем 1—2 месяца в Олимпии. Программа Игр предусматривала бег, состязание колесниц, пятиборье, кулачный бой, конкурс искусств. Соревнования продолжались 5 дней. В 394 г. Миланский эдикт запретил использование олимпийского летосчисления и проведение Олимпийских игр. Олимпийские игры нашего времени родились в 1896 г. Большую роль в их возрождении сыграл французский педагог и общественный деятель Пьер де Кубертен.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Пьер де Кубертен</a:t>
            </a:r>
            <a:endParaRPr lang="ru-RU" dirty="0"/>
          </a:p>
        </p:txBody>
      </p:sp>
      <p:pic>
        <p:nvPicPr>
          <p:cNvPr id="5" name="Содержимое 4" descr="Baron_Pierre_de_Coubertin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14348" y="2143116"/>
            <a:ext cx="3034687" cy="4284264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29058" y="2249424"/>
            <a:ext cx="4757742" cy="4525963"/>
          </a:xfrm>
        </p:spPr>
        <p:txBody>
          <a:bodyPr>
            <a:normAutofit/>
          </a:bodyPr>
          <a:lstStyle/>
          <a:p>
            <a:pPr marL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/>
              <a:t>	В Олимпийской хартии записано, что «цели олимпийского движения заключаются в содействии развитию тех прекрасных физических качеств, которые приобретаются в соревнованиях на дружеских полях любительского спорта и в объединении молодежи мира раз в четыре года на великом спортивном празднике, создающем международное доверие и добрую волю, способствующем созданию лучшего и более сплоченного мира».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История </a:t>
            </a:r>
            <a:r>
              <a:rPr lang="ru-RU" sz="3600" dirty="0" err="1" smtClean="0"/>
              <a:t>Паралимпийских</a:t>
            </a:r>
            <a:r>
              <a:rPr lang="ru-RU" sz="3600" dirty="0" smtClean="0"/>
              <a:t> игр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b="1" dirty="0" smtClean="0"/>
              <a:t>	Вторая мировая война заставила по-новому взглянуть на вопросы реабилитации инвалидов. В 1944 году невропатолог и нейрохирург профессор Людвиг </a:t>
            </a:r>
            <a:r>
              <a:rPr lang="ru-RU" b="1" dirty="0" err="1" smtClean="0"/>
              <a:t>Гуттман</a:t>
            </a:r>
            <a:r>
              <a:rPr lang="ru-RU" b="1" dirty="0" smtClean="0"/>
              <a:t> основал медицинский центр для лечения повреждений спинного мозга в госпитале </a:t>
            </a:r>
            <a:r>
              <a:rPr lang="ru-RU" b="1" dirty="0" err="1" smtClean="0"/>
              <a:t>Сток-Мандевилль</a:t>
            </a:r>
            <a:r>
              <a:rPr lang="ru-RU" b="1" dirty="0" smtClean="0"/>
              <a:t> (Великобритания). Позднее он стал основоположником международных </a:t>
            </a:r>
            <a:r>
              <a:rPr lang="ru-RU" b="1" dirty="0" err="1" smtClean="0"/>
              <a:t>Сток-Мандевильских</a:t>
            </a:r>
            <a:r>
              <a:rPr lang="ru-RU" b="1" dirty="0" smtClean="0"/>
              <a:t> игр, в которых участвовали люди с повреждениями опорно-двигательного аппарата. Эти игры стали прототипом </a:t>
            </a:r>
            <a:r>
              <a:rPr lang="ru-RU" b="1" dirty="0" err="1" smtClean="0"/>
              <a:t>Паралимпийских</a:t>
            </a:r>
            <a:r>
              <a:rPr lang="ru-RU" b="1" dirty="0" smtClean="0"/>
              <a:t>. </a:t>
            </a:r>
            <a:endParaRPr lang="ru-RU" dirty="0" smtClean="0"/>
          </a:p>
          <a:p>
            <a:pPr algn="just">
              <a:buNone/>
            </a:pPr>
            <a:r>
              <a:rPr lang="ru-RU" b="1" dirty="0" smtClean="0"/>
              <a:t>	Первые </a:t>
            </a:r>
            <a:r>
              <a:rPr lang="ru-RU" b="1" dirty="0" err="1" smtClean="0"/>
              <a:t>Паралимпийские</a:t>
            </a:r>
            <a:r>
              <a:rPr lang="ru-RU" b="1" dirty="0" smtClean="0"/>
              <a:t> летние игры состоялись в 1960 году в Риме. </a:t>
            </a:r>
            <a:endParaRPr lang="ru-RU" dirty="0" smtClean="0"/>
          </a:p>
          <a:p>
            <a:pPr algn="just">
              <a:buNone/>
            </a:pPr>
            <a:r>
              <a:rPr lang="ru-RU" b="1" dirty="0" smtClean="0"/>
              <a:t>	Первые </a:t>
            </a:r>
            <a:r>
              <a:rPr lang="ru-RU" b="1" dirty="0" err="1" smtClean="0"/>
              <a:t>Паралимпийские</a:t>
            </a:r>
            <a:r>
              <a:rPr lang="ru-RU" b="1" dirty="0" smtClean="0"/>
              <a:t> зимние игры прошли в 1976 году в шведском </a:t>
            </a:r>
            <a:r>
              <a:rPr lang="ru-RU" b="1" dirty="0" err="1" smtClean="0"/>
              <a:t>Орнсколддсвике</a:t>
            </a:r>
            <a:r>
              <a:rPr lang="ru-RU" b="1" dirty="0" smtClean="0"/>
              <a:t>. </a:t>
            </a:r>
            <a:endParaRPr lang="ru-RU" dirty="0" smtClean="0"/>
          </a:p>
          <a:p>
            <a:pPr algn="just">
              <a:buNone/>
            </a:pPr>
            <a:r>
              <a:rPr lang="ru-RU" b="1" dirty="0" smtClean="0"/>
              <a:t>	Соревнования </a:t>
            </a:r>
            <a:r>
              <a:rPr lang="ru-RU" b="1" dirty="0" err="1" smtClean="0"/>
              <a:t>Паралимпийских</a:t>
            </a:r>
            <a:r>
              <a:rPr lang="ru-RU" b="1" dirty="0" smtClean="0"/>
              <a:t> зимних игр в Сочи пройдут по пяти зимним видам спорта: </a:t>
            </a:r>
            <a:endParaRPr lang="ru-RU" dirty="0" smtClean="0"/>
          </a:p>
          <a:p>
            <a:pPr lvl="0"/>
            <a:r>
              <a:rPr lang="ru-RU" b="1" dirty="0" smtClean="0"/>
              <a:t>Горные лыжи</a:t>
            </a:r>
            <a:endParaRPr lang="ru-RU" dirty="0" smtClean="0"/>
          </a:p>
          <a:p>
            <a:pPr lvl="0"/>
            <a:r>
              <a:rPr lang="ru-RU" b="1" dirty="0" smtClean="0"/>
              <a:t>Биатлон </a:t>
            </a:r>
            <a:endParaRPr lang="ru-RU" dirty="0" smtClean="0"/>
          </a:p>
          <a:p>
            <a:pPr lvl="0"/>
            <a:r>
              <a:rPr lang="ru-RU" b="1" dirty="0" smtClean="0"/>
              <a:t>Лыжные гонки</a:t>
            </a:r>
            <a:endParaRPr lang="ru-RU" dirty="0" smtClean="0"/>
          </a:p>
          <a:p>
            <a:pPr lvl="0"/>
            <a:r>
              <a:rPr lang="ru-RU" b="1" dirty="0" err="1" smtClean="0"/>
              <a:t>Следж-хоккей</a:t>
            </a:r>
            <a:r>
              <a:rPr lang="ru-RU" b="1" dirty="0" smtClean="0"/>
              <a:t> на льду</a:t>
            </a:r>
            <a:endParaRPr lang="ru-RU" dirty="0" smtClean="0"/>
          </a:p>
          <a:p>
            <a:pPr lvl="0"/>
            <a:r>
              <a:rPr lang="ru-RU" b="1" dirty="0" smtClean="0"/>
              <a:t>Керлинг на колясках</a:t>
            </a:r>
            <a:endParaRPr lang="ru-RU" dirty="0" smtClean="0"/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Программа Игр предусматривала</a:t>
            </a:r>
            <a:br>
              <a:rPr lang="ru-RU" sz="2400" dirty="0" smtClean="0"/>
            </a:b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325112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ru-RU" sz="1600" dirty="0" smtClean="0"/>
              <a:t>бег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состязание колесниц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пятиборье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кулачный бой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конкурс искусств</a:t>
            </a:r>
          </a:p>
          <a:p>
            <a:pPr>
              <a:buFont typeface="Wingdings" pitchFamily="2" charset="2"/>
              <a:buChar char="§"/>
            </a:pPr>
            <a:endParaRPr lang="ru-RU" dirty="0" smtClean="0"/>
          </a:p>
          <a:p>
            <a:pPr>
              <a:buFont typeface="Wingdings" pitchFamily="2" charset="2"/>
              <a:buChar char="§"/>
            </a:pPr>
            <a:endParaRPr lang="ru-RU" dirty="0"/>
          </a:p>
        </p:txBody>
      </p:sp>
      <p:pic>
        <p:nvPicPr>
          <p:cNvPr id="4" name="Рисунок 3" descr="iCA02QSG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1000108"/>
            <a:ext cx="2286016" cy="2286016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5" name="Рисунок 4" descr="0030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357422" y="3571876"/>
            <a:ext cx="2026924" cy="2000254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6" name="Рисунок 5" descr="24815288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3205433"/>
            <a:ext cx="1928826" cy="3002064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7" name="Рисунок 6" descr="NAMA_Akrotiri_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4876" y="3500438"/>
            <a:ext cx="1714512" cy="2874329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8" name="Рисунок 7" descr="100px-Amphora_Athens_Louvre_A51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2330" y="3500438"/>
            <a:ext cx="1625536" cy="2714644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9" name="Рисунок 8" descr="Villa_Del_Casale_Char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5357818" y="928670"/>
            <a:ext cx="3576861" cy="2306955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50005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Эмблема Олимпийских игр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3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357430"/>
            <a:ext cx="4038600" cy="2515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43372" y="2000240"/>
            <a:ext cx="4543428" cy="412592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</a:p>
          <a:p>
            <a:pPr algn="just">
              <a:buNone/>
            </a:pPr>
            <a:r>
              <a:rPr lang="ru-RU" dirty="0" smtClean="0"/>
              <a:t>	Олимпийский флаг — белое шелковое полотнище с вышитыми на нем пятью переплетенными кольцами голубого, черного, красного, желтого и зеленого цветов. Распространена версия, что кольца символизируют пять частей света, страны которых участвуют в олимпийском движении: Европу,</a:t>
            </a:r>
          </a:p>
          <a:p>
            <a:pPr algn="just">
              <a:buNone/>
            </a:pPr>
            <a:r>
              <a:rPr lang="ru-RU" dirty="0" smtClean="0"/>
              <a:t>	Америку, Азию, Африку и Австралию.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Эмблема </a:t>
            </a:r>
            <a:r>
              <a:rPr lang="ru-RU" b="1" dirty="0" err="1" smtClean="0"/>
              <a:t>Паралимпийских</a:t>
            </a:r>
            <a:r>
              <a:rPr lang="ru-RU" b="1" dirty="0" smtClean="0"/>
              <a:t> игр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071678"/>
            <a:ext cx="4214842" cy="3226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2400" dirty="0" smtClean="0"/>
              <a:t>Три «</a:t>
            </a:r>
            <a:r>
              <a:rPr lang="ru-RU" sz="2400" dirty="0" err="1" smtClean="0"/>
              <a:t>агитоса</a:t>
            </a:r>
            <a:r>
              <a:rPr lang="ru-RU" sz="2400" dirty="0" smtClean="0"/>
              <a:t>» символизируют </a:t>
            </a:r>
            <a:r>
              <a:rPr lang="ru-RU" sz="2400" b="1" dirty="0" smtClean="0"/>
              <a:t>разум, тело и несломленный дух</a:t>
            </a:r>
            <a:r>
              <a:rPr lang="ru-RU" sz="2400" dirty="0" smtClean="0"/>
              <a:t>.</a:t>
            </a:r>
          </a:p>
          <a:p>
            <a:pPr algn="just">
              <a:buNone/>
            </a:pPr>
            <a:r>
              <a:rPr lang="ru-RU" sz="2400" dirty="0" smtClean="0"/>
              <a:t>	(</a:t>
            </a:r>
            <a:r>
              <a:rPr lang="ru-RU" sz="2400" dirty="0" err="1" smtClean="0"/>
              <a:t>Agitos</a:t>
            </a:r>
            <a:r>
              <a:rPr lang="ru-RU" sz="2400" dirty="0" smtClean="0"/>
              <a:t> - «я двигаюсь» на латыни) Три наиболее распространенных цвета во флагах государств мира.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229</TotalTime>
  <Words>54</Words>
  <PresentationFormat>Экран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Городская</vt:lpstr>
      <vt:lpstr>Олимпийские игры</vt:lpstr>
      <vt:lpstr>История Олимпийских игр</vt:lpstr>
      <vt:lpstr>Пьер де Кубертен</vt:lpstr>
      <vt:lpstr>История Паралимпийских игр</vt:lpstr>
      <vt:lpstr>  Программа Игр предусматривала  </vt:lpstr>
      <vt:lpstr> Эмблема Олимпийских игр </vt:lpstr>
      <vt:lpstr>Эмблема Паралимпийских игр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Пьер де Кубертен</dc:title>
  <dc:creator>User</dc:creator>
  <cp:lastModifiedBy>Tata</cp:lastModifiedBy>
  <cp:revision>27</cp:revision>
  <dcterms:created xsi:type="dcterms:W3CDTF">2012-11-30T07:51:09Z</dcterms:created>
  <dcterms:modified xsi:type="dcterms:W3CDTF">2014-04-12T16:43:28Z</dcterms:modified>
</cp:coreProperties>
</file>