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5" r:id="rId1"/>
  </p:sldMasterIdLst>
  <p:notesMasterIdLst>
    <p:notesMasterId r:id="rId19"/>
  </p:notesMasterIdLst>
  <p:sldIdLst>
    <p:sldId id="256" r:id="rId2"/>
    <p:sldId id="266" r:id="rId3"/>
    <p:sldId id="257" r:id="rId4"/>
    <p:sldId id="279" r:id="rId5"/>
    <p:sldId id="280" r:id="rId6"/>
    <p:sldId id="281" r:id="rId7"/>
    <p:sldId id="282" r:id="rId8"/>
    <p:sldId id="275" r:id="rId9"/>
    <p:sldId id="258" r:id="rId10"/>
    <p:sldId id="269" r:id="rId11"/>
    <p:sldId id="259" r:id="rId12"/>
    <p:sldId id="284" r:id="rId13"/>
    <p:sldId id="270" r:id="rId14"/>
    <p:sldId id="271" r:id="rId15"/>
    <p:sldId id="273" r:id="rId16"/>
    <p:sldId id="283" r:id="rId17"/>
    <p:sldId id="262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3044"/>
    <a:srgbClr val="FFCC00"/>
    <a:srgbClr val="000000"/>
    <a:srgbClr val="33CC33"/>
    <a:srgbClr val="66CCFF"/>
    <a:srgbClr val="FF66CC"/>
    <a:srgbClr val="9900CC"/>
    <a:srgbClr val="FF3399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5B82D35-A997-41B3-B854-A063A374CBCE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704FEE6-1A59-4F59-B1EB-986394F5D9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96873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04FEE6-1A59-4F59-B1EB-986394F5D9F3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9106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7E3F4-0222-4550-9ECF-67B7494B51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34140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7F2ED-8F07-464D-9E72-86E75B2C05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39210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F2624-05B7-4CFE-BD8D-69D32016CF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9825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9539D5-9215-404E-9425-F012026F5C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86219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CB397-9AD1-4E0C-A26B-180171DAAF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6420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22222-4B35-4C8D-AB6B-188FC3F4C5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130676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9AA5E-83FE-4FCD-BE78-5A039D3BE2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37131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3AB15-14CA-4C0A-9109-FE324C94BD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9368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F1927-70FD-4E26-A1DC-1808FF1791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41426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34D49-F926-4ECE-B56C-D6F5C16E98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48635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56DE8-44EC-4E57-9E37-253186811F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0056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770AE-E0F2-4F76-BC16-714F430F3E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1859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78DF10E-BB54-4CE2-89E9-B2343FBFCF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4" r:id="rId1"/>
    <p:sldLayoutId id="2147484056" r:id="rId2"/>
    <p:sldLayoutId id="2147484065" r:id="rId3"/>
    <p:sldLayoutId id="2147484057" r:id="rId4"/>
    <p:sldLayoutId id="2147484058" r:id="rId5"/>
    <p:sldLayoutId id="2147484059" r:id="rId6"/>
    <p:sldLayoutId id="2147484060" r:id="rId7"/>
    <p:sldLayoutId id="2147484061" r:id="rId8"/>
    <p:sldLayoutId id="2147484066" r:id="rId9"/>
    <p:sldLayoutId id="2147484062" r:id="rId10"/>
    <p:sldLayoutId id="2147484063" r:id="rId11"/>
    <p:sldLayoutId id="2147484067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gif"/><Relationship Id="rId5" Type="http://schemas.openxmlformats.org/officeDocument/2006/relationships/image" Target="../media/image8.png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341438"/>
            <a:ext cx="7772400" cy="1906587"/>
          </a:xfrm>
          <a:extLst/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6600" dirty="0" smtClean="0">
                <a:solidFill>
                  <a:schemeClr val="accent2"/>
                </a:solidFill>
              </a:rPr>
              <a:t> </a:t>
            </a:r>
            <a:r>
              <a:rPr lang="ru-RU" sz="6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Геометрическая</a:t>
            </a:r>
            <a:br>
              <a:rPr lang="ru-RU" sz="6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прогрессия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37399" y="3621088"/>
            <a:ext cx="6400800" cy="1752600"/>
          </a:xfrm>
        </p:spPr>
        <p:txBody>
          <a:bodyPr/>
          <a:lstStyle/>
          <a:p>
            <a:pPr marR="0" eaLnBrk="1" hangingPunct="1"/>
            <a:r>
              <a:rPr lang="ru-RU" altLang="ru-RU" sz="3600" b="1" i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Урок алгебры в 9 классе</a:t>
            </a:r>
          </a:p>
        </p:txBody>
      </p:sp>
      <p:pic>
        <p:nvPicPr>
          <p:cNvPr id="6148" name="Picture 4" descr="Рисунок1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825" y="2781300"/>
            <a:ext cx="2511425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7350" y="5373688"/>
            <a:ext cx="8836025" cy="830262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2400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Христофорова Светлана Михайловна – учитель математики </a:t>
            </a:r>
          </a:p>
          <a:p>
            <a:pPr algn="ctr" eaLnBrk="1" hangingPunct="1">
              <a:defRPr/>
            </a:pPr>
            <a:r>
              <a:rPr lang="ru-RU" sz="2400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МБОУ «Партизанской СОШ»  Республика Саха (Якутия)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3" name="Rectangle 5"/>
          <p:cNvSpPr>
            <a:spLocks noGrp="1" noChangeArrowheads="1"/>
          </p:cNvSpPr>
          <p:nvPr>
            <p:ph type="title"/>
          </p:nvPr>
        </p:nvSpPr>
        <p:spPr>
          <a:xfrm>
            <a:off x="417513" y="333375"/>
            <a:ext cx="8229600" cy="455613"/>
          </a:xfrm>
        </p:spPr>
        <p:txBody>
          <a:bodyPr>
            <a:normAutofit fontScale="90000"/>
          </a:bodyPr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Это интересно</a:t>
            </a:r>
          </a:p>
        </p:txBody>
      </p:sp>
      <p:sp>
        <p:nvSpPr>
          <p:cNvPr id="206855" name="Rectangle 7"/>
          <p:cNvSpPr>
            <a:spLocks noGrp="1" noChangeArrowheads="1"/>
          </p:cNvSpPr>
          <p:nvPr>
            <p:ph sz="half" idx="1"/>
          </p:nvPr>
        </p:nvSpPr>
        <p:spPr>
          <a:xfrm>
            <a:off x="2538413" y="1844675"/>
            <a:ext cx="6372225" cy="4114800"/>
          </a:xfrm>
        </p:spPr>
        <p:txBody>
          <a:bodyPr rtlCol="0"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учёный, популяризатор физико-математических наук, основоположник жанра научно-занимательной литературы. Один из первых пропагандистов идей К. Э. Циолковского. Автор свыше 100 книг («Занимательная физика», «Занимательная алгебра», «Занимательная арифметика», «Занимательная геометрия», «Занимательная астрономия», «Межпланетные путешествия» и др.), которые переведены на 24 языка народов мира и изданы общим тиражом свыше 13 млн. экземпляров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b="1" i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4" name="Picture 4" descr="Изображение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6088" y="1989138"/>
            <a:ext cx="2092325" cy="280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677988" y="941388"/>
            <a:ext cx="5676900" cy="8620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i="0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Яков </a:t>
            </a:r>
            <a:r>
              <a:rPr lang="ru-RU" sz="3200" b="1" i="0" dirty="0" err="1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Исидорович</a:t>
            </a:r>
            <a:r>
              <a:rPr lang="ru-RU" sz="3200" b="1" i="0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Перельман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36563" y="4941888"/>
            <a:ext cx="2520950" cy="5222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rgbClr val="00CCFF"/>
              </a:buClr>
              <a:buSzPct val="65000"/>
              <a:defRPr/>
            </a:pPr>
            <a:r>
              <a:rPr lang="ru-RU" sz="2800" i="0" kern="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i="0" kern="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1882—1942</a:t>
            </a:r>
            <a:r>
              <a:rPr lang="ru-RU" sz="2800" i="0" kern="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endParaRPr lang="ru-RU" sz="2800" kern="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5" grpId="0" build="p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7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863600"/>
          </a:xfrm>
        </p:spPr>
        <p:txBody>
          <a:bodyPr>
            <a:normAutofit/>
          </a:bodyPr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alt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Задача №1</a:t>
            </a:r>
          </a:p>
        </p:txBody>
      </p:sp>
      <p:sp>
        <p:nvSpPr>
          <p:cNvPr id="12291" name="Rectangle 19"/>
          <p:cNvSpPr>
            <a:spLocks noGrp="1" noChangeArrowheads="1"/>
          </p:cNvSpPr>
          <p:nvPr>
            <p:ph idx="1"/>
          </p:nvPr>
        </p:nvSpPr>
        <p:spPr>
          <a:xfrm>
            <a:off x="468313" y="1196975"/>
            <a:ext cx="8229600" cy="5005388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ru-RU" altLang="ru-RU" sz="2400" i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Однажды   незнакомец постучал в окно  к богатому купцу и предложил такую сделку: «Я буду ежедневно в течение 30 дней приносить тебе по 100 000 рублей.  А  ты  мне в первый день за  100 000 р.  дашь  1 копейку, во второй день за 100 000 р. – 2 копейки, и так каждый день будешь увеличивать предыдущее число денег в два раза.  Если тебе выгодна сделка, то с завтрашнего дня начнем».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          Купец обрадовался такой удаче. Он подсчитал, что за 30 дней получит от незнакомца 3 000 000 рублей. На следующий день пошли к нотариусу и узаконили сделку.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alt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Кто в этой сделке проиграл: купец или незнакомец?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563910"/>
          </a:xfrm>
        </p:spPr>
        <p:txBody>
          <a:bodyPr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№2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340768"/>
                <a:ext cx="8352928" cy="438943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Некто продал лощадь за 156 рублей. Но, покупатель приобретя лощадь, раздумал её покупать и возвратил продавцу говоря:</a:t>
                </a:r>
              </a:p>
              <a:p>
                <a:pPr marL="0" indent="0">
                  <a:buNone/>
                </a:pP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Нет мне расчета покупать за эту  цену лощадь, которая таких денег не стоит.</a:t>
                </a:r>
              </a:p>
              <a:p>
                <a:pPr marL="0" indent="0">
                  <a:buNone/>
                </a:pP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Тогда продавец предложил другие условия:</a:t>
                </a:r>
              </a:p>
              <a:p>
                <a:pPr marL="0" indent="0">
                  <a:buNone/>
                </a:pP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Если, по – твоему, цена лощади высока, то купи только её подковные гвозди, лощадь же получишь тогда в придачу бесплатно. Гвоздей в каждой подкове 6. За каждый гвоздь дай мне всего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копейки, за второй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r>
                      <a:rPr lang="ru-RU" sz="2000" b="0" i="1" smtClean="0">
                        <a:latin typeface="Cambria Math"/>
                        <a:cs typeface="Times New Roman" panose="02020603050405020304" pitchFamily="18" charset="0"/>
                      </a:rPr>
                      <m:t> коп., </m:t>
                    </m:r>
                  </m:oMath>
                </a14:m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за третий – 1 коп. и т.д.</a:t>
                </a:r>
              </a:p>
              <a:p>
                <a:pPr marL="0" indent="0">
                  <a:buNone/>
                </a:pP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Покупатель, соблазненный низкой ценой и желая даром получить лощадь, принял условия продавца, рассчитывая, что за гвозди придется уплатить не более 10 рублей. </a:t>
                </a:r>
              </a:p>
              <a:p>
                <a:pPr marL="0" indent="0">
                  <a:buNone/>
                </a:pP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 сколько покупатель проторговался?</a:t>
                </a:r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340768"/>
                <a:ext cx="8352928" cy="4389437"/>
              </a:xfrm>
              <a:blipFill rotWithShape="1">
                <a:blip r:embed="rId2" cstate="email"/>
                <a:stretch>
                  <a:fillRect l="-803" r="-1387" b="-6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36316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i="0">
              <a:latin typeface="Arial" charset="0"/>
            </a:endParaRPr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i="0">
              <a:latin typeface="Arial" charset="0"/>
            </a:endParaRPr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i="0">
              <a:latin typeface="Arial" charset="0"/>
            </a:endParaRPr>
          </a:p>
        </p:txBody>
      </p:sp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i="0">
              <a:latin typeface="Arial" charset="0"/>
            </a:endParaRPr>
          </a:p>
        </p:txBody>
      </p:sp>
      <p:sp>
        <p:nvSpPr>
          <p:cNvPr id="18438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i="0">
              <a:latin typeface="Arial" charset="0"/>
            </a:endParaRPr>
          </a:p>
        </p:txBody>
      </p:sp>
      <p:sp>
        <p:nvSpPr>
          <p:cNvPr id="18439" name="Rectangle 1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i="0">
              <a:latin typeface="Arial" charset="0"/>
            </a:endParaRP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179388" y="1430338"/>
            <a:ext cx="8012112" cy="754062"/>
            <a:chOff x="113" y="843"/>
            <a:chExt cx="5047" cy="475"/>
          </a:xfrm>
        </p:grpSpPr>
        <p:sp>
          <p:nvSpPr>
            <p:cNvPr id="18458" name="Rectangle 10"/>
            <p:cNvSpPr>
              <a:spLocks noChangeArrowheads="1"/>
            </p:cNvSpPr>
            <p:nvPr/>
          </p:nvSpPr>
          <p:spPr bwMode="auto">
            <a:xfrm>
              <a:off x="113" y="935"/>
              <a:ext cx="366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BD0D9"/>
                </a:buClr>
                <a:buSzPct val="9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Constantia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Constantia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itchFamily="18" charset="2"/>
                <a:buChar char=""/>
                <a:defRPr sz="2100">
                  <a:solidFill>
                    <a:schemeClr val="tx1"/>
                  </a:solidFill>
                  <a:latin typeface="Constantia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BD0D9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400" i="0"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ru-RU" altLang="ru-RU" sz="2400">
                  <a:latin typeface="Times New Roman" pitchFamily="18" charset="0"/>
                  <a:cs typeface="Times New Roman" pitchFamily="18" charset="0"/>
                </a:rPr>
                <a:t>Составим последовательность чисел </a:t>
              </a:r>
            </a:p>
          </p:txBody>
        </p:sp>
        <p:graphicFrame>
          <p:nvGraphicFramePr>
            <p:cNvPr id="18459" name="Object 11"/>
            <p:cNvGraphicFramePr>
              <a:graphicFrameLocks noChangeAspect="1"/>
            </p:cNvGraphicFramePr>
            <p:nvPr/>
          </p:nvGraphicFramePr>
          <p:xfrm>
            <a:off x="3805" y="843"/>
            <a:ext cx="1355" cy="475"/>
          </p:xfrm>
          <a:graphic>
            <a:graphicData uri="http://schemas.openxmlformats.org/presentationml/2006/ole">
              <p:oleObj spid="_x0000_s18505" name="Формула" r:id="rId3" imgW="1117115" imgH="393529" progId="Equation.3">
                <p:embed/>
              </p:oleObj>
            </a:graphicData>
          </a:graphic>
        </p:graphicFrame>
      </p:grpSp>
      <p:sp>
        <p:nvSpPr>
          <p:cNvPr id="18441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i="0">
              <a:latin typeface="Arial" charset="0"/>
            </a:endParaRP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179388" y="2205038"/>
            <a:ext cx="9145587" cy="1200150"/>
            <a:chOff x="113" y="1389"/>
            <a:chExt cx="5761" cy="756"/>
          </a:xfrm>
        </p:grpSpPr>
        <p:sp>
          <p:nvSpPr>
            <p:cNvPr id="18456" name="Rectangle 14"/>
            <p:cNvSpPr>
              <a:spLocks noChangeArrowheads="1"/>
            </p:cNvSpPr>
            <p:nvPr/>
          </p:nvSpPr>
          <p:spPr bwMode="auto">
            <a:xfrm>
              <a:off x="113" y="1389"/>
              <a:ext cx="5761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BD0D9"/>
                </a:buClr>
                <a:buSzPct val="9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Constantia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Constantia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itchFamily="18" charset="2"/>
                <a:buChar char=""/>
                <a:defRPr sz="2100">
                  <a:solidFill>
                    <a:schemeClr val="tx1"/>
                  </a:solidFill>
                  <a:latin typeface="Constantia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BD0D9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400" i="0">
                  <a:latin typeface="Times New Roman" pitchFamily="18" charset="0"/>
                  <a:cs typeface="Times New Roman" pitchFamily="18" charset="0"/>
                </a:rPr>
                <a:t>2. </a:t>
              </a:r>
              <a:r>
                <a:rPr lang="ru-RU" altLang="ru-RU" sz="2400">
                  <a:latin typeface="Times New Roman" pitchFamily="18" charset="0"/>
                  <a:cs typeface="Times New Roman" pitchFamily="18" charset="0"/>
                </a:rPr>
                <a:t>Данная последовательность является геометрической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400">
                  <a:latin typeface="Times New Roman" pitchFamily="18" charset="0"/>
                  <a:cs typeface="Times New Roman" pitchFamily="18" charset="0"/>
                </a:rPr>
                <a:t>прогрессией со знаменателем </a:t>
              </a:r>
              <a:r>
                <a:rPr lang="en-US" altLang="ru-RU" sz="240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ru-RU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q </a:t>
              </a:r>
              <a:r>
                <a:rPr lang="ru-RU" altLang="ru-RU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=2,</a:t>
              </a:r>
              <a:r>
                <a:rPr lang="ru-RU" altLang="ru-RU" sz="1800">
                  <a:solidFill>
                    <a:srgbClr val="000000"/>
                  </a:solidFill>
                  <a:latin typeface="Arial" charset="0"/>
                </a:rPr>
                <a:t>                    </a:t>
              </a:r>
              <a:r>
                <a:rPr lang="en-US" altLang="ru-RU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ru-RU" altLang="ru-RU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= 24, </a:t>
              </a:r>
              <a:r>
                <a:rPr lang="ru-RU" altLang="ru-RU" sz="2400">
                  <a:latin typeface="Times New Roman" pitchFamily="18" charset="0"/>
                  <a:cs typeface="Times New Roman" pitchFamily="18" charset="0"/>
                </a:rPr>
                <a:t>(4 подковы 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400">
                  <a:latin typeface="Times New Roman" pitchFamily="18" charset="0"/>
                  <a:cs typeface="Times New Roman" pitchFamily="18" charset="0"/>
                </a:rPr>
                <a:t>по 6  гвоздей) </a:t>
              </a:r>
            </a:p>
          </p:txBody>
        </p:sp>
        <p:graphicFrame>
          <p:nvGraphicFramePr>
            <p:cNvPr id="18457" name="Object 15"/>
            <p:cNvGraphicFramePr>
              <a:graphicFrameLocks noChangeAspect="1"/>
            </p:cNvGraphicFramePr>
            <p:nvPr/>
          </p:nvGraphicFramePr>
          <p:xfrm>
            <a:off x="3288" y="1592"/>
            <a:ext cx="403" cy="388"/>
          </p:xfrm>
          <a:graphic>
            <a:graphicData uri="http://schemas.openxmlformats.org/presentationml/2006/ole">
              <p:oleObj spid="_x0000_s18506" name="Формула" r:id="rId4" imgW="406048" imgH="393359" progId="Equation.3">
                <p:embed/>
              </p:oleObj>
            </a:graphicData>
          </a:graphic>
        </p:graphicFrame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204788" y="3481388"/>
            <a:ext cx="6873875" cy="754062"/>
            <a:chOff x="110" y="1922"/>
            <a:chExt cx="4330" cy="475"/>
          </a:xfrm>
        </p:grpSpPr>
        <p:sp>
          <p:nvSpPr>
            <p:cNvPr id="18454" name="Rectangle 18"/>
            <p:cNvSpPr>
              <a:spLocks noChangeArrowheads="1"/>
            </p:cNvSpPr>
            <p:nvPr/>
          </p:nvSpPr>
          <p:spPr bwMode="auto">
            <a:xfrm>
              <a:off x="110" y="2014"/>
              <a:ext cx="307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BD0D9"/>
                </a:buClr>
                <a:buSzPct val="9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Constantia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Constantia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itchFamily="18" charset="2"/>
                <a:buChar char=""/>
                <a:defRPr sz="2100">
                  <a:solidFill>
                    <a:schemeClr val="tx1"/>
                  </a:solidFill>
                  <a:latin typeface="Constantia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BD0D9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400" i="0">
                  <a:latin typeface="Times New Roman" pitchFamily="18" charset="0"/>
                  <a:cs typeface="Times New Roman" pitchFamily="18" charset="0"/>
                </a:rPr>
                <a:t>3. </a:t>
              </a:r>
              <a:r>
                <a:rPr lang="ru-RU" altLang="ru-RU" sz="2400">
                  <a:latin typeface="Times New Roman" pitchFamily="18" charset="0"/>
                  <a:cs typeface="Times New Roman" pitchFamily="18" charset="0"/>
                </a:rPr>
                <a:t>Попытаемся подсчитать сумму </a:t>
              </a:r>
            </a:p>
          </p:txBody>
        </p:sp>
        <p:graphicFrame>
          <p:nvGraphicFramePr>
            <p:cNvPr id="18455" name="Object 23"/>
            <p:cNvGraphicFramePr>
              <a:graphicFrameLocks noChangeAspect="1"/>
            </p:cNvGraphicFramePr>
            <p:nvPr/>
          </p:nvGraphicFramePr>
          <p:xfrm>
            <a:off x="3085" y="1922"/>
            <a:ext cx="1355" cy="475"/>
          </p:xfrm>
          <a:graphic>
            <a:graphicData uri="http://schemas.openxmlformats.org/presentationml/2006/ole">
              <p:oleObj spid="_x0000_s18507" name="Формула" r:id="rId5" imgW="1117115" imgH="393529" progId="Equation.3">
                <p:embed/>
              </p:oleObj>
            </a:graphicData>
          </a:graphic>
        </p:graphicFrame>
      </p:grpSp>
      <p:sp>
        <p:nvSpPr>
          <p:cNvPr id="18444" name="Rectangle 2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i="0">
              <a:latin typeface="Arial" charset="0"/>
            </a:endParaRPr>
          </a:p>
        </p:txBody>
      </p:sp>
      <p:sp>
        <p:nvSpPr>
          <p:cNvPr id="18445" name="Rectangle 29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i="0">
              <a:latin typeface="Arial" charset="0"/>
            </a:endParaRPr>
          </a:p>
        </p:txBody>
      </p: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225425" y="5403850"/>
            <a:ext cx="8275638" cy="928688"/>
            <a:chOff x="213" y="2930"/>
            <a:chExt cx="5213" cy="585"/>
          </a:xfrm>
        </p:grpSpPr>
        <p:sp>
          <p:nvSpPr>
            <p:cNvPr id="18452" name="Rectangle 25"/>
            <p:cNvSpPr>
              <a:spLocks noChangeArrowheads="1"/>
            </p:cNvSpPr>
            <p:nvPr/>
          </p:nvSpPr>
          <p:spPr bwMode="auto">
            <a:xfrm>
              <a:off x="213" y="3123"/>
              <a:ext cx="96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BD0D9"/>
                </a:buClr>
                <a:buSzPct val="9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Constantia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Constantia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itchFamily="18" charset="2"/>
                <a:buChar char=""/>
                <a:defRPr sz="2100">
                  <a:solidFill>
                    <a:schemeClr val="tx1"/>
                  </a:solidFill>
                  <a:latin typeface="Constantia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BD0D9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400" i="0">
                  <a:latin typeface="Times New Roman" pitchFamily="18" charset="0"/>
                  <a:cs typeface="Times New Roman" pitchFamily="18" charset="0"/>
                </a:rPr>
                <a:t>5.  </a:t>
              </a:r>
              <a:r>
                <a:rPr lang="ru-RU" altLang="ru-RU" sz="2400">
                  <a:latin typeface="Times New Roman" pitchFamily="18" charset="0"/>
                  <a:cs typeface="Times New Roman" pitchFamily="18" charset="0"/>
                </a:rPr>
                <a:t>Имеем</a:t>
              </a:r>
              <a:r>
                <a:rPr lang="ru-RU" altLang="ru-RU" sz="2400" i="0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graphicFrame>
          <p:nvGraphicFramePr>
            <p:cNvPr id="18453" name="Object 28"/>
            <p:cNvGraphicFramePr>
              <a:graphicFrameLocks noChangeAspect="1"/>
            </p:cNvGraphicFramePr>
            <p:nvPr/>
          </p:nvGraphicFramePr>
          <p:xfrm>
            <a:off x="1253" y="2930"/>
            <a:ext cx="4173" cy="585"/>
          </p:xfrm>
          <a:graphic>
            <a:graphicData uri="http://schemas.openxmlformats.org/presentationml/2006/ole">
              <p:oleObj spid="_x0000_s18508" name="Формула" r:id="rId6" imgW="4076700" imgH="571500" progId="Equation.3">
                <p:embed/>
              </p:oleObj>
            </a:graphicData>
          </a:graphic>
        </p:graphicFrame>
      </p:grp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225425" y="4333875"/>
            <a:ext cx="4645025" cy="900113"/>
            <a:chOff x="186" y="2440"/>
            <a:chExt cx="2401" cy="448"/>
          </a:xfrm>
        </p:grpSpPr>
        <p:graphicFrame>
          <p:nvGraphicFramePr>
            <p:cNvPr id="18450" name="Object 26"/>
            <p:cNvGraphicFramePr>
              <a:graphicFrameLocks noChangeAspect="1"/>
            </p:cNvGraphicFramePr>
            <p:nvPr/>
          </p:nvGraphicFramePr>
          <p:xfrm>
            <a:off x="1711" y="2440"/>
            <a:ext cx="876" cy="448"/>
          </p:xfrm>
          <a:graphic>
            <a:graphicData uri="http://schemas.openxmlformats.org/presentationml/2006/ole">
              <p:oleObj spid="_x0000_s18509" name="Формула" r:id="rId7" imgW="875920" imgH="444307" progId="Equation.3">
                <p:embed/>
              </p:oleObj>
            </a:graphicData>
          </a:graphic>
        </p:graphicFrame>
        <p:sp>
          <p:nvSpPr>
            <p:cNvPr id="18451" name="Text Box 30"/>
            <p:cNvSpPr txBox="1">
              <a:spLocks noChangeArrowheads="1"/>
            </p:cNvSpPr>
            <p:nvPr/>
          </p:nvSpPr>
          <p:spPr bwMode="auto">
            <a:xfrm>
              <a:off x="186" y="2535"/>
              <a:ext cx="131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BD0D9"/>
                </a:buClr>
                <a:buSzPct val="9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Constantia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Constantia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itchFamily="18" charset="2"/>
                <a:buChar char=""/>
                <a:defRPr sz="2100">
                  <a:solidFill>
                    <a:schemeClr val="tx1"/>
                  </a:solidFill>
                  <a:latin typeface="Constantia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BD0D9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altLang="ru-RU" sz="2400" i="0">
                  <a:latin typeface="Times New Roman" pitchFamily="18" charset="0"/>
                  <a:cs typeface="Times New Roman" pitchFamily="18" charset="0"/>
                </a:rPr>
                <a:t>4. </a:t>
              </a:r>
              <a:r>
                <a:rPr lang="ru-RU" altLang="ru-RU" sz="2400">
                  <a:latin typeface="Times New Roman" pitchFamily="18" charset="0"/>
                  <a:cs typeface="Times New Roman" pitchFamily="18" charset="0"/>
                </a:rPr>
                <a:t>Зная формулу</a:t>
              </a:r>
            </a:p>
          </p:txBody>
        </p:sp>
      </p:grpSp>
      <p:pic>
        <p:nvPicPr>
          <p:cNvPr id="18448" name="Рисунок 26" descr="180px-Sklemina_zadacha1_proekt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2588" y="227013"/>
            <a:ext cx="2143125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3" name="TextBox 29"/>
          <p:cNvSpPr txBox="1">
            <a:spLocks noChangeArrowheads="1"/>
          </p:cNvSpPr>
          <p:nvPr/>
        </p:nvSpPr>
        <p:spPr bwMode="auto">
          <a:xfrm>
            <a:off x="211138" y="692150"/>
            <a:ext cx="61864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3200" b="1" i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Рассмотрим решение задачи №2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2138" y="2381250"/>
            <a:ext cx="8208962" cy="15700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Arial" pitchFamily="34" charset="0"/>
              <a:buNone/>
              <a:defRPr/>
            </a:pPr>
            <a:r>
              <a:rPr lang="ru-RU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i="0" dirty="0">
                <a:latin typeface="Times New Roman" pitchFamily="18" charset="0"/>
                <a:cs typeface="Times New Roman" pitchFamily="18" charset="0"/>
              </a:rPr>
              <a:t>В благоприятных условиях бактерии размножаются так, что на протяжении одной минуты одна из них делится на две. Указать количество бактерий, рожденных одной бактерией за 7 минут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pSp>
        <p:nvGrpSpPr>
          <p:cNvPr id="3" name="Group 122"/>
          <p:cNvGrpSpPr>
            <a:grpSpLocks/>
          </p:cNvGrpSpPr>
          <p:nvPr/>
        </p:nvGrpSpPr>
        <p:grpSpPr bwMode="auto">
          <a:xfrm>
            <a:off x="855663" y="3951288"/>
            <a:ext cx="3673475" cy="2322512"/>
            <a:chOff x="124" y="2466"/>
            <a:chExt cx="1905" cy="1089"/>
          </a:xfrm>
        </p:grpSpPr>
        <p:sp>
          <p:nvSpPr>
            <p:cNvPr id="19462" name="Oval 100"/>
            <p:cNvSpPr>
              <a:spLocks noChangeArrowheads="1"/>
            </p:cNvSpPr>
            <p:nvPr/>
          </p:nvSpPr>
          <p:spPr bwMode="auto">
            <a:xfrm>
              <a:off x="975" y="3453"/>
              <a:ext cx="136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rgbClr val="0BD0D9"/>
                </a:buClr>
                <a:buSzPct val="9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Constantia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Constantia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itchFamily="18" charset="2"/>
                <a:buChar char=""/>
                <a:defRPr sz="2100">
                  <a:solidFill>
                    <a:schemeClr val="tx1"/>
                  </a:solidFill>
                  <a:latin typeface="Constantia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BD0D9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>
                <a:latin typeface="Garamond" pitchFamily="18" charset="0"/>
              </a:endParaRPr>
            </a:p>
          </p:txBody>
        </p:sp>
        <p:grpSp>
          <p:nvGrpSpPr>
            <p:cNvPr id="19463" name="Group 121"/>
            <p:cNvGrpSpPr>
              <a:grpSpLocks/>
            </p:cNvGrpSpPr>
            <p:nvPr/>
          </p:nvGrpSpPr>
          <p:grpSpPr bwMode="auto">
            <a:xfrm>
              <a:off x="124" y="2466"/>
              <a:ext cx="1905" cy="1089"/>
              <a:chOff x="124" y="2466"/>
              <a:chExt cx="1905" cy="1089"/>
            </a:xfrm>
          </p:grpSpPr>
          <p:sp>
            <p:nvSpPr>
              <p:cNvPr id="19464" name="Oval 23"/>
              <p:cNvSpPr>
                <a:spLocks noChangeArrowheads="1"/>
              </p:cNvSpPr>
              <p:nvPr/>
            </p:nvSpPr>
            <p:spPr bwMode="auto">
              <a:xfrm>
                <a:off x="124" y="3453"/>
                <a:ext cx="136" cy="10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rgbClr val="0BD0D9"/>
                  </a:buClr>
                  <a:buSzPct val="95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Wingdings 2" pitchFamily="18" charset="2"/>
                  <a:buChar char=""/>
                  <a:defRPr sz="2400"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 2" pitchFamily="18" charset="2"/>
                  <a:buChar char=""/>
                  <a:defRPr sz="2100"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BD0D9"/>
                  </a:buClr>
                  <a:buSzPct val="65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10CF9B"/>
                  </a:buClr>
                  <a:buSzPct val="65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ru-RU" altLang="ru-RU" sz="1800">
                  <a:latin typeface="Garamond" pitchFamily="18" charset="0"/>
                </a:endParaRPr>
              </a:p>
            </p:txBody>
          </p:sp>
          <p:grpSp>
            <p:nvGrpSpPr>
              <p:cNvPr id="19465" name="Group 120"/>
              <p:cNvGrpSpPr>
                <a:grpSpLocks/>
              </p:cNvGrpSpPr>
              <p:nvPr/>
            </p:nvGrpSpPr>
            <p:grpSpPr bwMode="auto">
              <a:xfrm>
                <a:off x="192" y="2466"/>
                <a:ext cx="1837" cy="1089"/>
                <a:chOff x="192" y="2466"/>
                <a:chExt cx="1837" cy="1089"/>
              </a:xfrm>
            </p:grpSpPr>
            <p:sp>
              <p:nvSpPr>
                <p:cNvPr id="19466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192" y="3147"/>
                  <a:ext cx="137" cy="30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9467" name="Group 119"/>
                <p:cNvGrpSpPr>
                  <a:grpSpLocks/>
                </p:cNvGrpSpPr>
                <p:nvPr/>
              </p:nvGrpSpPr>
              <p:grpSpPr bwMode="auto">
                <a:xfrm>
                  <a:off x="295" y="2466"/>
                  <a:ext cx="1734" cy="1089"/>
                  <a:chOff x="295" y="2466"/>
                  <a:chExt cx="1734" cy="1089"/>
                </a:xfrm>
              </p:grpSpPr>
              <p:sp>
                <p:nvSpPr>
                  <p:cNvPr id="19468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1111" y="3453"/>
                    <a:ext cx="136" cy="102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lr>
                        <a:srgbClr val="0BD0D9"/>
                      </a:buClr>
                      <a:buSzPct val="95000"/>
                      <a:buFont typeface="Wingdings 2" pitchFamily="18" charset="2"/>
                      <a:buChar char=""/>
                      <a:defRPr sz="2600">
                        <a:solidFill>
                          <a:schemeClr val="tx1"/>
                        </a:solidFill>
                        <a:latin typeface="Constantia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lr>
                        <a:schemeClr val="accent1"/>
                      </a:buClr>
                      <a:buSzPct val="85000"/>
                      <a:buFont typeface="Wingdings 2" pitchFamily="18" charset="2"/>
                      <a:buChar char=""/>
                      <a:defRPr sz="2400">
                        <a:solidFill>
                          <a:schemeClr val="tx1"/>
                        </a:solidFill>
                        <a:latin typeface="Constantia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lr>
                        <a:schemeClr val="accent2"/>
                      </a:buClr>
                      <a:buSzPct val="70000"/>
                      <a:buFont typeface="Wingdings 2" pitchFamily="18" charset="2"/>
                      <a:buChar char=""/>
                      <a:defRPr sz="2100">
                        <a:solidFill>
                          <a:schemeClr val="tx1"/>
                        </a:solidFill>
                        <a:latin typeface="Constantia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lr>
                        <a:srgbClr val="0BD0D9"/>
                      </a:buClr>
                      <a:buSzPct val="65000"/>
                      <a:buFont typeface="Wingdings 2" pitchFamily="18" charset="2"/>
                      <a:buChar char=""/>
                      <a:defRPr sz="2000">
                        <a:solidFill>
                          <a:schemeClr val="tx1"/>
                        </a:solidFill>
                        <a:latin typeface="Constantia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lr>
                        <a:srgbClr val="10CF9B"/>
                      </a:buClr>
                      <a:buSzPct val="65000"/>
                      <a:buFont typeface="Wingdings 2" pitchFamily="18" charset="2"/>
                      <a:buChar char=""/>
                      <a:defRPr sz="2000">
                        <a:solidFill>
                          <a:schemeClr val="tx1"/>
                        </a:solidFill>
                        <a:latin typeface="Constantia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10CF9B"/>
                      </a:buClr>
                      <a:buSzPct val="65000"/>
                      <a:buFont typeface="Wingdings 2" pitchFamily="18" charset="2"/>
                      <a:buChar char=""/>
                      <a:defRPr sz="2000">
                        <a:solidFill>
                          <a:schemeClr val="tx1"/>
                        </a:solidFill>
                        <a:latin typeface="Constantia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10CF9B"/>
                      </a:buClr>
                      <a:buSzPct val="65000"/>
                      <a:buFont typeface="Wingdings 2" pitchFamily="18" charset="2"/>
                      <a:buChar char=""/>
                      <a:defRPr sz="2000">
                        <a:solidFill>
                          <a:schemeClr val="tx1"/>
                        </a:solidFill>
                        <a:latin typeface="Constantia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10CF9B"/>
                      </a:buClr>
                      <a:buSzPct val="65000"/>
                      <a:buFont typeface="Wingdings 2" pitchFamily="18" charset="2"/>
                      <a:buChar char=""/>
                      <a:defRPr sz="2000">
                        <a:solidFill>
                          <a:schemeClr val="tx1"/>
                        </a:solidFill>
                        <a:latin typeface="Constantia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10CF9B"/>
                      </a:buClr>
                      <a:buSzPct val="65000"/>
                      <a:buFont typeface="Wingdings 2" pitchFamily="18" charset="2"/>
                      <a:buChar char=""/>
                      <a:defRPr sz="2000">
                        <a:solidFill>
                          <a:schemeClr val="tx1"/>
                        </a:solidFill>
                        <a:latin typeface="Constantia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ru-RU" altLang="ru-RU" sz="1800">
                      <a:latin typeface="Garamond" pitchFamily="18" charset="0"/>
                    </a:endParaRPr>
                  </a:p>
                </p:txBody>
              </p:sp>
              <p:grpSp>
                <p:nvGrpSpPr>
                  <p:cNvPr id="19469" name="Group 118"/>
                  <p:cNvGrpSpPr>
                    <a:grpSpLocks/>
                  </p:cNvGrpSpPr>
                  <p:nvPr/>
                </p:nvGrpSpPr>
                <p:grpSpPr bwMode="auto">
                  <a:xfrm>
                    <a:off x="295" y="2466"/>
                    <a:ext cx="1734" cy="1089"/>
                    <a:chOff x="295" y="2466"/>
                    <a:chExt cx="1734" cy="1089"/>
                  </a:xfrm>
                </p:grpSpPr>
                <p:sp>
                  <p:nvSpPr>
                    <p:cNvPr id="19470" name="Line 10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79" y="3181"/>
                      <a:ext cx="0" cy="272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19471" name="Group 1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5" y="2466"/>
                      <a:ext cx="1734" cy="1089"/>
                      <a:chOff x="295" y="2466"/>
                      <a:chExt cx="1734" cy="1089"/>
                    </a:xfrm>
                  </p:grpSpPr>
                  <p:sp>
                    <p:nvSpPr>
                      <p:cNvPr id="19472" name="Oval 1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893" y="3453"/>
                        <a:ext cx="136" cy="102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lr>
                            <a:srgbClr val="0BD0D9"/>
                          </a:buClr>
                          <a:buSzPct val="95000"/>
                          <a:buFont typeface="Wingdings 2" pitchFamily="18" charset="2"/>
                          <a:buChar char=""/>
                          <a:defRPr sz="2600">
                            <a:solidFill>
                              <a:schemeClr val="tx1"/>
                            </a:solidFill>
                            <a:latin typeface="Constantia" pitchFamily="18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SzPct val="85000"/>
                          <a:buFont typeface="Wingdings 2" pitchFamily="18" charset="2"/>
                          <a:buChar char=""/>
                          <a:defRPr sz="2400">
                            <a:solidFill>
                              <a:schemeClr val="tx1"/>
                            </a:solidFill>
                            <a:latin typeface="Constantia" pitchFamily="18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lr>
                            <a:schemeClr val="accent2"/>
                          </a:buClr>
                          <a:buSzPct val="70000"/>
                          <a:buFont typeface="Wingdings 2" pitchFamily="18" charset="2"/>
                          <a:buChar char=""/>
                          <a:defRPr sz="2100">
                            <a:solidFill>
                              <a:schemeClr val="tx1"/>
                            </a:solidFill>
                            <a:latin typeface="Constantia" pitchFamily="18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lr>
                            <a:srgbClr val="0BD0D9"/>
                          </a:buClr>
                          <a:buSzPct val="65000"/>
                          <a:buFont typeface="Wingdings 2" pitchFamily="18" charset="2"/>
                          <a:buChar char=""/>
                          <a:defRPr sz="2000">
                            <a:solidFill>
                              <a:schemeClr val="tx1"/>
                            </a:solidFill>
                            <a:latin typeface="Constantia" pitchFamily="18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lr>
                            <a:srgbClr val="10CF9B"/>
                          </a:buClr>
                          <a:buSzPct val="65000"/>
                          <a:buFont typeface="Wingdings 2" pitchFamily="18" charset="2"/>
                          <a:buChar char=""/>
                          <a:defRPr sz="2000">
                            <a:solidFill>
                              <a:schemeClr val="tx1"/>
                            </a:solidFill>
                            <a:latin typeface="Constantia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10CF9B"/>
                          </a:buClr>
                          <a:buSzPct val="65000"/>
                          <a:buFont typeface="Wingdings 2" pitchFamily="18" charset="2"/>
                          <a:buChar char=""/>
                          <a:defRPr sz="2000">
                            <a:solidFill>
                              <a:schemeClr val="tx1"/>
                            </a:solidFill>
                            <a:latin typeface="Constantia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10CF9B"/>
                          </a:buClr>
                          <a:buSzPct val="65000"/>
                          <a:buFont typeface="Wingdings 2" pitchFamily="18" charset="2"/>
                          <a:buChar char=""/>
                          <a:defRPr sz="2000">
                            <a:solidFill>
                              <a:schemeClr val="tx1"/>
                            </a:solidFill>
                            <a:latin typeface="Constantia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10CF9B"/>
                          </a:buClr>
                          <a:buSzPct val="65000"/>
                          <a:buFont typeface="Wingdings 2" pitchFamily="18" charset="2"/>
                          <a:buChar char=""/>
                          <a:defRPr sz="2000">
                            <a:solidFill>
                              <a:schemeClr val="tx1"/>
                            </a:solidFill>
                            <a:latin typeface="Constantia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10CF9B"/>
                          </a:buClr>
                          <a:buSzPct val="65000"/>
                          <a:buFont typeface="Wingdings 2" pitchFamily="18" charset="2"/>
                          <a:buChar char=""/>
                          <a:defRPr sz="2000">
                            <a:solidFill>
                              <a:schemeClr val="tx1"/>
                            </a:solidFill>
                            <a:latin typeface="Constantia" pitchFamily="18" charset="0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ClrTx/>
                          <a:buSzTx/>
                          <a:buFontTx/>
                          <a:buNone/>
                        </a:pPr>
                        <a:endParaRPr lang="ru-RU" altLang="ru-RU" sz="1800">
                          <a:latin typeface="Garamond" pitchFamily="18" charset="0"/>
                        </a:endParaRPr>
                      </a:p>
                    </p:txBody>
                  </p:sp>
                  <p:grpSp>
                    <p:nvGrpSpPr>
                      <p:cNvPr id="19473" name="Group 1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5" y="2466"/>
                        <a:ext cx="1666" cy="1089"/>
                        <a:chOff x="295" y="2466"/>
                        <a:chExt cx="1666" cy="1089"/>
                      </a:xfrm>
                    </p:grpSpPr>
                    <p:grpSp>
                      <p:nvGrpSpPr>
                        <p:cNvPr id="19474" name="Group 114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295" y="2466"/>
                          <a:ext cx="1496" cy="1089"/>
                          <a:chOff x="295" y="2466"/>
                          <a:chExt cx="1496" cy="1089"/>
                        </a:xfrm>
                      </p:grpSpPr>
                      <p:grpSp>
                        <p:nvGrpSpPr>
                          <p:cNvPr id="19476" name="Group 111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295" y="2466"/>
                            <a:ext cx="1496" cy="1089"/>
                            <a:chOff x="295" y="2466"/>
                            <a:chExt cx="1496" cy="1089"/>
                          </a:xfrm>
                        </p:grpSpPr>
                        <p:grpSp>
                          <p:nvGrpSpPr>
                            <p:cNvPr id="19478" name="Group 62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295" y="2466"/>
                              <a:ext cx="1496" cy="1089"/>
                              <a:chOff x="295" y="2466"/>
                              <a:chExt cx="1496" cy="1089"/>
                            </a:xfrm>
                          </p:grpSpPr>
                          <p:grpSp>
                            <p:nvGrpSpPr>
                              <p:cNvPr id="19482" name="Group 61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295" y="2466"/>
                                <a:ext cx="1496" cy="1089"/>
                                <a:chOff x="295" y="2466"/>
                                <a:chExt cx="1496" cy="1089"/>
                              </a:xfrm>
                            </p:grpSpPr>
                            <p:grpSp>
                              <p:nvGrpSpPr>
                                <p:cNvPr id="19484" name="Group 57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295" y="2466"/>
                                  <a:ext cx="1496" cy="1089"/>
                                  <a:chOff x="295" y="2466"/>
                                  <a:chExt cx="1496" cy="1089"/>
                                </a:xfrm>
                              </p:grpSpPr>
                              <p:grpSp>
                                <p:nvGrpSpPr>
                                  <p:cNvPr id="19486" name="Group 56"/>
                                  <p:cNvGrpSpPr>
                                    <a:grpSpLocks/>
                                  </p:cNvGrpSpPr>
                                  <p:nvPr/>
                                </p:nvGrpSpPr>
                                <p:grpSpPr bwMode="auto">
                                  <a:xfrm>
                                    <a:off x="669" y="3147"/>
                                    <a:ext cx="205" cy="408"/>
                                    <a:chOff x="669" y="3147"/>
                                    <a:chExt cx="205" cy="408"/>
                                  </a:xfrm>
                                </p:grpSpPr>
                                <p:sp>
                                  <p:nvSpPr>
                                    <p:cNvPr id="19516" name="Oval 43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669" y="3453"/>
                                      <a:ext cx="136" cy="102"/>
                                    </a:xfrm>
                                    <a:prstGeom prst="ellipse">
                                      <a:avLst/>
                                    </a:prstGeom>
                                    <a:solidFill>
                                      <a:schemeClr val="tx1"/>
                                    </a:solidFill>
                                    <a:ln w="9525">
                                      <a:solidFill>
                                        <a:schemeClr val="tx1"/>
                                      </a:solidFill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wrap="none" anchor="ctr"/>
                                    <a:lstStyle>
                                      <a:lvl1pPr eaLnBrk="0" hangingPunct="0">
                                        <a:spcBef>
                                          <a:spcPct val="20000"/>
                                        </a:spcBef>
                                        <a:buClr>
                                          <a:srgbClr val="0BD0D9"/>
                                        </a:buClr>
                                        <a:buSzPct val="95000"/>
                                        <a:buFont typeface="Wingdings 2" pitchFamily="18" charset="2"/>
                                        <a:buChar char=""/>
                                        <a:defRPr sz="26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1pPr>
                                      <a:lvl2pPr marL="742950" indent="-285750" eaLnBrk="0" hangingPunct="0">
                                        <a:spcBef>
                                          <a:spcPct val="20000"/>
                                        </a:spcBef>
                                        <a:buClr>
                                          <a:schemeClr val="accent1"/>
                                        </a:buClr>
                                        <a:buSzPct val="85000"/>
                                        <a:buFont typeface="Wingdings 2" pitchFamily="18" charset="2"/>
                                        <a:buChar char=""/>
                                        <a:defRPr sz="24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2pPr>
                                      <a:lvl3pPr marL="1143000" indent="-228600" eaLnBrk="0" hangingPunct="0">
                                        <a:spcBef>
                                          <a:spcPct val="20000"/>
                                        </a:spcBef>
                                        <a:buClr>
                                          <a:schemeClr val="accent2"/>
                                        </a:buClr>
                                        <a:buSzPct val="70000"/>
                                        <a:buFont typeface="Wingdings 2" pitchFamily="18" charset="2"/>
                                        <a:buChar char=""/>
                                        <a:defRPr sz="21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3pPr>
                                      <a:lvl4pPr marL="1600200" indent="-228600" eaLnBrk="0" hangingPunct="0">
                                        <a:spcBef>
                                          <a:spcPct val="20000"/>
                                        </a:spcBef>
                                        <a:buClr>
                                          <a:srgbClr val="0BD0D9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4pPr>
                                      <a:lvl5pPr marL="2057400" indent="-228600" eaLnBrk="0" hangingPunct="0">
                                        <a:spcBef>
                                          <a:spcPct val="20000"/>
                                        </a:spcBef>
                                        <a:buClr>
                                          <a:srgbClr val="10CF9B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20000"/>
                                        </a:spcBef>
                                        <a:spcAft>
                                          <a:spcPct val="0"/>
                                        </a:spcAft>
                                        <a:buClr>
                                          <a:srgbClr val="10CF9B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20000"/>
                                        </a:spcBef>
                                        <a:spcAft>
                                          <a:spcPct val="0"/>
                                        </a:spcAft>
                                        <a:buClr>
                                          <a:srgbClr val="10CF9B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20000"/>
                                        </a:spcBef>
                                        <a:spcAft>
                                          <a:spcPct val="0"/>
                                        </a:spcAft>
                                        <a:buClr>
                                          <a:srgbClr val="10CF9B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20000"/>
                                        </a:spcBef>
                                        <a:spcAft>
                                          <a:spcPct val="0"/>
                                        </a:spcAft>
                                        <a:buClr>
                                          <a:srgbClr val="10CF9B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9pPr>
                                    </a:lstStyle>
                                    <a:p>
                                      <a:pPr eaLnBrk="1" hangingPunct="1">
                                        <a:spcBef>
                                          <a:spcPct val="0"/>
                                        </a:spcBef>
                                        <a:buClrTx/>
                                        <a:buSzTx/>
                                        <a:buFontTx/>
                                        <a:buNone/>
                                      </a:pPr>
                                      <a:endParaRPr lang="ru-RU" altLang="ru-RU" sz="1800">
                                        <a:latin typeface="Garamond" pitchFamily="18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19517" name="Line 47"/>
                                    <p:cNvSpPr>
                                      <a:spLocks noChangeShapeType="1"/>
                                    </p:cNvSpPr>
                                    <p:nvPr/>
                                  </p:nvSpPr>
                                  <p:spPr bwMode="auto">
                                    <a:xfrm flipH="1">
                                      <a:off x="737" y="3147"/>
                                      <a:ext cx="137" cy="306"/>
                                    </a:xfrm>
                                    <a:prstGeom prst="line">
                                      <a:avLst/>
                                    </a:prstGeom>
                                    <a:noFill/>
                                    <a:ln w="28575">
                                      <a:solidFill>
                                        <a:schemeClr val="tx1"/>
                                      </a:solidFill>
                                      <a:round/>
                                      <a:headEnd/>
                                      <a:tailEnd/>
                                    </a:ln>
                                    <a:extLst>
                                      <a:ext uri="{909E8E84-426E-40DD-AFC4-6F175D3DCCD1}">
                                        <a14:hiddenFill xmlns:a14="http://schemas.microsoft.com/office/drawing/2010/main" xmlns="">
                                          <a:noFill/>
                                        </a14:hiddenFill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/>
                                    <a:p>
                                      <a:endParaRPr lang="ru-RU"/>
                                    </a:p>
                                  </p:txBody>
                                </p:sp>
                              </p:grpSp>
                              <p:grpSp>
                                <p:nvGrpSpPr>
                                  <p:cNvPr id="19487" name="Group 55"/>
                                  <p:cNvGrpSpPr>
                                    <a:grpSpLocks/>
                                  </p:cNvGrpSpPr>
                                  <p:nvPr/>
                                </p:nvGrpSpPr>
                                <p:grpSpPr bwMode="auto">
                                  <a:xfrm>
                                    <a:off x="295" y="2466"/>
                                    <a:ext cx="1496" cy="1089"/>
                                    <a:chOff x="295" y="2466"/>
                                    <a:chExt cx="1496" cy="1089"/>
                                  </a:xfrm>
                                </p:grpSpPr>
                                <p:sp>
                                  <p:nvSpPr>
                                    <p:cNvPr id="19488" name="Oval 42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431" y="3453"/>
                                      <a:ext cx="136" cy="102"/>
                                    </a:xfrm>
                                    <a:prstGeom prst="ellipse">
                                      <a:avLst/>
                                    </a:prstGeom>
                                    <a:solidFill>
                                      <a:schemeClr val="tx1"/>
                                    </a:solidFill>
                                    <a:ln w="9525">
                                      <a:solidFill>
                                        <a:schemeClr val="tx1"/>
                                      </a:solidFill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wrap="none" anchor="ctr"/>
                                    <a:lstStyle>
                                      <a:lvl1pPr eaLnBrk="0" hangingPunct="0">
                                        <a:spcBef>
                                          <a:spcPct val="20000"/>
                                        </a:spcBef>
                                        <a:buClr>
                                          <a:srgbClr val="0BD0D9"/>
                                        </a:buClr>
                                        <a:buSzPct val="95000"/>
                                        <a:buFont typeface="Wingdings 2" pitchFamily="18" charset="2"/>
                                        <a:buChar char=""/>
                                        <a:defRPr sz="26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1pPr>
                                      <a:lvl2pPr marL="742950" indent="-285750" eaLnBrk="0" hangingPunct="0">
                                        <a:spcBef>
                                          <a:spcPct val="20000"/>
                                        </a:spcBef>
                                        <a:buClr>
                                          <a:schemeClr val="accent1"/>
                                        </a:buClr>
                                        <a:buSzPct val="85000"/>
                                        <a:buFont typeface="Wingdings 2" pitchFamily="18" charset="2"/>
                                        <a:buChar char=""/>
                                        <a:defRPr sz="24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2pPr>
                                      <a:lvl3pPr marL="1143000" indent="-228600" eaLnBrk="0" hangingPunct="0">
                                        <a:spcBef>
                                          <a:spcPct val="20000"/>
                                        </a:spcBef>
                                        <a:buClr>
                                          <a:schemeClr val="accent2"/>
                                        </a:buClr>
                                        <a:buSzPct val="70000"/>
                                        <a:buFont typeface="Wingdings 2" pitchFamily="18" charset="2"/>
                                        <a:buChar char=""/>
                                        <a:defRPr sz="21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3pPr>
                                      <a:lvl4pPr marL="1600200" indent="-228600" eaLnBrk="0" hangingPunct="0">
                                        <a:spcBef>
                                          <a:spcPct val="20000"/>
                                        </a:spcBef>
                                        <a:buClr>
                                          <a:srgbClr val="0BD0D9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4pPr>
                                      <a:lvl5pPr marL="2057400" indent="-228600" eaLnBrk="0" hangingPunct="0">
                                        <a:spcBef>
                                          <a:spcPct val="20000"/>
                                        </a:spcBef>
                                        <a:buClr>
                                          <a:srgbClr val="10CF9B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20000"/>
                                        </a:spcBef>
                                        <a:spcAft>
                                          <a:spcPct val="0"/>
                                        </a:spcAft>
                                        <a:buClr>
                                          <a:srgbClr val="10CF9B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20000"/>
                                        </a:spcBef>
                                        <a:spcAft>
                                          <a:spcPct val="0"/>
                                        </a:spcAft>
                                        <a:buClr>
                                          <a:srgbClr val="10CF9B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20000"/>
                                        </a:spcBef>
                                        <a:spcAft>
                                          <a:spcPct val="0"/>
                                        </a:spcAft>
                                        <a:buClr>
                                          <a:srgbClr val="10CF9B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20000"/>
                                        </a:spcBef>
                                        <a:spcAft>
                                          <a:spcPct val="0"/>
                                        </a:spcAft>
                                        <a:buClr>
                                          <a:srgbClr val="10CF9B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9pPr>
                                    </a:lstStyle>
                                    <a:p>
                                      <a:pPr eaLnBrk="1" hangingPunct="1">
                                        <a:spcBef>
                                          <a:spcPct val="0"/>
                                        </a:spcBef>
                                        <a:buClrTx/>
                                        <a:buSzTx/>
                                        <a:buFontTx/>
                                        <a:buNone/>
                                      </a:pPr>
                                      <a:endParaRPr lang="ru-RU" altLang="ru-RU" sz="1800">
                                        <a:latin typeface="Garamond" pitchFamily="18" charset="0"/>
                                      </a:endParaRPr>
                                    </a:p>
                                  </p:txBody>
                                </p:sp>
                                <p:grpSp>
                                  <p:nvGrpSpPr>
                                    <p:cNvPr id="19489" name="Group 54"/>
                                    <p:cNvGrpSpPr>
                                      <a:grpSpLocks/>
                                    </p:cNvGrpSpPr>
                                    <p:nvPr/>
                                  </p:nvGrpSpPr>
                                  <p:grpSpPr bwMode="auto">
                                    <a:xfrm>
                                      <a:off x="295" y="2466"/>
                                      <a:ext cx="1496" cy="1021"/>
                                      <a:chOff x="295" y="2466"/>
                                      <a:chExt cx="1496" cy="1021"/>
                                    </a:xfrm>
                                  </p:grpSpPr>
                                  <p:sp>
                                    <p:nvSpPr>
                                      <p:cNvPr id="19490" name="Line 46"/>
                                      <p:cNvSpPr>
                                        <a:spLocks noChangeShapeType="1"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397" y="3181"/>
                                        <a:ext cx="136" cy="306"/>
                                      </a:xfrm>
                                      <a:prstGeom prst="line">
                                        <a:avLst/>
                                      </a:prstGeom>
                                      <a:noFill/>
                                      <a:ln w="28575">
                                        <a:solidFill>
                                          <a:schemeClr val="tx1"/>
                                        </a:solidFill>
                                        <a:round/>
                                        <a:headEnd/>
                                        <a:tailEnd/>
                                      </a:ln>
                                      <a:extLst>
                                        <a:ext uri="{909E8E84-426E-40DD-AFC4-6F175D3DCCD1}">
                                          <a14:hiddenFill xmlns:a14="http://schemas.microsoft.com/office/drawing/2010/main" xmlns="">
                                            <a:noFill/>
                                          </a14:hiddenFill>
                                        </a:ext>
                                      </a:extLst>
                                    </p:spPr>
                                    <p:txBody>
                                      <a:bodyPr/>
                                      <a:lstStyle/>
                                      <a:p>
                                        <a:endParaRPr lang="ru-RU"/>
                                      </a:p>
                                    </p:txBody>
                                  </p:sp>
                                  <p:grpSp>
                                    <p:nvGrpSpPr>
                                      <p:cNvPr id="19491" name="Group 53"/>
                                      <p:cNvGrpSpPr>
                                        <a:grpSpLocks/>
                                      </p:cNvGrpSpPr>
                                      <p:nvPr/>
                                    </p:nvGrpSpPr>
                                    <p:grpSpPr bwMode="auto">
                                      <a:xfrm>
                                        <a:off x="295" y="2466"/>
                                        <a:ext cx="1496" cy="749"/>
                                        <a:chOff x="295" y="2466"/>
                                        <a:chExt cx="1496" cy="749"/>
                                      </a:xfrm>
                                    </p:grpSpPr>
                                    <p:sp>
                                      <p:nvSpPr>
                                        <p:cNvPr id="19492" name="Oval 44"/>
                                        <p:cNvSpPr>
                                          <a:spLocks noChangeArrowheads="1"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1145" y="3113"/>
                                          <a:ext cx="136" cy="102"/>
                                        </a:xfrm>
                                        <a:prstGeom prst="ellipse">
                                          <a:avLst/>
                                        </a:prstGeom>
                                        <a:solidFill>
                                          <a:schemeClr val="tx1"/>
                                        </a:solidFill>
                                        <a:ln w="9525">
                                          <a:solidFill>
                                            <a:schemeClr val="tx1"/>
                                          </a:solidFill>
                                          <a:round/>
                                          <a:headEnd/>
                                          <a:tailEnd/>
                                        </a:ln>
                                      </p:spPr>
                                      <p:txBody>
                                        <a:bodyPr wrap="none" anchor="ctr"/>
                                        <a:lstStyle>
                                          <a:lvl1pPr eaLnBrk="0" hangingPunct="0">
                                            <a:spcBef>
                                              <a:spcPct val="20000"/>
                                            </a:spcBef>
                                            <a:buClr>
                                              <a:srgbClr val="0BD0D9"/>
                                            </a:buClr>
                                            <a:buSzPct val="95000"/>
                                            <a:buFont typeface="Wingdings 2" pitchFamily="18" charset="2"/>
                                            <a:buChar char=""/>
                                            <a:defRPr sz="2600">
                                              <a:solidFill>
                                                <a:schemeClr val="tx1"/>
                                              </a:solidFill>
                                              <a:latin typeface="Constantia" pitchFamily="18" charset="0"/>
                                            </a:defRPr>
                                          </a:lvl1pPr>
                                          <a:lvl2pPr marL="742950" indent="-285750" eaLnBrk="0" hangingPunct="0">
                                            <a:spcBef>
                                              <a:spcPct val="20000"/>
                                            </a:spcBef>
                                            <a:buClr>
                                              <a:schemeClr val="accent1"/>
                                            </a:buClr>
                                            <a:buSzPct val="85000"/>
                                            <a:buFont typeface="Wingdings 2" pitchFamily="18" charset="2"/>
                                            <a:buChar char=""/>
                                            <a:defRPr sz="2400">
                                              <a:solidFill>
                                                <a:schemeClr val="tx1"/>
                                              </a:solidFill>
                                              <a:latin typeface="Constantia" pitchFamily="18" charset="0"/>
                                            </a:defRPr>
                                          </a:lvl2pPr>
                                          <a:lvl3pPr marL="1143000" indent="-228600" eaLnBrk="0" hangingPunct="0">
                                            <a:spcBef>
                                              <a:spcPct val="20000"/>
                                            </a:spcBef>
                                            <a:buClr>
                                              <a:schemeClr val="accent2"/>
                                            </a:buClr>
                                            <a:buSzPct val="70000"/>
                                            <a:buFont typeface="Wingdings 2" pitchFamily="18" charset="2"/>
                                            <a:buChar char=""/>
                                            <a:defRPr sz="2100">
                                              <a:solidFill>
                                                <a:schemeClr val="tx1"/>
                                              </a:solidFill>
                                              <a:latin typeface="Constantia" pitchFamily="18" charset="0"/>
                                            </a:defRPr>
                                          </a:lvl3pPr>
                                          <a:lvl4pPr marL="1600200" indent="-228600" eaLnBrk="0" hangingPunct="0">
                                            <a:spcBef>
                                              <a:spcPct val="20000"/>
                                            </a:spcBef>
                                            <a:buClr>
                                              <a:srgbClr val="0BD0D9"/>
                                            </a:buClr>
                                            <a:buSzPct val="65000"/>
                                            <a:buFont typeface="Wingdings 2" pitchFamily="18" charset="2"/>
                                            <a:buChar char=""/>
                                            <a:defRPr sz="2000">
                                              <a:solidFill>
                                                <a:schemeClr val="tx1"/>
                                              </a:solidFill>
                                              <a:latin typeface="Constantia" pitchFamily="18" charset="0"/>
                                            </a:defRPr>
                                          </a:lvl4pPr>
                                          <a:lvl5pPr marL="2057400" indent="-228600" eaLnBrk="0" hangingPunct="0">
                                            <a:spcBef>
                                              <a:spcPct val="20000"/>
                                            </a:spcBef>
                                            <a:buClr>
                                              <a:srgbClr val="10CF9B"/>
                                            </a:buClr>
                                            <a:buSzPct val="65000"/>
                                            <a:buFont typeface="Wingdings 2" pitchFamily="18" charset="2"/>
                                            <a:buChar char=""/>
                                            <a:defRPr sz="2000">
                                              <a:solidFill>
                                                <a:schemeClr val="tx1"/>
                                              </a:solidFill>
                                              <a:latin typeface="Constantia" pitchFamily="18" charset="0"/>
                                            </a:defRPr>
                                          </a:lvl5pPr>
                                          <a:lvl6pPr marL="2514600" indent="-228600" eaLnBrk="0" fontAlgn="base" hangingPunct="0">
                                            <a:spcBef>
                                              <a:spcPct val="2000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buClr>
                                              <a:srgbClr val="10CF9B"/>
                                            </a:buClr>
                                            <a:buSzPct val="65000"/>
                                            <a:buFont typeface="Wingdings 2" pitchFamily="18" charset="2"/>
                                            <a:buChar char=""/>
                                            <a:defRPr sz="2000">
                                              <a:solidFill>
                                                <a:schemeClr val="tx1"/>
                                              </a:solidFill>
                                              <a:latin typeface="Constantia" pitchFamily="18" charset="0"/>
                                            </a:defRPr>
                                          </a:lvl6pPr>
                                          <a:lvl7pPr marL="2971800" indent="-228600" eaLnBrk="0" fontAlgn="base" hangingPunct="0">
                                            <a:spcBef>
                                              <a:spcPct val="2000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buClr>
                                              <a:srgbClr val="10CF9B"/>
                                            </a:buClr>
                                            <a:buSzPct val="65000"/>
                                            <a:buFont typeface="Wingdings 2" pitchFamily="18" charset="2"/>
                                            <a:buChar char=""/>
                                            <a:defRPr sz="2000">
                                              <a:solidFill>
                                                <a:schemeClr val="tx1"/>
                                              </a:solidFill>
                                              <a:latin typeface="Constantia" pitchFamily="18" charset="0"/>
                                            </a:defRPr>
                                          </a:lvl7pPr>
                                          <a:lvl8pPr marL="3429000" indent="-228600" eaLnBrk="0" fontAlgn="base" hangingPunct="0">
                                            <a:spcBef>
                                              <a:spcPct val="2000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buClr>
                                              <a:srgbClr val="10CF9B"/>
                                            </a:buClr>
                                            <a:buSzPct val="65000"/>
                                            <a:buFont typeface="Wingdings 2" pitchFamily="18" charset="2"/>
                                            <a:buChar char=""/>
                                            <a:defRPr sz="2000">
                                              <a:solidFill>
                                                <a:schemeClr val="tx1"/>
                                              </a:solidFill>
                                              <a:latin typeface="Constantia" pitchFamily="18" charset="0"/>
                                            </a:defRPr>
                                          </a:lvl8pPr>
                                          <a:lvl9pPr marL="3886200" indent="-228600" eaLnBrk="0" fontAlgn="base" hangingPunct="0">
                                            <a:spcBef>
                                              <a:spcPct val="2000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buClr>
                                              <a:srgbClr val="10CF9B"/>
                                            </a:buClr>
                                            <a:buSzPct val="65000"/>
                                            <a:buFont typeface="Wingdings 2" pitchFamily="18" charset="2"/>
                                            <a:buChar char=""/>
                                            <a:defRPr sz="2000">
                                              <a:solidFill>
                                                <a:schemeClr val="tx1"/>
                                              </a:solidFill>
                                              <a:latin typeface="Constantia" pitchFamily="18" charset="0"/>
                                            </a:defRPr>
                                          </a:lvl9pPr>
                                        </a:lstStyle>
                                        <a:p>
                                          <a:pPr eaLnBrk="1" hangingPunct="1">
                                            <a:spcBef>
                                              <a:spcPct val="0"/>
                                            </a:spcBef>
                                            <a:buClrTx/>
                                            <a:buSzTx/>
                                            <a:buFontTx/>
                                            <a:buNone/>
                                          </a:pPr>
                                          <a:endParaRPr lang="ru-RU" altLang="ru-RU" sz="1800">
                                            <a:latin typeface="Garamond" pitchFamily="18" charset="0"/>
                                          </a:endParaRPr>
                                        </a:p>
                                      </p:txBody>
                                    </p:sp>
                                    <p:grpSp>
                                      <p:nvGrpSpPr>
                                        <p:cNvPr id="19493" name="Group 52"/>
                                        <p:cNvGrpSpPr>
                                          <a:grpSpLocks/>
                                        </p:cNvGrpSpPr>
                                        <p:nvPr/>
                                      </p:nvGrpSpPr>
                                      <p:grpSpPr bwMode="auto">
                                        <a:xfrm>
                                          <a:off x="295" y="2466"/>
                                          <a:ext cx="1496" cy="749"/>
                                          <a:chOff x="295" y="2466"/>
                                          <a:chExt cx="1496" cy="749"/>
                                        </a:xfrm>
                                      </p:grpSpPr>
                                      <p:sp>
                                        <p:nvSpPr>
                                          <p:cNvPr id="19494" name="Line 48"/>
                                          <p:cNvSpPr>
                                            <a:spLocks noChangeShapeType="1"/>
                                          </p:cNvSpPr>
                                          <p:nvPr/>
                                        </p:nvSpPr>
                                        <p:spPr bwMode="auto">
                                          <a:xfrm flipH="1">
                                            <a:off x="1213" y="2908"/>
                                            <a:ext cx="239" cy="239"/>
                                          </a:xfrm>
                                          <a:prstGeom prst="line">
                                            <a:avLst/>
                                          </a:prstGeom>
                                          <a:noFill/>
                                          <a:ln w="28575">
                                            <a:solidFill>
                                              <a:schemeClr val="tx1"/>
                                            </a:solidFill>
                                            <a:round/>
                                            <a:headEnd/>
                                            <a:tailEnd/>
                                          </a:ln>
                                          <a:extLst>
                                            <a:ext uri="{909E8E84-426E-40DD-AFC4-6F175D3DCCD1}">
                                              <a14:hiddenFill xmlns:a14="http://schemas.microsoft.com/office/drawing/2010/main" xmlns="">
                                                <a:noFill/>
                                              </a14:hiddenFill>
                                            </a:ext>
                                          </a:extLst>
                                        </p:spPr>
                                        <p:txBody>
                                          <a:bodyPr/>
                                          <a:lstStyle/>
                                          <a:p>
                                            <a:endParaRPr lang="ru-RU"/>
                                          </a:p>
                                        </p:txBody>
                                      </p:sp>
                                      <p:grpSp>
                                        <p:nvGrpSpPr>
                                          <p:cNvPr id="19495" name="Group 51"/>
                                          <p:cNvGrpSpPr>
                                            <a:grpSpLocks/>
                                          </p:cNvGrpSpPr>
                                          <p:nvPr/>
                                        </p:nvGrpSpPr>
                                        <p:grpSpPr bwMode="auto">
                                          <a:xfrm>
                                            <a:off x="295" y="2466"/>
                                            <a:ext cx="1496" cy="749"/>
                                            <a:chOff x="295" y="2466"/>
                                            <a:chExt cx="1496" cy="749"/>
                                          </a:xfrm>
                                        </p:grpSpPr>
                                        <p:grpSp>
                                          <p:nvGrpSpPr>
                                            <p:cNvPr id="19496" name="Group 40"/>
                                            <p:cNvGrpSpPr>
                                              <a:grpSpLocks/>
                                            </p:cNvGrpSpPr>
                                            <p:nvPr/>
                                          </p:nvGrpSpPr>
                                          <p:grpSpPr bwMode="auto">
                                            <a:xfrm>
                                              <a:off x="295" y="2466"/>
                                              <a:ext cx="1258" cy="749"/>
                                              <a:chOff x="295" y="2466"/>
                                              <a:chExt cx="1258" cy="749"/>
                                            </a:xfrm>
                                          </p:grpSpPr>
                                          <p:sp>
                                            <p:nvSpPr>
                                              <p:cNvPr id="19500" name="Oval 22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295" y="3079"/>
                                                <a:ext cx="136" cy="102"/>
                                              </a:xfrm>
                                              <a:prstGeom prst="ellipse">
                                                <a:avLst/>
                                              </a:prstGeom>
                                              <a:solidFill>
                                                <a:schemeClr val="tx1"/>
                                              </a:solidFill>
                                              <a:ln w="9525">
                                                <a:solidFill>
                                                  <a:schemeClr val="tx1"/>
                                                </a:solidFill>
                                                <a:round/>
                                                <a:headEnd/>
                                                <a:tailEnd/>
                                              </a:ln>
                                            </p:spPr>
                                            <p:txBody>
                                              <a:bodyPr wrap="none" anchor="ctr"/>
                                              <a:lstStyle>
                                                <a:lvl1pPr eaLnBrk="0" hangingPunct="0">
                                                  <a:spcBef>
                                                    <a:spcPct val="20000"/>
                                                  </a:spcBef>
                                                  <a:buClr>
                                                    <a:srgbClr val="0BD0D9"/>
                                                  </a:buClr>
                                                  <a:buSzPct val="95000"/>
                                                  <a:buFont typeface="Wingdings 2" pitchFamily="18" charset="2"/>
                                                  <a:buChar char=""/>
                                                  <a:defRPr sz="26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spcBef>
                                                    <a:spcPct val="20000"/>
                                                  </a:spcBef>
                                                  <a:buClr>
                                                    <a:schemeClr val="accent1"/>
                                                  </a:buClr>
                                                  <a:buSzPct val="85000"/>
                                                  <a:buFont typeface="Wingdings 2" pitchFamily="18" charset="2"/>
                                                  <a:buChar char=""/>
                                                  <a:defRPr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spcBef>
                                                    <a:spcPct val="20000"/>
                                                  </a:spcBef>
                                                  <a:buClr>
                                                    <a:schemeClr val="accent2"/>
                                                  </a:buClr>
                                                  <a:buSzPct val="70000"/>
                                                  <a:buFont typeface="Wingdings 2" pitchFamily="18" charset="2"/>
                                                  <a:buChar char=""/>
                                                  <a:defRPr sz="21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spcBef>
                                                    <a:spcPct val="20000"/>
                                                  </a:spcBef>
                                                  <a:buClr>
                                                    <a:srgbClr val="0BD0D9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spcBef>
                                                    <a:spcPct val="20000"/>
                                                  </a:spcBef>
                                                  <a:buClr>
                                                    <a:srgbClr val="10CF9B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2000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buClr>
                                                    <a:srgbClr val="10CF9B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2000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buClr>
                                                    <a:srgbClr val="10CF9B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2000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buClr>
                                                    <a:srgbClr val="10CF9B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2000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buClr>
                                                    <a:srgbClr val="10CF9B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>
                                                  <a:spcBef>
                                                    <a:spcPct val="0"/>
                                                  </a:spcBef>
                                                  <a:buClrTx/>
                                                  <a:buSzTx/>
                                                  <a:buFontTx/>
                                                  <a:buNone/>
                                                </a:pPr>
                                                <a:endParaRPr lang="ru-RU" altLang="ru-RU" sz="1800">
                                                  <a:latin typeface="Garamond" pitchFamily="18" charset="0"/>
                                                </a:endParaRPr>
                                              </a:p>
                                            </p:txBody>
                                          </p:sp>
                                          <p:grpSp>
                                            <p:nvGrpSpPr>
                                              <p:cNvPr id="19501" name="Group 39"/>
                                              <p:cNvGrpSpPr>
                                                <a:grpSpLocks/>
                                              </p:cNvGrpSpPr>
                                              <p:nvPr/>
                                            </p:nvGrpSpPr>
                                            <p:grpSpPr bwMode="auto">
                                              <a:xfrm>
                                                <a:off x="363" y="2466"/>
                                                <a:ext cx="1190" cy="749"/>
                                                <a:chOff x="363" y="2466"/>
                                                <a:chExt cx="1190" cy="749"/>
                                              </a:xfrm>
                                            </p:grpSpPr>
                                            <p:sp>
                                              <p:nvSpPr>
                                                <p:cNvPr id="19502" name="Oval 25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839" y="3113"/>
                                                  <a:ext cx="136" cy="102"/>
                                                </a:xfrm>
                                                <a:prstGeom prst="ellipse">
                                                  <a:avLst/>
                                                </a:prstGeom>
                                                <a:solidFill>
                                                  <a:schemeClr val="tx1"/>
                                                </a:solidFill>
                                                <a:ln w="9525">
                                                  <a:solidFill>
                                                    <a:schemeClr val="tx1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:ln>
                                              </p:spPr>
                                              <p:txBody>
                                                <a:bodyPr wrap="none" anchor="ctr"/>
                                                <a:lstStyle>
                                                  <a:lvl1pPr eaLnBrk="0" hangingPunct="0">
                                                    <a:spcBef>
                                                      <a:spcPct val="20000"/>
                                                    </a:spcBef>
                                                    <a:buClr>
                                                      <a:srgbClr val="0BD0D9"/>
                                                    </a:buClr>
                                                    <a:buSzPct val="95000"/>
                                                    <a:buFont typeface="Wingdings 2" pitchFamily="18" charset="2"/>
                                                    <a:buChar char=""/>
                                                    <a:defRPr sz="26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onstantia" pitchFamily="18" charset="0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spcBef>
                                                      <a:spcPct val="20000"/>
                                                    </a:spcBef>
                                                    <a:buClr>
                                                      <a:schemeClr val="accent1"/>
                                                    </a:buClr>
                                                    <a:buSzPct val="85000"/>
                                                    <a:buFont typeface="Wingdings 2" pitchFamily="18" charset="2"/>
                                                    <a:buChar char=""/>
                                                    <a:defRPr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onstantia" pitchFamily="18" charset="0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spcBef>
                                                      <a:spcPct val="20000"/>
                                                    </a:spcBef>
                                                    <a:buClr>
                                                      <a:schemeClr val="accent2"/>
                                                    </a:buClr>
                                                    <a:buSzPct val="70000"/>
                                                    <a:buFont typeface="Wingdings 2" pitchFamily="18" charset="2"/>
                                                    <a:buChar char=""/>
                                                    <a:defRPr sz="21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onstantia" pitchFamily="18" charset="0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spcBef>
                                                      <a:spcPct val="20000"/>
                                                    </a:spcBef>
                                                    <a:buClr>
                                                      <a:srgbClr val="0BD0D9"/>
                                                    </a:buClr>
                                                    <a:buSzPct val="65000"/>
                                                    <a:buFont typeface="Wingdings 2" pitchFamily="18" charset="2"/>
                                                    <a:buChar char=""/>
                                                    <a:defRPr sz="20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onstantia" pitchFamily="18" charset="0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spcBef>
                                                      <a:spcPct val="20000"/>
                                                    </a:spcBef>
                                                    <a:buClr>
                                                      <a:srgbClr val="10CF9B"/>
                                                    </a:buClr>
                                                    <a:buSzPct val="65000"/>
                                                    <a:buFont typeface="Wingdings 2" pitchFamily="18" charset="2"/>
                                                    <a:buChar char=""/>
                                                    <a:defRPr sz="20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onstantia" pitchFamily="18" charset="0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2000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buClr>
                                                      <a:srgbClr val="10CF9B"/>
                                                    </a:buClr>
                                                    <a:buSzPct val="65000"/>
                                                    <a:buFont typeface="Wingdings 2" pitchFamily="18" charset="2"/>
                                                    <a:buChar char=""/>
                                                    <a:defRPr sz="20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onstantia" pitchFamily="18" charset="0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2000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buClr>
                                                      <a:srgbClr val="10CF9B"/>
                                                    </a:buClr>
                                                    <a:buSzPct val="65000"/>
                                                    <a:buFont typeface="Wingdings 2" pitchFamily="18" charset="2"/>
                                                    <a:buChar char=""/>
                                                    <a:defRPr sz="20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onstantia" pitchFamily="18" charset="0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2000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buClr>
                                                      <a:srgbClr val="10CF9B"/>
                                                    </a:buClr>
                                                    <a:buSzPct val="65000"/>
                                                    <a:buFont typeface="Wingdings 2" pitchFamily="18" charset="2"/>
                                                    <a:buChar char=""/>
                                                    <a:defRPr sz="20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onstantia" pitchFamily="18" charset="0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2000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buClr>
                                                      <a:srgbClr val="10CF9B"/>
                                                    </a:buClr>
                                                    <a:buSzPct val="65000"/>
                                                    <a:buFont typeface="Wingdings 2" pitchFamily="18" charset="2"/>
                                                    <a:buChar char=""/>
                                                    <a:defRPr sz="20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onstantia" pitchFamily="18" charset="0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>
                                                    <a:spcBef>
                                                      <a:spcPct val="0"/>
                                                    </a:spcBef>
                                                    <a:buClrTx/>
                                                    <a:buSzTx/>
                                                    <a:buFontTx/>
                                                    <a:buNone/>
                                                  </a:pPr>
                                                  <a:endParaRPr lang="ru-RU" altLang="ru-RU" sz="1800">
                                                    <a:latin typeface="Garamond" pitchFamily="18" charset="0"/>
                                                  </a:endParaRPr>
                                                </a:p>
                                              </p:txBody>
                                            </p:sp>
                                            <p:grpSp>
                                              <p:nvGrpSpPr>
                                                <p:cNvPr id="19503" name="Group 38"/>
                                                <p:cNvGrpSpPr>
                                                  <a:grpSpLocks/>
                                                </p:cNvGrpSpPr>
                                                <p:nvPr/>
                                              </p:nvGrpSpPr>
                                              <p:grpSpPr bwMode="auto">
                                                <a:xfrm>
                                                  <a:off x="363" y="2466"/>
                                                  <a:ext cx="1190" cy="681"/>
                                                  <a:chOff x="363" y="2466"/>
                                                  <a:chExt cx="1190" cy="681"/>
                                                </a:xfrm>
                                              </p:grpSpPr>
                                              <p:grpSp>
                                                <p:nvGrpSpPr>
                                                  <p:cNvPr id="19504" name="Group 36"/>
                                                  <p:cNvGrpSpPr>
                                                    <a:grpSpLocks/>
                                                  </p:cNvGrpSpPr>
                                                  <p:nvPr/>
                                                </p:nvGrpSpPr>
                                                <p:grpSpPr bwMode="auto">
                                                  <a:xfrm>
                                                    <a:off x="363" y="2466"/>
                                                    <a:ext cx="1190" cy="647"/>
                                                    <a:chOff x="363" y="2466"/>
                                                    <a:chExt cx="1190" cy="647"/>
                                                  </a:xfrm>
                                                </p:grpSpPr>
                                                <p:grpSp>
                                                  <p:nvGrpSpPr>
                                                    <p:cNvPr id="19506" name="Group 34"/>
                                                    <p:cNvGrpSpPr>
                                                      <a:grpSpLocks/>
                                                    </p:cNvGrpSpPr>
                                                    <p:nvPr/>
                                                  </p:nvGrpSpPr>
                                                  <p:grpSpPr bwMode="auto">
                                                    <a:xfrm>
                                                      <a:off x="601" y="2466"/>
                                                      <a:ext cx="952" cy="476"/>
                                                      <a:chOff x="601" y="2466"/>
                                                      <a:chExt cx="952" cy="476"/>
                                                    </a:xfrm>
                                                  </p:grpSpPr>
                                                  <p:sp>
                                                    <p:nvSpPr>
                                                      <p:cNvPr id="19508" name="Oval 24"/>
                                                      <p:cNvSpPr>
                                                        <a:spLocks noChangeArrowheads="1"/>
                                                      </p:cNvSpPr>
                                                      <p:nvPr/>
                                                    </p:nvSpPr>
                                                    <p:spPr bwMode="auto">
                                                      <a:xfrm>
                                                        <a:off x="1417" y="2840"/>
                                                        <a:ext cx="136" cy="102"/>
                                                      </a:xfrm>
                                                      <a:prstGeom prst="ellipse">
                                                        <a:avLst/>
                                                      </a:prstGeom>
                                                      <a:solidFill>
                                                        <a:schemeClr val="tx1"/>
                                                      </a:solidFill>
                                                      <a:ln w="9525">
                                                        <a:solidFill>
                                                          <a:schemeClr val="tx1"/>
                                                        </a:solidFill>
                                                        <a:round/>
                                                        <a:headEnd/>
                                                        <a:tailEnd/>
                                                      </a:ln>
                                                    </p:spPr>
                                                    <p:txBody>
                                                      <a:bodyPr wrap="none" anchor="ctr"/>
                                                      <a:lstStyle>
                                                        <a:lvl1pPr eaLnBrk="0" hangingPunct="0">
                                                          <a:spcBef>
                                                            <a:spcPct val="20000"/>
                                                          </a:spcBef>
                                                          <a:buClr>
                                                            <a:srgbClr val="0BD0D9"/>
                                                          </a:buClr>
                                                          <a:buSzPct val="95000"/>
                                                          <a:buFont typeface="Wingdings 2" pitchFamily="18" charset="2"/>
                                                          <a:buChar char=""/>
                                                          <a:defRPr sz="26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onstantia" pitchFamily="18" charset="0"/>
                                                          </a:defRPr>
                                                        </a:lvl1pPr>
                                                        <a:lvl2pPr marL="742950" indent="-285750" eaLnBrk="0" hangingPunct="0">
                                                          <a:spcBef>
                                                            <a:spcPct val="20000"/>
                                                          </a:spcBef>
                                                          <a:buClr>
                                                            <a:schemeClr val="accent1"/>
                                                          </a:buClr>
                                                          <a:buSzPct val="85000"/>
                                                          <a:buFont typeface="Wingdings 2" pitchFamily="18" charset="2"/>
                                                          <a:buChar char=""/>
                                                          <a:defRPr sz="24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onstantia" pitchFamily="18" charset="0"/>
                                                          </a:defRPr>
                                                        </a:lvl2pPr>
                                                        <a:lvl3pPr marL="1143000" indent="-228600" eaLnBrk="0" hangingPunct="0">
                                                          <a:spcBef>
                                                            <a:spcPct val="20000"/>
                                                          </a:spcBef>
                                                          <a:buClr>
                                                            <a:schemeClr val="accent2"/>
                                                          </a:buClr>
                                                          <a:buSzPct val="70000"/>
                                                          <a:buFont typeface="Wingdings 2" pitchFamily="18" charset="2"/>
                                                          <a:buChar char=""/>
                                                          <a:defRPr sz="21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onstantia" pitchFamily="18" charset="0"/>
                                                          </a:defRPr>
                                                        </a:lvl3pPr>
                                                        <a:lvl4pPr marL="1600200" indent="-228600" eaLnBrk="0" hangingPunct="0">
                                                          <a:spcBef>
                                                            <a:spcPct val="20000"/>
                                                          </a:spcBef>
                                                          <a:buClr>
                                                            <a:srgbClr val="0BD0D9"/>
                                                          </a:buClr>
                                                          <a:buSzPct val="65000"/>
                                                          <a:buFont typeface="Wingdings 2" pitchFamily="18" charset="2"/>
                                                          <a:buChar char=""/>
                                                          <a:defRPr sz="20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onstantia" pitchFamily="18" charset="0"/>
                                                          </a:defRPr>
                                                        </a:lvl4pPr>
                                                        <a:lvl5pPr marL="2057400" indent="-228600" eaLnBrk="0" hangingPunct="0">
                                                          <a:spcBef>
                                                            <a:spcPct val="20000"/>
                                                          </a:spcBef>
                                                          <a:buClr>
                                                            <a:srgbClr val="10CF9B"/>
                                                          </a:buClr>
                                                          <a:buSzPct val="65000"/>
                                                          <a:buFont typeface="Wingdings 2" pitchFamily="18" charset="2"/>
                                                          <a:buChar char=""/>
                                                          <a:defRPr sz="20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onstantia" pitchFamily="18" charset="0"/>
                                                          </a:defRPr>
                                                        </a:lvl5pPr>
                                                        <a:lvl6pPr marL="2514600" indent="-228600" eaLnBrk="0" fontAlgn="base" hangingPunct="0">
                                                          <a:spcBef>
                                                            <a:spcPct val="20000"/>
                                                          </a:spcBef>
                                                          <a:spcAft>
                                                            <a:spcPct val="0"/>
                                                          </a:spcAft>
                                                          <a:buClr>
                                                            <a:srgbClr val="10CF9B"/>
                                                          </a:buClr>
                                                          <a:buSzPct val="65000"/>
                                                          <a:buFont typeface="Wingdings 2" pitchFamily="18" charset="2"/>
                                                          <a:buChar char=""/>
                                                          <a:defRPr sz="20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onstantia" pitchFamily="18" charset="0"/>
                                                          </a:defRPr>
                                                        </a:lvl6pPr>
                                                        <a:lvl7pPr marL="2971800" indent="-228600" eaLnBrk="0" fontAlgn="base" hangingPunct="0">
                                                          <a:spcBef>
                                                            <a:spcPct val="20000"/>
                                                          </a:spcBef>
                                                          <a:spcAft>
                                                            <a:spcPct val="0"/>
                                                          </a:spcAft>
                                                          <a:buClr>
                                                            <a:srgbClr val="10CF9B"/>
                                                          </a:buClr>
                                                          <a:buSzPct val="65000"/>
                                                          <a:buFont typeface="Wingdings 2" pitchFamily="18" charset="2"/>
                                                          <a:buChar char=""/>
                                                          <a:defRPr sz="20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onstantia" pitchFamily="18" charset="0"/>
                                                          </a:defRPr>
                                                        </a:lvl7pPr>
                                                        <a:lvl8pPr marL="3429000" indent="-228600" eaLnBrk="0" fontAlgn="base" hangingPunct="0">
                                                          <a:spcBef>
                                                            <a:spcPct val="20000"/>
                                                          </a:spcBef>
                                                          <a:spcAft>
                                                            <a:spcPct val="0"/>
                                                          </a:spcAft>
                                                          <a:buClr>
                                                            <a:srgbClr val="10CF9B"/>
                                                          </a:buClr>
                                                          <a:buSzPct val="65000"/>
                                                          <a:buFont typeface="Wingdings 2" pitchFamily="18" charset="2"/>
                                                          <a:buChar char=""/>
                                                          <a:defRPr sz="20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onstantia" pitchFamily="18" charset="0"/>
                                                          </a:defRPr>
                                                        </a:lvl8pPr>
                                                        <a:lvl9pPr marL="3886200" indent="-228600" eaLnBrk="0" fontAlgn="base" hangingPunct="0">
                                                          <a:spcBef>
                                                            <a:spcPct val="20000"/>
                                                          </a:spcBef>
                                                          <a:spcAft>
                                                            <a:spcPct val="0"/>
                                                          </a:spcAft>
                                                          <a:buClr>
                                                            <a:srgbClr val="10CF9B"/>
                                                          </a:buClr>
                                                          <a:buSzPct val="65000"/>
                                                          <a:buFont typeface="Wingdings 2" pitchFamily="18" charset="2"/>
                                                          <a:buChar char=""/>
                                                          <a:defRPr sz="20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onstantia" pitchFamily="18" charset="0"/>
                                                          </a:defRPr>
                                                        </a:lvl9pPr>
                                                      </a:lstStyle>
                                                      <a:p>
                                                        <a:pPr eaLnBrk="1" hangingPunct="1">
                                                          <a:spcBef>
                                                            <a:spcPct val="0"/>
                                                          </a:spcBef>
                                                          <a:buClrTx/>
                                                          <a:buSzTx/>
                                                          <a:buFontTx/>
                                                          <a:buNone/>
                                                        </a:pPr>
                                                        <a:endParaRPr lang="ru-RU" altLang="ru-RU" sz="1800">
                                                          <a:latin typeface="Garamond" pitchFamily="18" charset="0"/>
                                                        </a:endParaRPr>
                                                      </a:p>
                                                    </p:txBody>
                                                  </p:sp>
                                                  <p:grpSp>
                                                    <p:nvGrpSpPr>
                                                      <p:cNvPr id="19509" name="Group 33"/>
                                                      <p:cNvGrpSpPr>
                                                        <a:grpSpLocks/>
                                                      </p:cNvGrpSpPr>
                                                      <p:nvPr/>
                                                    </p:nvGrpSpPr>
                                                    <p:grpSpPr bwMode="auto">
                                                      <a:xfrm>
                                                        <a:off x="601" y="2466"/>
                                                        <a:ext cx="884" cy="476"/>
                                                        <a:chOff x="601" y="2466"/>
                                                        <a:chExt cx="884" cy="476"/>
                                                      </a:xfrm>
                                                    </p:grpSpPr>
                                                    <p:sp>
                                                      <p:nvSpPr>
                                                        <p:cNvPr id="19510" name="Oval 21"/>
                                                        <p:cNvSpPr>
                                                          <a:spLocks noChangeArrowheads="1"/>
                                                        </p:cNvSpPr>
                                                        <p:nvPr/>
                                                      </p:nvSpPr>
                                                      <p:spPr bwMode="auto">
                                                        <a:xfrm>
                                                          <a:off x="601" y="2840"/>
                                                          <a:ext cx="136" cy="102"/>
                                                        </a:xfrm>
                                                        <a:prstGeom prst="ellipse">
                                                          <a:avLst/>
                                                        </a:prstGeom>
                                                        <a:solidFill>
                                                          <a:schemeClr val="tx1"/>
                                                        </a:solidFill>
                                                        <a:ln w="952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  <a:round/>
                                                          <a:headEnd/>
                                                          <a:tailEnd/>
                                                        </a:ln>
                                                      </p:spPr>
                                                      <p:txBody>
                                                        <a:bodyPr wrap="none" anchor="ctr"/>
                                                        <a:lstStyle>
                                                          <a:lvl1pPr eaLnBrk="0" hangingPunct="0">
                                                            <a:spcBef>
                                                              <a:spcPct val="20000"/>
                                                            </a:spcBef>
                                                            <a:buClr>
                                                              <a:srgbClr val="0BD0D9"/>
                                                            </a:buClr>
                                                            <a:buSzPct val="95000"/>
                                                            <a:buFont typeface="Wingdings 2" pitchFamily="18" charset="2"/>
                                                            <a:buChar char=""/>
                                                            <a:defRPr sz="2600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latin typeface="Constantia" pitchFamily="18" charset="0"/>
                                                            </a:defRPr>
                                                          </a:lvl1pPr>
                                                          <a:lvl2pPr marL="742950" indent="-285750" eaLnBrk="0" hangingPunct="0">
                                                            <a:spcBef>
                                                              <a:spcPct val="20000"/>
                                                            </a:spcBef>
                                                            <a:buClr>
                                                              <a:schemeClr val="accent1"/>
                                                            </a:buClr>
                                                            <a:buSzPct val="85000"/>
                                                            <a:buFont typeface="Wingdings 2" pitchFamily="18" charset="2"/>
                                                            <a:buChar char=""/>
                                                            <a:defRPr sz="2400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latin typeface="Constantia" pitchFamily="18" charset="0"/>
                                                            </a:defRPr>
                                                          </a:lvl2pPr>
                                                          <a:lvl3pPr marL="1143000" indent="-228600" eaLnBrk="0" hangingPunct="0">
                                                            <a:spcBef>
                                                              <a:spcPct val="20000"/>
                                                            </a:spcBef>
                                                            <a:buClr>
                                                              <a:schemeClr val="accent2"/>
                                                            </a:buClr>
                                                            <a:buSzPct val="70000"/>
                                                            <a:buFont typeface="Wingdings 2" pitchFamily="18" charset="2"/>
                                                            <a:buChar char=""/>
                                                            <a:defRPr sz="2100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latin typeface="Constantia" pitchFamily="18" charset="0"/>
                                                            </a:defRPr>
                                                          </a:lvl3pPr>
                                                          <a:lvl4pPr marL="1600200" indent="-228600" eaLnBrk="0" hangingPunct="0">
                                                            <a:spcBef>
                                                              <a:spcPct val="20000"/>
                                                            </a:spcBef>
                                                            <a:buClr>
                                                              <a:srgbClr val="0BD0D9"/>
                                                            </a:buClr>
                                                            <a:buSzPct val="65000"/>
                                                            <a:buFont typeface="Wingdings 2" pitchFamily="18" charset="2"/>
                                                            <a:buChar char=""/>
                                                            <a:defRPr sz="2000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latin typeface="Constantia" pitchFamily="18" charset="0"/>
                                                            </a:defRPr>
                                                          </a:lvl4pPr>
                                                          <a:lvl5pPr marL="2057400" indent="-228600" eaLnBrk="0" hangingPunct="0">
                                                            <a:spcBef>
                                                              <a:spcPct val="20000"/>
                                                            </a:spcBef>
                                                            <a:buClr>
                                                              <a:srgbClr val="10CF9B"/>
                                                            </a:buClr>
                                                            <a:buSzPct val="65000"/>
                                                            <a:buFont typeface="Wingdings 2" pitchFamily="18" charset="2"/>
                                                            <a:buChar char=""/>
                                                            <a:defRPr sz="2000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latin typeface="Constantia" pitchFamily="18" charset="0"/>
                                                            </a:defRPr>
                                                          </a:lvl5pPr>
                                                          <a:lvl6pPr marL="2514600" indent="-228600" eaLnBrk="0" fontAlgn="base" hangingPunct="0">
                                                            <a:spcBef>
                                                              <a:spcPct val="20000"/>
                                                            </a:spcBef>
                                                            <a:spcAft>
                                                              <a:spcPct val="0"/>
                                                            </a:spcAft>
                                                            <a:buClr>
                                                              <a:srgbClr val="10CF9B"/>
                                                            </a:buClr>
                                                            <a:buSzPct val="65000"/>
                                                            <a:buFont typeface="Wingdings 2" pitchFamily="18" charset="2"/>
                                                            <a:buChar char=""/>
                                                            <a:defRPr sz="2000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latin typeface="Constantia" pitchFamily="18" charset="0"/>
                                                            </a:defRPr>
                                                          </a:lvl6pPr>
                                                          <a:lvl7pPr marL="2971800" indent="-228600" eaLnBrk="0" fontAlgn="base" hangingPunct="0">
                                                            <a:spcBef>
                                                              <a:spcPct val="20000"/>
                                                            </a:spcBef>
                                                            <a:spcAft>
                                                              <a:spcPct val="0"/>
                                                            </a:spcAft>
                                                            <a:buClr>
                                                              <a:srgbClr val="10CF9B"/>
                                                            </a:buClr>
                                                            <a:buSzPct val="65000"/>
                                                            <a:buFont typeface="Wingdings 2" pitchFamily="18" charset="2"/>
                                                            <a:buChar char=""/>
                                                            <a:defRPr sz="2000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latin typeface="Constantia" pitchFamily="18" charset="0"/>
                                                            </a:defRPr>
                                                          </a:lvl7pPr>
                                                          <a:lvl8pPr marL="3429000" indent="-228600" eaLnBrk="0" fontAlgn="base" hangingPunct="0">
                                                            <a:spcBef>
                                                              <a:spcPct val="20000"/>
                                                            </a:spcBef>
                                                            <a:spcAft>
                                                              <a:spcPct val="0"/>
                                                            </a:spcAft>
                                                            <a:buClr>
                                                              <a:srgbClr val="10CF9B"/>
                                                            </a:buClr>
                                                            <a:buSzPct val="65000"/>
                                                            <a:buFont typeface="Wingdings 2" pitchFamily="18" charset="2"/>
                                                            <a:buChar char=""/>
                                                            <a:defRPr sz="2000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latin typeface="Constantia" pitchFamily="18" charset="0"/>
                                                            </a:defRPr>
                                                          </a:lvl8pPr>
                                                          <a:lvl9pPr marL="3886200" indent="-228600" eaLnBrk="0" fontAlgn="base" hangingPunct="0">
                                                            <a:spcBef>
                                                              <a:spcPct val="20000"/>
                                                            </a:spcBef>
                                                            <a:spcAft>
                                                              <a:spcPct val="0"/>
                                                            </a:spcAft>
                                                            <a:buClr>
                                                              <a:srgbClr val="10CF9B"/>
                                                            </a:buClr>
                                                            <a:buSzPct val="65000"/>
                                                            <a:buFont typeface="Wingdings 2" pitchFamily="18" charset="2"/>
                                                            <a:buChar char=""/>
                                                            <a:defRPr sz="2000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latin typeface="Constantia" pitchFamily="18" charset="0"/>
                                                            </a:defRPr>
                                                          </a:lvl9pPr>
                                                        </a:lstStyle>
                                                        <a:p>
                                                          <a:pPr eaLnBrk="1" hangingPunct="1">
                                                            <a:spcBef>
                                                              <a:spcPct val="0"/>
                                                            </a:spcBef>
                                                            <a:buClrTx/>
                                                            <a:buSzTx/>
                                                            <a:buFontTx/>
                                                            <a:buNone/>
                                                          </a:pPr>
                                                          <a:endParaRPr lang="ru-RU" altLang="ru-RU" sz="1800">
                                                            <a:latin typeface="Garamond" pitchFamily="18" charset="0"/>
                                                          </a:endParaRPr>
                                                        </a:p>
                                                      </p:txBody>
                                                    </p:sp>
                                                    <p:grpSp>
                                                      <p:nvGrpSpPr>
                                                        <p:cNvPr id="19511" name="Group 32"/>
                                                        <p:cNvGrpSpPr>
                                                          <a:grpSpLocks/>
                                                        </p:cNvGrpSpPr>
                                                        <p:nvPr/>
                                                      </p:nvGrpSpPr>
                                                      <p:grpSpPr bwMode="auto">
                                                        <a:xfrm>
                                                          <a:off x="669" y="2466"/>
                                                          <a:ext cx="816" cy="408"/>
                                                          <a:chOff x="669" y="2466"/>
                                                          <a:chExt cx="816" cy="408"/>
                                                        </a:xfrm>
                                                      </p:grpSpPr>
                                                      <p:sp>
                                                        <p:nvSpPr>
                                                          <p:cNvPr id="19512" name="Line 27"/>
                                                          <p:cNvSpPr>
                                                            <a:spLocks noChangeShapeType="1"/>
                                                          </p:cNvSpPr>
                                                          <p:nvPr/>
                                                        </p:nvSpPr>
                                                        <p:spPr bwMode="auto">
                                                          <a:xfrm flipH="1">
                                                            <a:off x="669" y="2534"/>
                                                            <a:ext cx="408" cy="306"/>
                                                          </a:xfrm>
                                                          <a:prstGeom prst="line">
                                                            <a:avLst/>
                                                          </a:prstGeom>
                                                          <a:noFill/>
                                                          <a:ln w="28575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round/>
                                                            <a:headEnd/>
                                                            <a:tailEnd/>
                                                          </a:ln>
                                                          <a:extLst>
                                                            <a:ext uri="{909E8E84-426E-40DD-AFC4-6F175D3DCCD1}">
                                                              <a14:hiddenFill xmlns:a14="http://schemas.microsoft.com/office/drawing/2010/main" xmlns="">
                                                                <a:noFill/>
                                                              </a14:hiddenFill>
                                                            </a:ext>
                                                          </a:extLst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endParaRPr lang="ru-RU"/>
                                                          </a:p>
                                                        </p:txBody>
                                                      </p:sp>
                                                      <p:grpSp>
                                                        <p:nvGrpSpPr>
                                                          <p:cNvPr id="19513" name="Group 31"/>
                                                          <p:cNvGrpSpPr>
                                                            <a:grpSpLocks/>
                                                          </p:cNvGrpSpPr>
                                                          <p:nvPr/>
                                                        </p:nvGrpSpPr>
                                                        <p:grpSpPr bwMode="auto">
                                                          <a:xfrm>
                                                            <a:off x="1043" y="2466"/>
                                                            <a:ext cx="442" cy="408"/>
                                                            <a:chOff x="1043" y="2466"/>
                                                            <a:chExt cx="442" cy="408"/>
                                                          </a:xfrm>
                                                        </p:grpSpPr>
                                                        <p:sp>
                                                          <p:nvSpPr>
                                                            <p:cNvPr id="19514" name="Oval 20"/>
                                                            <p:cNvSpPr>
                                                              <a:spLocks noChangeArrowheads="1"/>
                                                            </p:cNvSpPr>
                                                            <p:nvPr/>
                                                          </p:nvSpPr>
                                                          <p:spPr bwMode="auto">
                                                            <a:xfrm>
                                                              <a:off x="1043" y="2466"/>
                                                              <a:ext cx="136" cy="102"/>
                                                            </a:xfrm>
                                                            <a:prstGeom prst="ellipse">
                                                              <a:avLst/>
                                                            </a:prstGeom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n w="9525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round/>
                                                              <a:headEnd/>
                                                              <a:tailEnd/>
                                                            </a:ln>
                                                          </p:spPr>
                                                          <p:txBody>
                                                            <a:bodyPr wrap="none" anchor="ctr"/>
                                                            <a:lstStyle>
                                                              <a:lvl1pPr eaLnBrk="0" hangingPunct="0">
                                                                <a:spcBef>
                                                                  <a:spcPct val="20000"/>
                                                                </a:spcBef>
                                                                <a:buClr>
                                                                  <a:srgbClr val="0BD0D9"/>
                                                                </a:buClr>
                                                                <a:buSzPct val="95000"/>
                                                                <a:buFont typeface="Wingdings 2" pitchFamily="18" charset="2"/>
                                                                <a:buChar char=""/>
                                                                <a:defRPr sz="2600">
                                                                  <a:solidFill>
                                                                    <a:schemeClr val="tx1"/>
                                                                  </a:solidFill>
                                                                  <a:latin typeface="Constantia" pitchFamily="18" charset="0"/>
                                                                </a:defRPr>
                                                              </a:lvl1pPr>
                                                              <a:lvl2pPr marL="742950" indent="-285750" eaLnBrk="0" hangingPunct="0">
                                                                <a:spcBef>
                                                                  <a:spcPct val="20000"/>
                                                                </a:spcBef>
                                                                <a:buClr>
                                                                  <a:schemeClr val="accent1"/>
                                                                </a:buClr>
                                                                <a:buSzPct val="85000"/>
                                                                <a:buFont typeface="Wingdings 2" pitchFamily="18" charset="2"/>
                                                                <a:buChar char=""/>
                                                                <a:defRPr sz="2400">
                                                                  <a:solidFill>
                                                                    <a:schemeClr val="tx1"/>
                                                                  </a:solidFill>
                                                                  <a:latin typeface="Constantia" pitchFamily="18" charset="0"/>
                                                                </a:defRPr>
                                                              </a:lvl2pPr>
                                                              <a:lvl3pPr marL="1143000" indent="-228600" eaLnBrk="0" hangingPunct="0">
                                                                <a:spcBef>
                                                                  <a:spcPct val="20000"/>
                                                                </a:spcBef>
                                                                <a:buClr>
                                                                  <a:schemeClr val="accent2"/>
                                                                </a:buClr>
                                                                <a:buSzPct val="70000"/>
                                                                <a:buFont typeface="Wingdings 2" pitchFamily="18" charset="2"/>
                                                                <a:buChar char=""/>
                                                                <a:defRPr sz="2100">
                                                                  <a:solidFill>
                                                                    <a:schemeClr val="tx1"/>
                                                                  </a:solidFill>
                                                                  <a:latin typeface="Constantia" pitchFamily="18" charset="0"/>
                                                                </a:defRPr>
                                                              </a:lvl3pPr>
                                                              <a:lvl4pPr marL="1600200" indent="-228600" eaLnBrk="0" hangingPunct="0">
                                                                <a:spcBef>
                                                                  <a:spcPct val="20000"/>
                                                                </a:spcBef>
                                                                <a:buClr>
                                                                  <a:srgbClr val="0BD0D9"/>
                                                                </a:buClr>
                                                                <a:buSzPct val="65000"/>
                                                                <a:buFont typeface="Wingdings 2" pitchFamily="18" charset="2"/>
                                                                <a:buChar char=""/>
                                                                <a:defRPr sz="2000">
                                                                  <a:solidFill>
                                                                    <a:schemeClr val="tx1"/>
                                                                  </a:solidFill>
                                                                  <a:latin typeface="Constantia" pitchFamily="18" charset="0"/>
                                                                </a:defRPr>
                                                              </a:lvl4pPr>
                                                              <a:lvl5pPr marL="2057400" indent="-228600" eaLnBrk="0" hangingPunct="0">
                                                                <a:spcBef>
                                                                  <a:spcPct val="20000"/>
                                                                </a:spcBef>
                                                                <a:buClr>
                                                                  <a:srgbClr val="10CF9B"/>
                                                                </a:buClr>
                                                                <a:buSzPct val="65000"/>
                                                                <a:buFont typeface="Wingdings 2" pitchFamily="18" charset="2"/>
                                                                <a:buChar char=""/>
                                                                <a:defRPr sz="2000">
                                                                  <a:solidFill>
                                                                    <a:schemeClr val="tx1"/>
                                                                  </a:solidFill>
                                                                  <a:latin typeface="Constantia" pitchFamily="18" charset="0"/>
                                                                </a:defRPr>
                                                              </a:lvl5pPr>
                                                              <a:lvl6pPr marL="2514600" indent="-228600" eaLnBrk="0" fontAlgn="base" hangingPunct="0">
                                                                <a:spcBef>
                                                                  <a:spcPct val="20000"/>
                                                                </a:spcBef>
                                                                <a:spcAft>
                                                                  <a:spcPct val="0"/>
                                                                </a:spcAft>
                                                                <a:buClr>
                                                                  <a:srgbClr val="10CF9B"/>
                                                                </a:buClr>
                                                                <a:buSzPct val="65000"/>
                                                                <a:buFont typeface="Wingdings 2" pitchFamily="18" charset="2"/>
                                                                <a:buChar char=""/>
                                                                <a:defRPr sz="2000">
                                                                  <a:solidFill>
                                                                    <a:schemeClr val="tx1"/>
                                                                  </a:solidFill>
                                                                  <a:latin typeface="Constantia" pitchFamily="18" charset="0"/>
                                                                </a:defRPr>
                                                              </a:lvl6pPr>
                                                              <a:lvl7pPr marL="2971800" indent="-228600" eaLnBrk="0" fontAlgn="base" hangingPunct="0">
                                                                <a:spcBef>
                                                                  <a:spcPct val="20000"/>
                                                                </a:spcBef>
                                                                <a:spcAft>
                                                                  <a:spcPct val="0"/>
                                                                </a:spcAft>
                                                                <a:buClr>
                                                                  <a:srgbClr val="10CF9B"/>
                                                                </a:buClr>
                                                                <a:buSzPct val="65000"/>
                                                                <a:buFont typeface="Wingdings 2" pitchFamily="18" charset="2"/>
                                                                <a:buChar char=""/>
                                                                <a:defRPr sz="2000">
                                                                  <a:solidFill>
                                                                    <a:schemeClr val="tx1"/>
                                                                  </a:solidFill>
                                                                  <a:latin typeface="Constantia" pitchFamily="18" charset="0"/>
                                                                </a:defRPr>
                                                              </a:lvl7pPr>
                                                              <a:lvl8pPr marL="3429000" indent="-228600" eaLnBrk="0" fontAlgn="base" hangingPunct="0">
                                                                <a:spcBef>
                                                                  <a:spcPct val="20000"/>
                                                                </a:spcBef>
                                                                <a:spcAft>
                                                                  <a:spcPct val="0"/>
                                                                </a:spcAft>
                                                                <a:buClr>
                                                                  <a:srgbClr val="10CF9B"/>
                                                                </a:buClr>
                                                                <a:buSzPct val="65000"/>
                                                                <a:buFont typeface="Wingdings 2" pitchFamily="18" charset="2"/>
                                                                <a:buChar char=""/>
                                                                <a:defRPr sz="2000">
                                                                  <a:solidFill>
                                                                    <a:schemeClr val="tx1"/>
                                                                  </a:solidFill>
                                                                  <a:latin typeface="Constantia" pitchFamily="18" charset="0"/>
                                                                </a:defRPr>
                                                              </a:lvl8pPr>
                                                              <a:lvl9pPr marL="3886200" indent="-228600" eaLnBrk="0" fontAlgn="base" hangingPunct="0">
                                                                <a:spcBef>
                                                                  <a:spcPct val="20000"/>
                                                                </a:spcBef>
                                                                <a:spcAft>
                                                                  <a:spcPct val="0"/>
                                                                </a:spcAft>
                                                                <a:buClr>
                                                                  <a:srgbClr val="10CF9B"/>
                                                                </a:buClr>
                                                                <a:buSzPct val="65000"/>
                                                                <a:buFont typeface="Wingdings 2" pitchFamily="18" charset="2"/>
                                                                <a:buChar char=""/>
                                                                <a:defRPr sz="2000">
                                                                  <a:solidFill>
                                                                    <a:schemeClr val="tx1"/>
                                                                  </a:solidFill>
                                                                  <a:latin typeface="Constantia" pitchFamily="18" charset="0"/>
                                                                </a:defRPr>
                                                              </a:lvl9pPr>
                                                            </a:lstStyle>
                                                            <a:p>
                                                              <a:pPr eaLnBrk="1" hangingPunct="1">
                                                                <a:spcBef>
                                                                  <a:spcPct val="0"/>
                                                                </a:spcBef>
                                                                <a:buClrTx/>
                                                                <a:buSzTx/>
                                                                <a:buFontTx/>
                                                                <a:buNone/>
                                                              </a:pPr>
                                                              <a:endParaRPr lang="ru-RU" altLang="ru-RU" sz="1800">
                                                                <a:latin typeface="Garamond" pitchFamily="18" charset="0"/>
                                                              </a:endParaRPr>
                                                            </a:p>
                                                          </p:txBody>
                                                        </p:sp>
                                                        <p:sp>
                                                          <p:nvSpPr>
                                                            <p:cNvPr id="19515" name="Line 30"/>
                                                            <p:cNvSpPr>
                                                              <a:spLocks noChangeShapeType="1"/>
                                                            </p:cNvSpPr>
                                                            <p:nvPr/>
                                                          </p:nvSpPr>
                                                          <p:spPr bwMode="auto">
                                                            <a:xfrm>
                                                              <a:off x="1179" y="2534"/>
                                                              <a:ext cx="306" cy="340"/>
                                                            </a:xfrm>
                                                            <a:prstGeom prst="line">
                                                              <a:avLst/>
                                                            </a:prstGeom>
                                                            <a:noFill/>
                                                            <a:ln w="28575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round/>
                                                              <a:headEnd/>
                                                              <a:tailEnd/>
                                                            </a:ln>
                                                            <a:extLst>
                                                              <a:ext uri="{909E8E84-426E-40DD-AFC4-6F175D3DCCD1}">
                                                                <a14:hiddenFill xmlns:a14="http://schemas.microsoft.com/office/drawing/2010/main" xmlns="">
                                                                  <a:noFill/>
                                                                </a14:hiddenFill>
                                                              </a:ext>
                                                            </a:extLst>
                                                          </p:spPr>
                                                          <p:txBody>
                                                            <a:bodyPr/>
                                                            <a:lstStyle/>
                                                            <a:p>
                                                              <a:endParaRPr lang="ru-RU"/>
                                                            </a:p>
                                                          </p:txBody>
                                                        </p:sp>
                                                      </p:grpSp>
                                                    </p:grpSp>
                                                  </p:grpSp>
                                                </p:grpSp>
                                                <p:sp>
                                                  <p:nvSpPr>
                                                    <p:cNvPr id="19507" name="Line 35"/>
                                                    <p:cNvSpPr>
                                                      <a:spLocks noChangeShapeType="1"/>
                                                    </p:cNvSpPr>
                                                    <p:nvPr/>
                                                  </p:nvSpPr>
                                                  <p:spPr bwMode="auto">
                                                    <a:xfrm flipH="1">
                                                      <a:off x="363" y="2908"/>
                                                      <a:ext cx="238" cy="205"/>
                                                    </a:xfrm>
                                                    <a:prstGeom prst="line">
                                                      <a:avLst/>
                                                    </a:prstGeom>
                                                    <a:noFill/>
                                                    <a:ln w="28575">
                                                      <a:solidFill>
                                                        <a:schemeClr val="tx1"/>
                                                      </a:solidFill>
                                                      <a:round/>
                                                      <a:headEnd/>
                                                      <a:tailEnd/>
                                                    </a:ln>
                                                    <a:extLst>
                                                      <a:ext uri="{909E8E84-426E-40DD-AFC4-6F175D3DCCD1}">
                                                        <a14:hiddenFill xmlns:a14="http://schemas.microsoft.com/office/drawing/2010/main" xmlns="">
                                                          <a:noFill/>
                                                        </a14:hiddenFill>
                                                      </a:ext>
                                                    </a:extLst>
                                                  </p:spPr>
                                                  <p:txBody>
                                                    <a:bodyPr/>
                                                    <a:lstStyle/>
                                                    <a:p>
                                                      <a:endParaRPr lang="ru-RU"/>
                                                    </a:p>
                                                  </p:txBody>
                                                </p:sp>
                                              </p:grpSp>
                                              <p:sp>
                                                <p:nvSpPr>
                                                  <p:cNvPr id="19505" name="Line 37"/>
                                                  <p:cNvSpPr>
                                                    <a:spLocks noChangeShapeType="1"/>
                                                  </p:cNvSpPr>
                                                  <p:nvPr/>
                                                </p:nvSpPr>
                                                <p:spPr bwMode="auto">
                                                  <a:xfrm>
                                                    <a:off x="703" y="2908"/>
                                                    <a:ext cx="204" cy="239"/>
                                                  </a:xfrm>
                                                  <a:prstGeom prst="line">
                                                    <a:avLst/>
                                                  </a:prstGeom>
                                                  <a:noFill/>
                                                  <a:ln w="28575">
                                                    <a:solidFill>
                                                      <a:schemeClr val="tx1"/>
                                                    </a:solidFill>
                                                    <a:round/>
                                                    <a:headEnd/>
                                                    <a:tailEnd/>
                                                  </a:ln>
                                                  <a:extLst>
                                                    <a:ext uri="{909E8E84-426E-40DD-AFC4-6F175D3DCCD1}">
                                                      <a14:hiddenFill xmlns:a14="http://schemas.microsoft.com/office/drawing/2010/main" xmlns="">
                                                        <a:noFill/>
                                                      </a14:hiddenFill>
                                                    </a:ext>
                                                  </a:extLst>
                                                </p:spPr>
                                                <p:txBody>
                                                  <a:bodyPr/>
                                                  <a:lstStyle/>
                                                  <a:p>
                                                    <a:endParaRPr lang="ru-RU"/>
                                                  </a:p>
                                                </p:txBody>
                                              </p:sp>
                                            </p:grpSp>
                                          </p:grpSp>
                                        </p:grpSp>
                                        <p:grpSp>
                                          <p:nvGrpSpPr>
                                            <p:cNvPr id="19497" name="Group 50"/>
                                            <p:cNvGrpSpPr>
                                              <a:grpSpLocks/>
                                            </p:cNvGrpSpPr>
                                            <p:nvPr/>
                                          </p:nvGrpSpPr>
                                          <p:grpSpPr bwMode="auto">
                                            <a:xfrm>
                                              <a:off x="1519" y="2908"/>
                                              <a:ext cx="272" cy="307"/>
                                              <a:chOff x="1519" y="2908"/>
                                              <a:chExt cx="272" cy="307"/>
                                            </a:xfrm>
                                          </p:grpSpPr>
                                          <p:sp>
                                            <p:nvSpPr>
                                              <p:cNvPr id="19498" name="Oval 45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1655" y="3113"/>
                                                <a:ext cx="136" cy="102"/>
                                              </a:xfrm>
                                              <a:prstGeom prst="ellipse">
                                                <a:avLst/>
                                              </a:prstGeom>
                                              <a:solidFill>
                                                <a:schemeClr val="tx1"/>
                                              </a:solidFill>
                                              <a:ln w="9525">
                                                <a:solidFill>
                                                  <a:schemeClr val="tx1"/>
                                                </a:solidFill>
                                                <a:round/>
                                                <a:headEnd/>
                                                <a:tailEnd/>
                                              </a:ln>
                                            </p:spPr>
                                            <p:txBody>
                                              <a:bodyPr wrap="none" anchor="ctr"/>
                                              <a:lstStyle>
                                                <a:lvl1pPr eaLnBrk="0" hangingPunct="0">
                                                  <a:spcBef>
                                                    <a:spcPct val="20000"/>
                                                  </a:spcBef>
                                                  <a:buClr>
                                                    <a:srgbClr val="0BD0D9"/>
                                                  </a:buClr>
                                                  <a:buSzPct val="95000"/>
                                                  <a:buFont typeface="Wingdings 2" pitchFamily="18" charset="2"/>
                                                  <a:buChar char=""/>
                                                  <a:defRPr sz="26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spcBef>
                                                    <a:spcPct val="20000"/>
                                                  </a:spcBef>
                                                  <a:buClr>
                                                    <a:schemeClr val="accent1"/>
                                                  </a:buClr>
                                                  <a:buSzPct val="85000"/>
                                                  <a:buFont typeface="Wingdings 2" pitchFamily="18" charset="2"/>
                                                  <a:buChar char=""/>
                                                  <a:defRPr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spcBef>
                                                    <a:spcPct val="20000"/>
                                                  </a:spcBef>
                                                  <a:buClr>
                                                    <a:schemeClr val="accent2"/>
                                                  </a:buClr>
                                                  <a:buSzPct val="70000"/>
                                                  <a:buFont typeface="Wingdings 2" pitchFamily="18" charset="2"/>
                                                  <a:buChar char=""/>
                                                  <a:defRPr sz="21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spcBef>
                                                    <a:spcPct val="20000"/>
                                                  </a:spcBef>
                                                  <a:buClr>
                                                    <a:srgbClr val="0BD0D9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spcBef>
                                                    <a:spcPct val="20000"/>
                                                  </a:spcBef>
                                                  <a:buClr>
                                                    <a:srgbClr val="10CF9B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2000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buClr>
                                                    <a:srgbClr val="10CF9B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2000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buClr>
                                                    <a:srgbClr val="10CF9B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2000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buClr>
                                                    <a:srgbClr val="10CF9B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2000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buClr>
                                                    <a:srgbClr val="10CF9B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algn="ctr" eaLnBrk="1" hangingPunct="1">
                                                  <a:spcBef>
                                                    <a:spcPct val="0"/>
                                                  </a:spcBef>
                                                  <a:buClrTx/>
                                                  <a:buSzTx/>
                                                  <a:buFontTx/>
                                                  <a:buNone/>
                                                </a:pPr>
                                                <a:r>
                                                  <a:rPr lang="ru-RU" altLang="ru-RU" sz="1800">
                                                    <a:latin typeface="Garamond" pitchFamily="18" charset="0"/>
                                                  </a:rPr>
                                                  <a:t>м</a:t>
                                                </a:r>
                                              </a:p>
                                            </p:txBody>
                                          </p:sp>
                                          <p:sp>
                                            <p:nvSpPr>
                                              <p:cNvPr id="19499" name="Line 49"/>
                                              <p:cNvSpPr>
                                                <a:spLocks noChangeShapeType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1519" y="2908"/>
                                                <a:ext cx="238" cy="239"/>
                                              </a:xfrm>
                                              <a:prstGeom prst="line">
                                                <a:avLst/>
                                              </a:prstGeom>
                                              <a:noFill/>
                                              <a:ln w="28575">
                                                <a:solidFill>
                                                  <a:schemeClr val="tx1"/>
                                                </a:solidFill>
                                                <a:round/>
                                                <a:headEnd/>
                                                <a:tailEnd/>
                                              </a:ln>
                                              <a:extLst>
                                                <a:ext uri="{909E8E84-426E-40DD-AFC4-6F175D3DCCD1}">
                                                  <a14:hiddenFill xmlns:a14="http://schemas.microsoft.com/office/drawing/2010/main" xmlns="">
                                                    <a:noFill/>
                                                  </a14:hiddenFill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/>
                                              <a:p>
                                                <a:endParaRPr lang="ru-RU"/>
                                              </a:p>
                                            </p:txBody>
                                          </p:sp>
                                        </p:grpSp>
                                      </p:grpSp>
                                    </p:grpSp>
                                  </p:grpSp>
                                </p:grpSp>
                              </p:grpSp>
                            </p:grpSp>
                            <p:sp>
                              <p:nvSpPr>
                                <p:cNvPr id="19485" name="Line 58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941" y="3181"/>
                                  <a:ext cx="102" cy="272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round/>
                                  <a:headEnd/>
                                  <a:tailEnd/>
                                </a:ln>
                                <a:extLst>
                                  <a:ext uri="{909E8E84-426E-40DD-AFC4-6F175D3DCCD1}">
                                    <a14:hiddenFill xmlns:a14="http://schemas.microsoft.com/office/drawing/2010/main" xmlns="">
                                      <a:noFill/>
                                    </a14:hiddenFill>
                                  </a:ext>
                                </a:extLst>
                              </p:spPr>
                              <p:txBody>
                                <a:bodyPr/>
                                <a:lstStyle/>
                                <a:p>
                                  <a:endParaRPr lang="ru-RU"/>
                                </a:p>
                              </p:txBody>
                            </p:sp>
                          </p:grpSp>
                          <p:sp>
                            <p:nvSpPr>
                              <p:cNvPr id="19483" name="Line 60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 flipH="1">
                                <a:off x="1621" y="3181"/>
                                <a:ext cx="69" cy="306"/>
                              </a:xfrm>
                              <a:prstGeom prst="line">
                                <a:avLst/>
                              </a:prstGeom>
                              <a:noFill/>
                              <a:ln w="28575">
                                <a:solidFill>
                                  <a:schemeClr val="tx1"/>
                                </a:solidFill>
                                <a:round/>
                                <a:headEnd/>
                                <a:tailEnd/>
                              </a:ln>
                              <a:extLst>
                                <a:ext uri="{909E8E84-426E-40DD-AFC4-6F175D3DCCD1}">
                                  <a14:hiddenFill xmlns:a14="http://schemas.microsoft.com/office/drawing/2010/main" xmlns="">
                                    <a:noFill/>
                                  </a14:hiddenFill>
                                </a:ext>
                              </a:extLst>
                            </p:spPr>
                            <p:txBody>
                              <a:bodyPr/>
                              <a:lstStyle/>
                              <a:p>
                                <a:endParaRPr lang="ru-RU"/>
                              </a:p>
                            </p:txBody>
                          </p:sp>
                        </p:grpSp>
                        <p:grpSp>
                          <p:nvGrpSpPr>
                            <p:cNvPr id="19479" name="Group 110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1247" y="3181"/>
                              <a:ext cx="204" cy="374"/>
                              <a:chOff x="1247" y="3181"/>
                              <a:chExt cx="204" cy="374"/>
                            </a:xfrm>
                          </p:grpSpPr>
                          <p:sp>
                            <p:nvSpPr>
                              <p:cNvPr id="19480" name="Line 106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>
                                <a:off x="1247" y="3181"/>
                                <a:ext cx="136" cy="272"/>
                              </a:xfrm>
                              <a:prstGeom prst="line">
                                <a:avLst/>
                              </a:prstGeom>
                              <a:noFill/>
                              <a:ln w="28575">
                                <a:solidFill>
                                  <a:schemeClr val="tx1"/>
                                </a:solidFill>
                                <a:round/>
                                <a:headEnd/>
                                <a:tailEnd/>
                              </a:ln>
                              <a:extLst>
                                <a:ext uri="{909E8E84-426E-40DD-AFC4-6F175D3DCCD1}">
                                  <a14:hiddenFill xmlns:a14="http://schemas.microsoft.com/office/drawing/2010/main" xmlns="">
                                    <a:noFill/>
                                  </a14:hiddenFill>
                                </a:ext>
                              </a:extLst>
                            </p:spPr>
                            <p:txBody>
                              <a:bodyPr/>
                              <a:lstStyle/>
                              <a:p>
                                <a:endParaRPr lang="ru-RU"/>
                              </a:p>
                            </p:txBody>
                          </p:sp>
                          <p:sp>
                            <p:nvSpPr>
                              <p:cNvPr id="19481" name="Oval 107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 flipV="1">
                                <a:off x="1315" y="3453"/>
                                <a:ext cx="136" cy="102"/>
                              </a:xfrm>
                              <a:prstGeom prst="ellipse">
                                <a:avLst/>
                              </a:prstGeom>
                              <a:solidFill>
                                <a:schemeClr val="tx1"/>
                              </a:solidFill>
                              <a:ln w="9525">
                                <a:solidFill>
                                  <a:schemeClr val="tx1"/>
                                </a:solidFill>
                                <a:round/>
                                <a:headEnd/>
                                <a:tailEnd/>
                              </a:ln>
                            </p:spPr>
                            <p:txBody>
                              <a:bodyPr wrap="none" anchor="ctr"/>
                              <a:lstStyle>
                                <a:lvl1pPr eaLnBrk="0" hangingPunct="0">
                                  <a:spcBef>
                                    <a:spcPct val="20000"/>
                                  </a:spcBef>
                                  <a:buClr>
                                    <a:srgbClr val="0BD0D9"/>
                                  </a:buClr>
                                  <a:buSzPct val="95000"/>
                                  <a:buFont typeface="Wingdings 2" pitchFamily="18" charset="2"/>
                                  <a:buChar char=""/>
                                  <a:defRPr sz="2600">
                                    <a:solidFill>
                                      <a:schemeClr val="tx1"/>
                                    </a:solidFill>
                                    <a:latin typeface="Constantia" pitchFamily="18" charset="0"/>
                                  </a:defRPr>
                                </a:lvl1pPr>
                                <a:lvl2pPr marL="742950" indent="-285750" eaLnBrk="0" hangingPunct="0">
                                  <a:spcBef>
                                    <a:spcPct val="20000"/>
                                  </a:spcBef>
                                  <a:buClr>
                                    <a:schemeClr val="accent1"/>
                                  </a:buClr>
                                  <a:buSzPct val="85000"/>
                                  <a:buFont typeface="Wingdings 2" pitchFamily="18" charset="2"/>
                                  <a:buChar char=""/>
                                  <a:defRPr sz="2400">
                                    <a:solidFill>
                                      <a:schemeClr val="tx1"/>
                                    </a:solidFill>
                                    <a:latin typeface="Constantia" pitchFamily="18" charset="0"/>
                                  </a:defRPr>
                                </a:lvl2pPr>
                                <a:lvl3pPr marL="1143000" indent="-228600" eaLnBrk="0" hangingPunct="0">
                                  <a:spcBef>
                                    <a:spcPct val="20000"/>
                                  </a:spcBef>
                                  <a:buClr>
                                    <a:schemeClr val="accent2"/>
                                  </a:buClr>
                                  <a:buSzPct val="70000"/>
                                  <a:buFont typeface="Wingdings 2" pitchFamily="18" charset="2"/>
                                  <a:buChar char=""/>
                                  <a:defRPr sz="2100">
                                    <a:solidFill>
                                      <a:schemeClr val="tx1"/>
                                    </a:solidFill>
                                    <a:latin typeface="Constantia" pitchFamily="18" charset="0"/>
                                  </a:defRPr>
                                </a:lvl3pPr>
                                <a:lvl4pPr marL="1600200" indent="-228600" eaLnBrk="0" hangingPunct="0">
                                  <a:spcBef>
                                    <a:spcPct val="20000"/>
                                  </a:spcBef>
                                  <a:buClr>
                                    <a:srgbClr val="0BD0D9"/>
                                  </a:buClr>
                                  <a:buSzPct val="65000"/>
                                  <a:buFont typeface="Wingdings 2" pitchFamily="18" charset="2"/>
                                  <a:buChar char=""/>
                                  <a:defRPr sz="2000">
                                    <a:solidFill>
                                      <a:schemeClr val="tx1"/>
                                    </a:solidFill>
                                    <a:latin typeface="Constantia" pitchFamily="18" charset="0"/>
                                  </a:defRPr>
                                </a:lvl4pPr>
                                <a:lvl5pPr marL="2057400" indent="-228600" eaLnBrk="0" hangingPunct="0">
                                  <a:spcBef>
                                    <a:spcPct val="20000"/>
                                  </a:spcBef>
                                  <a:buClr>
                                    <a:srgbClr val="10CF9B"/>
                                  </a:buClr>
                                  <a:buSzPct val="65000"/>
                                  <a:buFont typeface="Wingdings 2" pitchFamily="18" charset="2"/>
                                  <a:buChar char=""/>
                                  <a:defRPr sz="2000">
                                    <a:solidFill>
                                      <a:schemeClr val="tx1"/>
                                    </a:solidFill>
                                    <a:latin typeface="Constantia" pitchFamily="18" charset="0"/>
                                  </a:defRPr>
                                </a:lvl5pPr>
                                <a:lvl6pPr marL="2514600" indent="-228600" eaLnBrk="0" fontAlgn="base" hangingPunct="0">
                                  <a:spcBef>
                                    <a:spcPct val="20000"/>
                                  </a:spcBef>
                                  <a:spcAft>
                                    <a:spcPct val="0"/>
                                  </a:spcAft>
                                  <a:buClr>
                                    <a:srgbClr val="10CF9B"/>
                                  </a:buClr>
                                  <a:buSzPct val="65000"/>
                                  <a:buFont typeface="Wingdings 2" pitchFamily="18" charset="2"/>
                                  <a:buChar char=""/>
                                  <a:defRPr sz="2000">
                                    <a:solidFill>
                                      <a:schemeClr val="tx1"/>
                                    </a:solidFill>
                                    <a:latin typeface="Constantia" pitchFamily="18" charset="0"/>
                                  </a:defRPr>
                                </a:lvl6pPr>
                                <a:lvl7pPr marL="2971800" indent="-228600" eaLnBrk="0" fontAlgn="base" hangingPunct="0">
                                  <a:spcBef>
                                    <a:spcPct val="20000"/>
                                  </a:spcBef>
                                  <a:spcAft>
                                    <a:spcPct val="0"/>
                                  </a:spcAft>
                                  <a:buClr>
                                    <a:srgbClr val="10CF9B"/>
                                  </a:buClr>
                                  <a:buSzPct val="65000"/>
                                  <a:buFont typeface="Wingdings 2" pitchFamily="18" charset="2"/>
                                  <a:buChar char=""/>
                                  <a:defRPr sz="2000">
                                    <a:solidFill>
                                      <a:schemeClr val="tx1"/>
                                    </a:solidFill>
                                    <a:latin typeface="Constantia" pitchFamily="18" charset="0"/>
                                  </a:defRPr>
                                </a:lvl7pPr>
                                <a:lvl8pPr marL="3429000" indent="-228600" eaLnBrk="0" fontAlgn="base" hangingPunct="0">
                                  <a:spcBef>
                                    <a:spcPct val="20000"/>
                                  </a:spcBef>
                                  <a:spcAft>
                                    <a:spcPct val="0"/>
                                  </a:spcAft>
                                  <a:buClr>
                                    <a:srgbClr val="10CF9B"/>
                                  </a:buClr>
                                  <a:buSzPct val="65000"/>
                                  <a:buFont typeface="Wingdings 2" pitchFamily="18" charset="2"/>
                                  <a:buChar char=""/>
                                  <a:defRPr sz="2000">
                                    <a:solidFill>
                                      <a:schemeClr val="tx1"/>
                                    </a:solidFill>
                                    <a:latin typeface="Constantia" pitchFamily="18" charset="0"/>
                                  </a:defRPr>
                                </a:lvl8pPr>
                                <a:lvl9pPr marL="3886200" indent="-228600" eaLnBrk="0" fontAlgn="base" hangingPunct="0">
                                  <a:spcBef>
                                    <a:spcPct val="20000"/>
                                  </a:spcBef>
                                  <a:spcAft>
                                    <a:spcPct val="0"/>
                                  </a:spcAft>
                                  <a:buClr>
                                    <a:srgbClr val="10CF9B"/>
                                  </a:buClr>
                                  <a:buSzPct val="65000"/>
                                  <a:buFont typeface="Wingdings 2" pitchFamily="18" charset="2"/>
                                  <a:buChar char=""/>
                                  <a:defRPr sz="2000">
                                    <a:solidFill>
                                      <a:schemeClr val="tx1"/>
                                    </a:solidFill>
                                    <a:latin typeface="Constantia" pitchFamily="18" charset="0"/>
                                  </a:defRPr>
                                </a:lvl9pPr>
                              </a:lstStyle>
                              <a:p>
                                <a:pPr eaLnBrk="1" hangingPunct="1">
                                  <a:spcBef>
                                    <a:spcPct val="0"/>
                                  </a:spcBef>
                                  <a:buClrTx/>
                                  <a:buSzTx/>
                                  <a:buFontTx/>
                                  <a:buNone/>
                                </a:pPr>
                                <a:endParaRPr lang="ru-RU" altLang="ru-RU" sz="1800">
                                  <a:latin typeface="Garamond" pitchFamily="18" charset="0"/>
                                </a:endParaRPr>
                              </a:p>
                            </p:txBody>
                          </p:sp>
                        </p:grpSp>
                      </p:grpSp>
                      <p:sp>
                        <p:nvSpPr>
                          <p:cNvPr id="19477" name="Oval 112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553" y="3453"/>
                            <a:ext cx="136" cy="102"/>
                          </a:xfrm>
                          <a:prstGeom prst="ellipse">
                            <a:avLst/>
                          </a:prstGeom>
                          <a:solidFill>
                            <a:schemeClr val="tx1"/>
                          </a:solidFill>
                          <a:ln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spcBef>
                                <a:spcPct val="20000"/>
                              </a:spcBef>
                              <a:buClr>
                                <a:srgbClr val="0BD0D9"/>
                              </a:buClr>
                              <a:buSzPct val="95000"/>
                              <a:buFont typeface="Wingdings 2" pitchFamily="18" charset="2"/>
                              <a:buChar char=""/>
                              <a:defRPr sz="2600">
                                <a:solidFill>
                                  <a:schemeClr val="tx1"/>
                                </a:solidFill>
                                <a:latin typeface="Constantia" pitchFamily="18" charset="0"/>
                              </a:defRPr>
                            </a:lvl1pPr>
                            <a:lvl2pPr marL="742950" indent="-285750" eaLnBrk="0" hangingPunct="0">
                              <a:spcBef>
                                <a:spcPct val="20000"/>
                              </a:spcBef>
                              <a:buClr>
                                <a:schemeClr val="accent1"/>
                              </a:buClr>
                              <a:buSzPct val="85000"/>
                              <a:buFont typeface="Wingdings 2" pitchFamily="18" charset="2"/>
                              <a:buChar char=""/>
                              <a:defRPr sz="2400">
                                <a:solidFill>
                                  <a:schemeClr val="tx1"/>
                                </a:solidFill>
                                <a:latin typeface="Constantia" pitchFamily="18" charset="0"/>
                              </a:defRPr>
                            </a:lvl2pPr>
                            <a:lvl3pPr marL="1143000" indent="-228600" eaLnBrk="0" hangingPunct="0">
                              <a:spcBef>
                                <a:spcPct val="20000"/>
                              </a:spcBef>
                              <a:buClr>
                                <a:schemeClr val="accent2"/>
                              </a:buClr>
                              <a:buSzPct val="70000"/>
                              <a:buFont typeface="Wingdings 2" pitchFamily="18" charset="2"/>
                              <a:buChar char=""/>
                              <a:defRPr sz="2100">
                                <a:solidFill>
                                  <a:schemeClr val="tx1"/>
                                </a:solidFill>
                                <a:latin typeface="Constantia" pitchFamily="18" charset="0"/>
                              </a:defRPr>
                            </a:lvl3pPr>
                            <a:lvl4pPr marL="1600200" indent="-228600" eaLnBrk="0" hangingPunct="0">
                              <a:spcBef>
                                <a:spcPct val="20000"/>
                              </a:spcBef>
                              <a:buClr>
                                <a:srgbClr val="0BD0D9"/>
                              </a:buClr>
                              <a:buSzPct val="65000"/>
                              <a:buFont typeface="Wingdings 2" pitchFamily="18" charset="2"/>
                              <a:buChar char=""/>
                              <a:defRPr sz="2000">
                                <a:solidFill>
                                  <a:schemeClr val="tx1"/>
                                </a:solidFill>
                                <a:latin typeface="Constantia" pitchFamily="18" charset="0"/>
                              </a:defRPr>
                            </a:lvl4pPr>
                            <a:lvl5pPr marL="2057400" indent="-228600" eaLnBrk="0" hangingPunct="0">
                              <a:spcBef>
                                <a:spcPct val="20000"/>
                              </a:spcBef>
                              <a:buClr>
                                <a:srgbClr val="10CF9B"/>
                              </a:buClr>
                              <a:buSzPct val="65000"/>
                              <a:buFont typeface="Wingdings 2" pitchFamily="18" charset="2"/>
                              <a:buChar char=""/>
                              <a:defRPr sz="2000">
                                <a:solidFill>
                                  <a:schemeClr val="tx1"/>
                                </a:solidFill>
                                <a:latin typeface="Constantia" pitchFamily="18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20000"/>
                              </a:spcBef>
                              <a:spcAft>
                                <a:spcPct val="0"/>
                              </a:spcAft>
                              <a:buClr>
                                <a:srgbClr val="10CF9B"/>
                              </a:buClr>
                              <a:buSzPct val="65000"/>
                              <a:buFont typeface="Wingdings 2" pitchFamily="18" charset="2"/>
                              <a:buChar char=""/>
                              <a:defRPr sz="2000">
                                <a:solidFill>
                                  <a:schemeClr val="tx1"/>
                                </a:solidFill>
                                <a:latin typeface="Constantia" pitchFamily="18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20000"/>
                              </a:spcBef>
                              <a:spcAft>
                                <a:spcPct val="0"/>
                              </a:spcAft>
                              <a:buClr>
                                <a:srgbClr val="10CF9B"/>
                              </a:buClr>
                              <a:buSzPct val="65000"/>
                              <a:buFont typeface="Wingdings 2" pitchFamily="18" charset="2"/>
                              <a:buChar char=""/>
                              <a:defRPr sz="2000">
                                <a:solidFill>
                                  <a:schemeClr val="tx1"/>
                                </a:solidFill>
                                <a:latin typeface="Constantia" pitchFamily="18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20000"/>
                              </a:spcBef>
                              <a:spcAft>
                                <a:spcPct val="0"/>
                              </a:spcAft>
                              <a:buClr>
                                <a:srgbClr val="10CF9B"/>
                              </a:buClr>
                              <a:buSzPct val="65000"/>
                              <a:buFont typeface="Wingdings 2" pitchFamily="18" charset="2"/>
                              <a:buChar char=""/>
                              <a:defRPr sz="2000">
                                <a:solidFill>
                                  <a:schemeClr val="tx1"/>
                                </a:solidFill>
                                <a:latin typeface="Constantia" pitchFamily="18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20000"/>
                              </a:spcBef>
                              <a:spcAft>
                                <a:spcPct val="0"/>
                              </a:spcAft>
                              <a:buClr>
                                <a:srgbClr val="10CF9B"/>
                              </a:buClr>
                              <a:buSzPct val="65000"/>
                              <a:buFont typeface="Wingdings 2" pitchFamily="18" charset="2"/>
                              <a:buChar char=""/>
                              <a:defRPr sz="2000">
                                <a:solidFill>
                                  <a:schemeClr val="tx1"/>
                                </a:solidFill>
                                <a:latin typeface="Constantia" pitchFamily="18" charset="0"/>
                              </a:defRPr>
                            </a:lvl9pPr>
                          </a:lstStyle>
                          <a:p>
                            <a:pPr eaLnBrk="1" hangingPunct="1">
                              <a:spcBef>
                                <a:spcPct val="0"/>
                              </a:spcBef>
                              <a:buClrTx/>
                              <a:buSzTx/>
                              <a:buFontTx/>
                              <a:buNone/>
                            </a:pPr>
                            <a:endParaRPr lang="ru-RU" altLang="ru-RU" sz="1800">
                              <a:latin typeface="Garamond" pitchFamily="18" charset="0"/>
                            </a:endParaRPr>
                          </a:p>
                        </p:txBody>
                      </p:sp>
                    </p:grpSp>
                    <p:sp>
                      <p:nvSpPr>
                        <p:cNvPr id="19475" name="Line 11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757" y="3215"/>
                          <a:ext cx="204" cy="272"/>
                        </a:xfrm>
                        <a:prstGeom prst="line">
                          <a:avLst/>
                        </a:prstGeom>
                        <a:noFill/>
                        <a:ln w="2857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</p:grpSp>
              </p:grpSp>
            </p:grpSp>
          </p:grpSp>
        </p:grpSp>
      </p:grpSp>
      <p:sp>
        <p:nvSpPr>
          <p:cNvPr id="15364" name="Прямоугольник 59"/>
          <p:cNvSpPr>
            <a:spLocks noChangeArrowheads="1"/>
          </p:cNvSpPr>
          <p:nvPr/>
        </p:nvSpPr>
        <p:spPr bwMode="auto">
          <a:xfrm>
            <a:off x="987425" y="1204913"/>
            <a:ext cx="72009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3200" b="1" i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Применение прогрессий в биологии и медицин</a:t>
            </a:r>
            <a:r>
              <a:rPr lang="ru-RU" altLang="ru-RU" sz="3200" i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7088" y="620713"/>
            <a:ext cx="2159000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i="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№3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4950" y="404664"/>
            <a:ext cx="8229600" cy="671513"/>
          </a:xfrm>
        </p:spPr>
        <p:txBody>
          <a:bodyPr>
            <a:normAutofit/>
          </a:bodyPr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Рассмотрим решение задачи №3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373063" y="2509838"/>
            <a:ext cx="5080000" cy="1068387"/>
            <a:chOff x="439" y="1597"/>
            <a:chExt cx="3200" cy="471"/>
          </a:xfrm>
        </p:grpSpPr>
        <p:graphicFrame>
          <p:nvGraphicFramePr>
            <p:cNvPr id="20547" name="Object 6"/>
            <p:cNvGraphicFramePr>
              <a:graphicFrameLocks noChangeAspect="1"/>
            </p:cNvGraphicFramePr>
            <p:nvPr/>
          </p:nvGraphicFramePr>
          <p:xfrm>
            <a:off x="2312" y="1597"/>
            <a:ext cx="1327" cy="471"/>
          </p:xfrm>
          <a:graphic>
            <a:graphicData uri="http://schemas.openxmlformats.org/presentationml/2006/ole">
              <p:oleObj spid="_x0000_s20576" name="Формула" r:id="rId3" imgW="875920" imgH="444307" progId="Equation.3">
                <p:embed/>
              </p:oleObj>
            </a:graphicData>
          </a:graphic>
        </p:graphicFrame>
        <p:sp>
          <p:nvSpPr>
            <p:cNvPr id="20548" name="Rectangle 11"/>
            <p:cNvSpPr>
              <a:spLocks noChangeArrowheads="1"/>
            </p:cNvSpPr>
            <p:nvPr/>
          </p:nvSpPr>
          <p:spPr bwMode="auto">
            <a:xfrm>
              <a:off x="439" y="1717"/>
              <a:ext cx="1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BD0D9"/>
                </a:buClr>
                <a:buSzPct val="9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Constantia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Constantia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itchFamily="18" charset="2"/>
                <a:buChar char=""/>
                <a:defRPr sz="2100">
                  <a:solidFill>
                    <a:schemeClr val="tx1"/>
                  </a:solidFill>
                  <a:latin typeface="Constantia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BD0D9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altLang="ru-RU" sz="2800" dirty="0">
                  <a:latin typeface="Garamond" pitchFamily="18" charset="0"/>
                </a:rPr>
                <a:t> </a:t>
              </a:r>
              <a:r>
                <a:rPr lang="ru-RU" altLang="ru-RU" sz="2400" dirty="0">
                  <a:latin typeface="Times New Roman" pitchFamily="18" charset="0"/>
                  <a:cs typeface="Times New Roman" pitchFamily="18" charset="0"/>
                </a:rPr>
                <a:t>Зная формулу</a:t>
              </a:r>
            </a:p>
          </p:txBody>
        </p:sp>
      </p:grpSp>
      <p:grpSp>
        <p:nvGrpSpPr>
          <p:cNvPr id="3" name="Group 71"/>
          <p:cNvGrpSpPr>
            <a:grpSpLocks/>
          </p:cNvGrpSpPr>
          <p:nvPr/>
        </p:nvGrpSpPr>
        <p:grpSpPr bwMode="auto">
          <a:xfrm>
            <a:off x="234950" y="1306513"/>
            <a:ext cx="7937500" cy="950912"/>
            <a:chOff x="158" y="814"/>
            <a:chExt cx="5000" cy="599"/>
          </a:xfrm>
        </p:grpSpPr>
        <p:sp>
          <p:nvSpPr>
            <p:cNvPr id="20545" name="Rectangle 9"/>
            <p:cNvSpPr>
              <a:spLocks noChangeArrowheads="1"/>
            </p:cNvSpPr>
            <p:nvPr/>
          </p:nvSpPr>
          <p:spPr bwMode="auto">
            <a:xfrm>
              <a:off x="158" y="814"/>
              <a:ext cx="5000" cy="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BD0D9"/>
                </a:buClr>
                <a:buSzPct val="9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Constantia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Constantia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itchFamily="18" charset="2"/>
                <a:buChar char=""/>
                <a:defRPr sz="2100">
                  <a:solidFill>
                    <a:schemeClr val="tx1"/>
                  </a:solidFill>
                  <a:latin typeface="Constantia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BD0D9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400" dirty="0">
                  <a:latin typeface="Times New Roman" pitchFamily="18" charset="0"/>
                  <a:cs typeface="Times New Roman" pitchFamily="18" charset="0"/>
                </a:rPr>
                <a:t>Данная последовательность является геометрической</a:t>
              </a:r>
              <a:r>
                <a:rPr lang="en-US" altLang="ru-RU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altLang="ru-RU" sz="2400" dirty="0">
                  <a:latin typeface="Times New Roman" pitchFamily="18" charset="0"/>
                  <a:cs typeface="Times New Roman" pitchFamily="18" charset="0"/>
                </a:rPr>
                <a:t>прогрессией со знаменателем      </a:t>
              </a:r>
              <a:r>
                <a:rPr lang="en-US" altLang="ru-RU" sz="2800" b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q </a:t>
              </a:r>
              <a:r>
                <a:rPr lang="ru-RU" altLang="ru-RU" sz="2800" b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=2,</a:t>
              </a:r>
              <a:r>
                <a:rPr lang="ru-RU" altLang="ru-RU" sz="1800" dirty="0">
                  <a:latin typeface="Times New Roman" pitchFamily="18" charset="0"/>
                  <a:cs typeface="Times New Roman" pitchFamily="18" charset="0"/>
                </a:rPr>
                <a:t>                              </a:t>
              </a:r>
              <a:r>
                <a:rPr lang="en-US" altLang="ru-RU" sz="2800" b="1" dirty="0"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ru-RU" altLang="ru-RU" sz="2800" b="1" dirty="0"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altLang="ru-RU" sz="2800" b="1" dirty="0">
                  <a:latin typeface="Times New Roman" pitchFamily="18" charset="0"/>
                  <a:cs typeface="Times New Roman" pitchFamily="18" charset="0"/>
                </a:rPr>
                <a:t>7</a:t>
              </a:r>
              <a:r>
                <a:rPr lang="ru-RU" altLang="ru-RU" sz="2800" b="1" dirty="0">
                  <a:latin typeface="Times New Roman" pitchFamily="18" charset="0"/>
                  <a:cs typeface="Times New Roman" pitchFamily="18" charset="0"/>
                </a:rPr>
                <a:t>. </a:t>
              </a:r>
            </a:p>
          </p:txBody>
        </p:sp>
        <p:graphicFrame>
          <p:nvGraphicFramePr>
            <p:cNvPr id="20546" name="Object 10"/>
            <p:cNvGraphicFramePr>
              <a:graphicFrameLocks noChangeAspect="1"/>
            </p:cNvGraphicFramePr>
            <p:nvPr/>
          </p:nvGraphicFramePr>
          <p:xfrm>
            <a:off x="3629" y="1054"/>
            <a:ext cx="618" cy="359"/>
          </p:xfrm>
          <a:graphic>
            <a:graphicData uri="http://schemas.openxmlformats.org/presentationml/2006/ole">
              <p:oleObj spid="_x0000_s20577" name="Формула" r:id="rId4" imgW="393359" imgH="215713" progId="Equation.3">
                <p:embed/>
              </p:oleObj>
            </a:graphicData>
          </a:graphic>
        </p:graphicFrame>
      </p:grpSp>
      <p:grpSp>
        <p:nvGrpSpPr>
          <p:cNvPr id="4" name="Group 70"/>
          <p:cNvGrpSpPr>
            <a:grpSpLocks/>
          </p:cNvGrpSpPr>
          <p:nvPr/>
        </p:nvGrpSpPr>
        <p:grpSpPr bwMode="auto">
          <a:xfrm>
            <a:off x="3762375" y="4221163"/>
            <a:ext cx="5381625" cy="1058862"/>
            <a:chOff x="2370" y="2659"/>
            <a:chExt cx="3390" cy="667"/>
          </a:xfrm>
        </p:grpSpPr>
        <p:graphicFrame>
          <p:nvGraphicFramePr>
            <p:cNvPr id="20543" name="Object 17"/>
            <p:cNvGraphicFramePr>
              <a:graphicFrameLocks noChangeAspect="1"/>
            </p:cNvGraphicFramePr>
            <p:nvPr/>
          </p:nvGraphicFramePr>
          <p:xfrm>
            <a:off x="3627" y="2659"/>
            <a:ext cx="2133" cy="667"/>
          </p:xfrm>
          <a:graphic>
            <a:graphicData uri="http://schemas.openxmlformats.org/presentationml/2006/ole">
              <p:oleObj spid="_x0000_s20578" name="Формула" r:id="rId5" imgW="1333500" imgH="419100" progId="Equation.3">
                <p:embed/>
              </p:oleObj>
            </a:graphicData>
          </a:graphic>
        </p:graphicFrame>
        <p:sp>
          <p:nvSpPr>
            <p:cNvPr id="20544" name="Rectangle 18"/>
            <p:cNvSpPr>
              <a:spLocks noChangeArrowheads="1"/>
            </p:cNvSpPr>
            <p:nvPr/>
          </p:nvSpPr>
          <p:spPr bwMode="auto">
            <a:xfrm>
              <a:off x="2370" y="2844"/>
              <a:ext cx="96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BD0D9"/>
                </a:buClr>
                <a:buSzPct val="9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Constantia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Constantia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itchFamily="18" charset="2"/>
                <a:buChar char=""/>
                <a:defRPr sz="2100">
                  <a:solidFill>
                    <a:schemeClr val="tx1"/>
                  </a:solidFill>
                  <a:latin typeface="Constantia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BD0D9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altLang="ru-RU" sz="2400">
                  <a:latin typeface="Times New Roman" pitchFamily="18" charset="0"/>
                  <a:cs typeface="Times New Roman" pitchFamily="18" charset="0"/>
                </a:rPr>
                <a:t>Получаем</a:t>
              </a:r>
              <a:r>
                <a:rPr lang="ru-RU" altLang="ru-RU" sz="2800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grpSp>
        <p:nvGrpSpPr>
          <p:cNvPr id="5" name="Group 122"/>
          <p:cNvGrpSpPr>
            <a:grpSpLocks/>
          </p:cNvGrpSpPr>
          <p:nvPr/>
        </p:nvGrpSpPr>
        <p:grpSpPr bwMode="auto">
          <a:xfrm>
            <a:off x="196850" y="3806825"/>
            <a:ext cx="3673475" cy="2322513"/>
            <a:chOff x="124" y="2466"/>
            <a:chExt cx="1905" cy="1089"/>
          </a:xfrm>
        </p:grpSpPr>
        <p:sp>
          <p:nvSpPr>
            <p:cNvPr id="20487" name="Oval 100"/>
            <p:cNvSpPr>
              <a:spLocks noChangeArrowheads="1"/>
            </p:cNvSpPr>
            <p:nvPr/>
          </p:nvSpPr>
          <p:spPr bwMode="auto">
            <a:xfrm>
              <a:off x="975" y="3453"/>
              <a:ext cx="136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rgbClr val="0BD0D9"/>
                </a:buClr>
                <a:buSzPct val="9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Constantia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Constantia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itchFamily="18" charset="2"/>
                <a:buChar char=""/>
                <a:defRPr sz="2100">
                  <a:solidFill>
                    <a:schemeClr val="tx1"/>
                  </a:solidFill>
                  <a:latin typeface="Constantia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BD0D9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>
                <a:latin typeface="Garamond" pitchFamily="18" charset="0"/>
              </a:endParaRPr>
            </a:p>
          </p:txBody>
        </p:sp>
        <p:grpSp>
          <p:nvGrpSpPr>
            <p:cNvPr id="20488" name="Group 121"/>
            <p:cNvGrpSpPr>
              <a:grpSpLocks/>
            </p:cNvGrpSpPr>
            <p:nvPr/>
          </p:nvGrpSpPr>
          <p:grpSpPr bwMode="auto">
            <a:xfrm>
              <a:off x="124" y="2466"/>
              <a:ext cx="1905" cy="1089"/>
              <a:chOff x="124" y="2466"/>
              <a:chExt cx="1905" cy="1089"/>
            </a:xfrm>
          </p:grpSpPr>
          <p:sp>
            <p:nvSpPr>
              <p:cNvPr id="20489" name="Oval 23"/>
              <p:cNvSpPr>
                <a:spLocks noChangeArrowheads="1"/>
              </p:cNvSpPr>
              <p:nvPr/>
            </p:nvSpPr>
            <p:spPr bwMode="auto">
              <a:xfrm>
                <a:off x="124" y="3453"/>
                <a:ext cx="136" cy="10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rgbClr val="0BD0D9"/>
                  </a:buClr>
                  <a:buSzPct val="95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Wingdings 2" pitchFamily="18" charset="2"/>
                  <a:buChar char=""/>
                  <a:defRPr sz="2400"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 2" pitchFamily="18" charset="2"/>
                  <a:buChar char=""/>
                  <a:defRPr sz="2100"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BD0D9"/>
                  </a:buClr>
                  <a:buSzPct val="65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10CF9B"/>
                  </a:buClr>
                  <a:buSzPct val="65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ru-RU" altLang="ru-RU" sz="1800">
                  <a:latin typeface="Garamond" pitchFamily="18" charset="0"/>
                </a:endParaRPr>
              </a:p>
            </p:txBody>
          </p:sp>
          <p:grpSp>
            <p:nvGrpSpPr>
              <p:cNvPr id="20490" name="Group 120"/>
              <p:cNvGrpSpPr>
                <a:grpSpLocks/>
              </p:cNvGrpSpPr>
              <p:nvPr/>
            </p:nvGrpSpPr>
            <p:grpSpPr bwMode="auto">
              <a:xfrm>
                <a:off x="192" y="2466"/>
                <a:ext cx="1837" cy="1089"/>
                <a:chOff x="192" y="2466"/>
                <a:chExt cx="1837" cy="1089"/>
              </a:xfrm>
            </p:grpSpPr>
            <p:sp>
              <p:nvSpPr>
                <p:cNvPr id="20491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192" y="3147"/>
                  <a:ext cx="137" cy="30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0492" name="Group 119"/>
                <p:cNvGrpSpPr>
                  <a:grpSpLocks/>
                </p:cNvGrpSpPr>
                <p:nvPr/>
              </p:nvGrpSpPr>
              <p:grpSpPr bwMode="auto">
                <a:xfrm>
                  <a:off x="295" y="2466"/>
                  <a:ext cx="1734" cy="1089"/>
                  <a:chOff x="295" y="2466"/>
                  <a:chExt cx="1734" cy="1089"/>
                </a:xfrm>
              </p:grpSpPr>
              <p:sp>
                <p:nvSpPr>
                  <p:cNvPr id="20493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1111" y="3453"/>
                    <a:ext cx="136" cy="102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lr>
                        <a:srgbClr val="0BD0D9"/>
                      </a:buClr>
                      <a:buSzPct val="95000"/>
                      <a:buFont typeface="Wingdings 2" pitchFamily="18" charset="2"/>
                      <a:buChar char=""/>
                      <a:defRPr sz="2600">
                        <a:solidFill>
                          <a:schemeClr val="tx1"/>
                        </a:solidFill>
                        <a:latin typeface="Constantia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lr>
                        <a:schemeClr val="accent1"/>
                      </a:buClr>
                      <a:buSzPct val="85000"/>
                      <a:buFont typeface="Wingdings 2" pitchFamily="18" charset="2"/>
                      <a:buChar char=""/>
                      <a:defRPr sz="2400">
                        <a:solidFill>
                          <a:schemeClr val="tx1"/>
                        </a:solidFill>
                        <a:latin typeface="Constantia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lr>
                        <a:schemeClr val="accent2"/>
                      </a:buClr>
                      <a:buSzPct val="70000"/>
                      <a:buFont typeface="Wingdings 2" pitchFamily="18" charset="2"/>
                      <a:buChar char=""/>
                      <a:defRPr sz="2100">
                        <a:solidFill>
                          <a:schemeClr val="tx1"/>
                        </a:solidFill>
                        <a:latin typeface="Constantia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lr>
                        <a:srgbClr val="0BD0D9"/>
                      </a:buClr>
                      <a:buSzPct val="65000"/>
                      <a:buFont typeface="Wingdings 2" pitchFamily="18" charset="2"/>
                      <a:buChar char=""/>
                      <a:defRPr sz="2000">
                        <a:solidFill>
                          <a:schemeClr val="tx1"/>
                        </a:solidFill>
                        <a:latin typeface="Constantia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lr>
                        <a:srgbClr val="10CF9B"/>
                      </a:buClr>
                      <a:buSzPct val="65000"/>
                      <a:buFont typeface="Wingdings 2" pitchFamily="18" charset="2"/>
                      <a:buChar char=""/>
                      <a:defRPr sz="2000">
                        <a:solidFill>
                          <a:schemeClr val="tx1"/>
                        </a:solidFill>
                        <a:latin typeface="Constantia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10CF9B"/>
                      </a:buClr>
                      <a:buSzPct val="65000"/>
                      <a:buFont typeface="Wingdings 2" pitchFamily="18" charset="2"/>
                      <a:buChar char=""/>
                      <a:defRPr sz="2000">
                        <a:solidFill>
                          <a:schemeClr val="tx1"/>
                        </a:solidFill>
                        <a:latin typeface="Constantia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10CF9B"/>
                      </a:buClr>
                      <a:buSzPct val="65000"/>
                      <a:buFont typeface="Wingdings 2" pitchFamily="18" charset="2"/>
                      <a:buChar char=""/>
                      <a:defRPr sz="2000">
                        <a:solidFill>
                          <a:schemeClr val="tx1"/>
                        </a:solidFill>
                        <a:latin typeface="Constantia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10CF9B"/>
                      </a:buClr>
                      <a:buSzPct val="65000"/>
                      <a:buFont typeface="Wingdings 2" pitchFamily="18" charset="2"/>
                      <a:buChar char=""/>
                      <a:defRPr sz="2000">
                        <a:solidFill>
                          <a:schemeClr val="tx1"/>
                        </a:solidFill>
                        <a:latin typeface="Constantia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10CF9B"/>
                      </a:buClr>
                      <a:buSzPct val="65000"/>
                      <a:buFont typeface="Wingdings 2" pitchFamily="18" charset="2"/>
                      <a:buChar char=""/>
                      <a:defRPr sz="2000">
                        <a:solidFill>
                          <a:schemeClr val="tx1"/>
                        </a:solidFill>
                        <a:latin typeface="Constantia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ru-RU" altLang="ru-RU" sz="1800">
                      <a:latin typeface="Garamond" pitchFamily="18" charset="0"/>
                    </a:endParaRPr>
                  </a:p>
                </p:txBody>
              </p:sp>
              <p:grpSp>
                <p:nvGrpSpPr>
                  <p:cNvPr id="20494" name="Group 118"/>
                  <p:cNvGrpSpPr>
                    <a:grpSpLocks/>
                  </p:cNvGrpSpPr>
                  <p:nvPr/>
                </p:nvGrpSpPr>
                <p:grpSpPr bwMode="auto">
                  <a:xfrm>
                    <a:off x="295" y="2466"/>
                    <a:ext cx="1734" cy="1089"/>
                    <a:chOff x="295" y="2466"/>
                    <a:chExt cx="1734" cy="1089"/>
                  </a:xfrm>
                </p:grpSpPr>
                <p:sp>
                  <p:nvSpPr>
                    <p:cNvPr id="20495" name="Line 10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79" y="3181"/>
                      <a:ext cx="0" cy="272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20496" name="Group 1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5" y="2466"/>
                      <a:ext cx="1734" cy="1089"/>
                      <a:chOff x="295" y="2466"/>
                      <a:chExt cx="1734" cy="1089"/>
                    </a:xfrm>
                  </p:grpSpPr>
                  <p:sp>
                    <p:nvSpPr>
                      <p:cNvPr id="20497" name="Oval 1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893" y="3453"/>
                        <a:ext cx="136" cy="102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 eaLnBrk="0" hangingPunct="0">
                          <a:spcBef>
                            <a:spcPct val="20000"/>
                          </a:spcBef>
                          <a:buClr>
                            <a:srgbClr val="0BD0D9"/>
                          </a:buClr>
                          <a:buSzPct val="95000"/>
                          <a:buFont typeface="Wingdings 2" pitchFamily="18" charset="2"/>
                          <a:buChar char=""/>
                          <a:defRPr sz="2600">
                            <a:solidFill>
                              <a:schemeClr val="tx1"/>
                            </a:solidFill>
                            <a:latin typeface="Constantia" pitchFamily="18" charset="0"/>
                          </a:defRPr>
                        </a:lvl1pPr>
                        <a:lvl2pPr marL="742950" indent="-285750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SzPct val="85000"/>
                          <a:buFont typeface="Wingdings 2" pitchFamily="18" charset="2"/>
                          <a:buChar char=""/>
                          <a:defRPr sz="2400">
                            <a:solidFill>
                              <a:schemeClr val="tx1"/>
                            </a:solidFill>
                            <a:latin typeface="Constantia" pitchFamily="18" charset="0"/>
                          </a:defRPr>
                        </a:lvl2pPr>
                        <a:lvl3pPr marL="1143000" indent="-228600" eaLnBrk="0" hangingPunct="0">
                          <a:spcBef>
                            <a:spcPct val="20000"/>
                          </a:spcBef>
                          <a:buClr>
                            <a:schemeClr val="accent2"/>
                          </a:buClr>
                          <a:buSzPct val="70000"/>
                          <a:buFont typeface="Wingdings 2" pitchFamily="18" charset="2"/>
                          <a:buChar char=""/>
                          <a:defRPr sz="2100">
                            <a:solidFill>
                              <a:schemeClr val="tx1"/>
                            </a:solidFill>
                            <a:latin typeface="Constantia" pitchFamily="18" charset="0"/>
                          </a:defRPr>
                        </a:lvl3pPr>
                        <a:lvl4pPr marL="1600200" indent="-228600" eaLnBrk="0" hangingPunct="0">
                          <a:spcBef>
                            <a:spcPct val="20000"/>
                          </a:spcBef>
                          <a:buClr>
                            <a:srgbClr val="0BD0D9"/>
                          </a:buClr>
                          <a:buSzPct val="65000"/>
                          <a:buFont typeface="Wingdings 2" pitchFamily="18" charset="2"/>
                          <a:buChar char=""/>
                          <a:defRPr sz="2000">
                            <a:solidFill>
                              <a:schemeClr val="tx1"/>
                            </a:solidFill>
                            <a:latin typeface="Constantia" pitchFamily="18" charset="0"/>
                          </a:defRPr>
                        </a:lvl4pPr>
                        <a:lvl5pPr marL="2057400" indent="-228600" eaLnBrk="0" hangingPunct="0">
                          <a:spcBef>
                            <a:spcPct val="20000"/>
                          </a:spcBef>
                          <a:buClr>
                            <a:srgbClr val="10CF9B"/>
                          </a:buClr>
                          <a:buSzPct val="65000"/>
                          <a:buFont typeface="Wingdings 2" pitchFamily="18" charset="2"/>
                          <a:buChar char=""/>
                          <a:defRPr sz="2000">
                            <a:solidFill>
                              <a:schemeClr val="tx1"/>
                            </a:solidFill>
                            <a:latin typeface="Constantia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10CF9B"/>
                          </a:buClr>
                          <a:buSzPct val="65000"/>
                          <a:buFont typeface="Wingdings 2" pitchFamily="18" charset="2"/>
                          <a:buChar char=""/>
                          <a:defRPr sz="2000">
                            <a:solidFill>
                              <a:schemeClr val="tx1"/>
                            </a:solidFill>
                            <a:latin typeface="Constantia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10CF9B"/>
                          </a:buClr>
                          <a:buSzPct val="65000"/>
                          <a:buFont typeface="Wingdings 2" pitchFamily="18" charset="2"/>
                          <a:buChar char=""/>
                          <a:defRPr sz="2000">
                            <a:solidFill>
                              <a:schemeClr val="tx1"/>
                            </a:solidFill>
                            <a:latin typeface="Constantia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10CF9B"/>
                          </a:buClr>
                          <a:buSzPct val="65000"/>
                          <a:buFont typeface="Wingdings 2" pitchFamily="18" charset="2"/>
                          <a:buChar char=""/>
                          <a:defRPr sz="2000">
                            <a:solidFill>
                              <a:schemeClr val="tx1"/>
                            </a:solidFill>
                            <a:latin typeface="Constantia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10CF9B"/>
                          </a:buClr>
                          <a:buSzPct val="65000"/>
                          <a:buFont typeface="Wingdings 2" pitchFamily="18" charset="2"/>
                          <a:buChar char=""/>
                          <a:defRPr sz="2000">
                            <a:solidFill>
                              <a:schemeClr val="tx1"/>
                            </a:solidFill>
                            <a:latin typeface="Constantia" pitchFamily="18" charset="0"/>
                          </a:defRPr>
                        </a:lvl9pPr>
                      </a:lstStyle>
                      <a:p>
                        <a:pPr eaLnBrk="1" hangingPunct="1">
                          <a:spcBef>
                            <a:spcPct val="0"/>
                          </a:spcBef>
                          <a:buClrTx/>
                          <a:buSzTx/>
                          <a:buFontTx/>
                          <a:buNone/>
                        </a:pPr>
                        <a:endParaRPr lang="ru-RU" altLang="ru-RU" sz="1800">
                          <a:latin typeface="Garamond" pitchFamily="18" charset="0"/>
                        </a:endParaRPr>
                      </a:p>
                    </p:txBody>
                  </p:sp>
                  <p:grpSp>
                    <p:nvGrpSpPr>
                      <p:cNvPr id="20498" name="Group 1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5" y="2466"/>
                        <a:ext cx="1666" cy="1089"/>
                        <a:chOff x="295" y="2466"/>
                        <a:chExt cx="1666" cy="1089"/>
                      </a:xfrm>
                    </p:grpSpPr>
                    <p:grpSp>
                      <p:nvGrpSpPr>
                        <p:cNvPr id="20499" name="Group 114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295" y="2466"/>
                          <a:ext cx="1496" cy="1089"/>
                          <a:chOff x="295" y="2466"/>
                          <a:chExt cx="1496" cy="1089"/>
                        </a:xfrm>
                      </p:grpSpPr>
                      <p:grpSp>
                        <p:nvGrpSpPr>
                          <p:cNvPr id="20501" name="Group 111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295" y="2466"/>
                            <a:ext cx="1496" cy="1089"/>
                            <a:chOff x="295" y="2466"/>
                            <a:chExt cx="1496" cy="1089"/>
                          </a:xfrm>
                        </p:grpSpPr>
                        <p:grpSp>
                          <p:nvGrpSpPr>
                            <p:cNvPr id="20503" name="Group 62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295" y="2466"/>
                              <a:ext cx="1496" cy="1089"/>
                              <a:chOff x="295" y="2466"/>
                              <a:chExt cx="1496" cy="1089"/>
                            </a:xfrm>
                          </p:grpSpPr>
                          <p:grpSp>
                            <p:nvGrpSpPr>
                              <p:cNvPr id="20507" name="Group 61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295" y="2466"/>
                                <a:ext cx="1496" cy="1089"/>
                                <a:chOff x="295" y="2466"/>
                                <a:chExt cx="1496" cy="1089"/>
                              </a:xfrm>
                            </p:grpSpPr>
                            <p:grpSp>
                              <p:nvGrpSpPr>
                                <p:cNvPr id="20509" name="Group 57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295" y="2466"/>
                                  <a:ext cx="1496" cy="1089"/>
                                  <a:chOff x="295" y="2466"/>
                                  <a:chExt cx="1496" cy="1089"/>
                                </a:xfrm>
                              </p:grpSpPr>
                              <p:grpSp>
                                <p:nvGrpSpPr>
                                  <p:cNvPr id="20511" name="Group 56"/>
                                  <p:cNvGrpSpPr>
                                    <a:grpSpLocks/>
                                  </p:cNvGrpSpPr>
                                  <p:nvPr/>
                                </p:nvGrpSpPr>
                                <p:grpSpPr bwMode="auto">
                                  <a:xfrm>
                                    <a:off x="669" y="3147"/>
                                    <a:ext cx="205" cy="408"/>
                                    <a:chOff x="669" y="3147"/>
                                    <a:chExt cx="205" cy="408"/>
                                  </a:xfrm>
                                </p:grpSpPr>
                                <p:sp>
                                  <p:nvSpPr>
                                    <p:cNvPr id="20541" name="Oval 43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669" y="3453"/>
                                      <a:ext cx="136" cy="102"/>
                                    </a:xfrm>
                                    <a:prstGeom prst="ellipse">
                                      <a:avLst/>
                                    </a:prstGeom>
                                    <a:solidFill>
                                      <a:schemeClr val="tx1"/>
                                    </a:solidFill>
                                    <a:ln w="9525">
                                      <a:solidFill>
                                        <a:schemeClr val="tx1"/>
                                      </a:solidFill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wrap="none" anchor="ctr"/>
                                    <a:lstStyle>
                                      <a:lvl1pPr eaLnBrk="0" hangingPunct="0">
                                        <a:spcBef>
                                          <a:spcPct val="20000"/>
                                        </a:spcBef>
                                        <a:buClr>
                                          <a:srgbClr val="0BD0D9"/>
                                        </a:buClr>
                                        <a:buSzPct val="95000"/>
                                        <a:buFont typeface="Wingdings 2" pitchFamily="18" charset="2"/>
                                        <a:buChar char=""/>
                                        <a:defRPr sz="26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1pPr>
                                      <a:lvl2pPr marL="742950" indent="-285750" eaLnBrk="0" hangingPunct="0">
                                        <a:spcBef>
                                          <a:spcPct val="20000"/>
                                        </a:spcBef>
                                        <a:buClr>
                                          <a:schemeClr val="accent1"/>
                                        </a:buClr>
                                        <a:buSzPct val="85000"/>
                                        <a:buFont typeface="Wingdings 2" pitchFamily="18" charset="2"/>
                                        <a:buChar char=""/>
                                        <a:defRPr sz="24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2pPr>
                                      <a:lvl3pPr marL="1143000" indent="-228600" eaLnBrk="0" hangingPunct="0">
                                        <a:spcBef>
                                          <a:spcPct val="20000"/>
                                        </a:spcBef>
                                        <a:buClr>
                                          <a:schemeClr val="accent2"/>
                                        </a:buClr>
                                        <a:buSzPct val="70000"/>
                                        <a:buFont typeface="Wingdings 2" pitchFamily="18" charset="2"/>
                                        <a:buChar char=""/>
                                        <a:defRPr sz="21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3pPr>
                                      <a:lvl4pPr marL="1600200" indent="-228600" eaLnBrk="0" hangingPunct="0">
                                        <a:spcBef>
                                          <a:spcPct val="20000"/>
                                        </a:spcBef>
                                        <a:buClr>
                                          <a:srgbClr val="0BD0D9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4pPr>
                                      <a:lvl5pPr marL="2057400" indent="-228600" eaLnBrk="0" hangingPunct="0">
                                        <a:spcBef>
                                          <a:spcPct val="20000"/>
                                        </a:spcBef>
                                        <a:buClr>
                                          <a:srgbClr val="10CF9B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20000"/>
                                        </a:spcBef>
                                        <a:spcAft>
                                          <a:spcPct val="0"/>
                                        </a:spcAft>
                                        <a:buClr>
                                          <a:srgbClr val="10CF9B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20000"/>
                                        </a:spcBef>
                                        <a:spcAft>
                                          <a:spcPct val="0"/>
                                        </a:spcAft>
                                        <a:buClr>
                                          <a:srgbClr val="10CF9B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20000"/>
                                        </a:spcBef>
                                        <a:spcAft>
                                          <a:spcPct val="0"/>
                                        </a:spcAft>
                                        <a:buClr>
                                          <a:srgbClr val="10CF9B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20000"/>
                                        </a:spcBef>
                                        <a:spcAft>
                                          <a:spcPct val="0"/>
                                        </a:spcAft>
                                        <a:buClr>
                                          <a:srgbClr val="10CF9B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9pPr>
                                    </a:lstStyle>
                                    <a:p>
                                      <a:pPr eaLnBrk="1" hangingPunct="1">
                                        <a:spcBef>
                                          <a:spcPct val="0"/>
                                        </a:spcBef>
                                        <a:buClrTx/>
                                        <a:buSzTx/>
                                        <a:buFontTx/>
                                        <a:buNone/>
                                      </a:pPr>
                                      <a:endParaRPr lang="ru-RU" altLang="ru-RU" sz="1800">
                                        <a:latin typeface="Garamond" pitchFamily="18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20542" name="Line 47"/>
                                    <p:cNvSpPr>
                                      <a:spLocks noChangeShapeType="1"/>
                                    </p:cNvSpPr>
                                    <p:nvPr/>
                                  </p:nvSpPr>
                                  <p:spPr bwMode="auto">
                                    <a:xfrm flipH="1">
                                      <a:off x="737" y="3147"/>
                                      <a:ext cx="137" cy="306"/>
                                    </a:xfrm>
                                    <a:prstGeom prst="line">
                                      <a:avLst/>
                                    </a:prstGeom>
                                    <a:noFill/>
                                    <a:ln w="28575">
                                      <a:solidFill>
                                        <a:schemeClr val="tx1"/>
                                      </a:solidFill>
                                      <a:round/>
                                      <a:headEnd/>
                                      <a:tailEnd/>
                                    </a:ln>
                                    <a:extLst>
                                      <a:ext uri="{909E8E84-426E-40DD-AFC4-6F175D3DCCD1}">
                                        <a14:hiddenFill xmlns:a14="http://schemas.microsoft.com/office/drawing/2010/main" xmlns="">
                                          <a:noFill/>
                                        </a14:hiddenFill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/>
                                    <a:p>
                                      <a:endParaRPr lang="ru-RU"/>
                                    </a:p>
                                  </p:txBody>
                                </p:sp>
                              </p:grpSp>
                              <p:grpSp>
                                <p:nvGrpSpPr>
                                  <p:cNvPr id="20512" name="Group 55"/>
                                  <p:cNvGrpSpPr>
                                    <a:grpSpLocks/>
                                  </p:cNvGrpSpPr>
                                  <p:nvPr/>
                                </p:nvGrpSpPr>
                                <p:grpSpPr bwMode="auto">
                                  <a:xfrm>
                                    <a:off x="295" y="2466"/>
                                    <a:ext cx="1496" cy="1089"/>
                                    <a:chOff x="295" y="2466"/>
                                    <a:chExt cx="1496" cy="1089"/>
                                  </a:xfrm>
                                </p:grpSpPr>
                                <p:sp>
                                  <p:nvSpPr>
                                    <p:cNvPr id="20513" name="Oval 42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431" y="3453"/>
                                      <a:ext cx="136" cy="102"/>
                                    </a:xfrm>
                                    <a:prstGeom prst="ellipse">
                                      <a:avLst/>
                                    </a:prstGeom>
                                    <a:solidFill>
                                      <a:schemeClr val="tx1"/>
                                    </a:solidFill>
                                    <a:ln w="9525">
                                      <a:solidFill>
                                        <a:schemeClr val="tx1"/>
                                      </a:solidFill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wrap="none" anchor="ctr"/>
                                    <a:lstStyle>
                                      <a:lvl1pPr eaLnBrk="0" hangingPunct="0">
                                        <a:spcBef>
                                          <a:spcPct val="20000"/>
                                        </a:spcBef>
                                        <a:buClr>
                                          <a:srgbClr val="0BD0D9"/>
                                        </a:buClr>
                                        <a:buSzPct val="95000"/>
                                        <a:buFont typeface="Wingdings 2" pitchFamily="18" charset="2"/>
                                        <a:buChar char=""/>
                                        <a:defRPr sz="26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1pPr>
                                      <a:lvl2pPr marL="742950" indent="-285750" eaLnBrk="0" hangingPunct="0">
                                        <a:spcBef>
                                          <a:spcPct val="20000"/>
                                        </a:spcBef>
                                        <a:buClr>
                                          <a:schemeClr val="accent1"/>
                                        </a:buClr>
                                        <a:buSzPct val="85000"/>
                                        <a:buFont typeface="Wingdings 2" pitchFamily="18" charset="2"/>
                                        <a:buChar char=""/>
                                        <a:defRPr sz="24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2pPr>
                                      <a:lvl3pPr marL="1143000" indent="-228600" eaLnBrk="0" hangingPunct="0">
                                        <a:spcBef>
                                          <a:spcPct val="20000"/>
                                        </a:spcBef>
                                        <a:buClr>
                                          <a:schemeClr val="accent2"/>
                                        </a:buClr>
                                        <a:buSzPct val="70000"/>
                                        <a:buFont typeface="Wingdings 2" pitchFamily="18" charset="2"/>
                                        <a:buChar char=""/>
                                        <a:defRPr sz="21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3pPr>
                                      <a:lvl4pPr marL="1600200" indent="-228600" eaLnBrk="0" hangingPunct="0">
                                        <a:spcBef>
                                          <a:spcPct val="20000"/>
                                        </a:spcBef>
                                        <a:buClr>
                                          <a:srgbClr val="0BD0D9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4pPr>
                                      <a:lvl5pPr marL="2057400" indent="-228600" eaLnBrk="0" hangingPunct="0">
                                        <a:spcBef>
                                          <a:spcPct val="20000"/>
                                        </a:spcBef>
                                        <a:buClr>
                                          <a:srgbClr val="10CF9B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20000"/>
                                        </a:spcBef>
                                        <a:spcAft>
                                          <a:spcPct val="0"/>
                                        </a:spcAft>
                                        <a:buClr>
                                          <a:srgbClr val="10CF9B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20000"/>
                                        </a:spcBef>
                                        <a:spcAft>
                                          <a:spcPct val="0"/>
                                        </a:spcAft>
                                        <a:buClr>
                                          <a:srgbClr val="10CF9B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20000"/>
                                        </a:spcBef>
                                        <a:spcAft>
                                          <a:spcPct val="0"/>
                                        </a:spcAft>
                                        <a:buClr>
                                          <a:srgbClr val="10CF9B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20000"/>
                                        </a:spcBef>
                                        <a:spcAft>
                                          <a:spcPct val="0"/>
                                        </a:spcAft>
                                        <a:buClr>
                                          <a:srgbClr val="10CF9B"/>
                                        </a:buClr>
                                        <a:buSzPct val="65000"/>
                                        <a:buFont typeface="Wingdings 2" pitchFamily="18" charset="2"/>
                                        <a:buChar char=""/>
                                        <a:defRPr sz="2000">
                                          <a:solidFill>
                                            <a:schemeClr val="tx1"/>
                                          </a:solidFill>
                                          <a:latin typeface="Constantia" pitchFamily="18" charset="0"/>
                                        </a:defRPr>
                                      </a:lvl9pPr>
                                    </a:lstStyle>
                                    <a:p>
                                      <a:pPr eaLnBrk="1" hangingPunct="1">
                                        <a:spcBef>
                                          <a:spcPct val="0"/>
                                        </a:spcBef>
                                        <a:buClrTx/>
                                        <a:buSzTx/>
                                        <a:buFontTx/>
                                        <a:buNone/>
                                      </a:pPr>
                                      <a:endParaRPr lang="ru-RU" altLang="ru-RU" sz="1800">
                                        <a:latin typeface="Garamond" pitchFamily="18" charset="0"/>
                                      </a:endParaRPr>
                                    </a:p>
                                  </p:txBody>
                                </p:sp>
                                <p:grpSp>
                                  <p:nvGrpSpPr>
                                    <p:cNvPr id="20514" name="Group 54"/>
                                    <p:cNvGrpSpPr>
                                      <a:grpSpLocks/>
                                    </p:cNvGrpSpPr>
                                    <p:nvPr/>
                                  </p:nvGrpSpPr>
                                  <p:grpSpPr bwMode="auto">
                                    <a:xfrm>
                                      <a:off x="295" y="2466"/>
                                      <a:ext cx="1496" cy="1021"/>
                                      <a:chOff x="295" y="2466"/>
                                      <a:chExt cx="1496" cy="1021"/>
                                    </a:xfrm>
                                  </p:grpSpPr>
                                  <p:sp>
                                    <p:nvSpPr>
                                      <p:cNvPr id="20515" name="Line 46"/>
                                      <p:cNvSpPr>
                                        <a:spLocks noChangeShapeType="1"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397" y="3181"/>
                                        <a:ext cx="136" cy="306"/>
                                      </a:xfrm>
                                      <a:prstGeom prst="line">
                                        <a:avLst/>
                                      </a:prstGeom>
                                      <a:noFill/>
                                      <a:ln w="28575">
                                        <a:solidFill>
                                          <a:schemeClr val="tx1"/>
                                        </a:solidFill>
                                        <a:round/>
                                        <a:headEnd/>
                                        <a:tailEnd/>
                                      </a:ln>
                                      <a:extLst>
                                        <a:ext uri="{909E8E84-426E-40DD-AFC4-6F175D3DCCD1}">
                                          <a14:hiddenFill xmlns:a14="http://schemas.microsoft.com/office/drawing/2010/main" xmlns="">
                                            <a:noFill/>
                                          </a14:hiddenFill>
                                        </a:ext>
                                      </a:extLst>
                                    </p:spPr>
                                    <p:txBody>
                                      <a:bodyPr/>
                                      <a:lstStyle/>
                                      <a:p>
                                        <a:endParaRPr lang="ru-RU"/>
                                      </a:p>
                                    </p:txBody>
                                  </p:sp>
                                  <p:grpSp>
                                    <p:nvGrpSpPr>
                                      <p:cNvPr id="20516" name="Group 53"/>
                                      <p:cNvGrpSpPr>
                                        <a:grpSpLocks/>
                                      </p:cNvGrpSpPr>
                                      <p:nvPr/>
                                    </p:nvGrpSpPr>
                                    <p:grpSpPr bwMode="auto">
                                      <a:xfrm>
                                        <a:off x="295" y="2466"/>
                                        <a:ext cx="1496" cy="749"/>
                                        <a:chOff x="295" y="2466"/>
                                        <a:chExt cx="1496" cy="749"/>
                                      </a:xfrm>
                                    </p:grpSpPr>
                                    <p:sp>
                                      <p:nvSpPr>
                                        <p:cNvPr id="20517" name="Oval 44"/>
                                        <p:cNvSpPr>
                                          <a:spLocks noChangeArrowheads="1"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1145" y="3113"/>
                                          <a:ext cx="136" cy="102"/>
                                        </a:xfrm>
                                        <a:prstGeom prst="ellipse">
                                          <a:avLst/>
                                        </a:prstGeom>
                                        <a:solidFill>
                                          <a:schemeClr val="tx1"/>
                                        </a:solidFill>
                                        <a:ln w="9525">
                                          <a:solidFill>
                                            <a:schemeClr val="tx1"/>
                                          </a:solidFill>
                                          <a:round/>
                                          <a:headEnd/>
                                          <a:tailEnd/>
                                        </a:ln>
                                      </p:spPr>
                                      <p:txBody>
                                        <a:bodyPr wrap="none" anchor="ctr"/>
                                        <a:lstStyle>
                                          <a:lvl1pPr eaLnBrk="0" hangingPunct="0">
                                            <a:spcBef>
                                              <a:spcPct val="20000"/>
                                            </a:spcBef>
                                            <a:buClr>
                                              <a:srgbClr val="0BD0D9"/>
                                            </a:buClr>
                                            <a:buSzPct val="95000"/>
                                            <a:buFont typeface="Wingdings 2" pitchFamily="18" charset="2"/>
                                            <a:buChar char=""/>
                                            <a:defRPr sz="2600">
                                              <a:solidFill>
                                                <a:schemeClr val="tx1"/>
                                              </a:solidFill>
                                              <a:latin typeface="Constantia" pitchFamily="18" charset="0"/>
                                            </a:defRPr>
                                          </a:lvl1pPr>
                                          <a:lvl2pPr marL="742950" indent="-285750" eaLnBrk="0" hangingPunct="0">
                                            <a:spcBef>
                                              <a:spcPct val="20000"/>
                                            </a:spcBef>
                                            <a:buClr>
                                              <a:schemeClr val="accent1"/>
                                            </a:buClr>
                                            <a:buSzPct val="85000"/>
                                            <a:buFont typeface="Wingdings 2" pitchFamily="18" charset="2"/>
                                            <a:buChar char=""/>
                                            <a:defRPr sz="2400">
                                              <a:solidFill>
                                                <a:schemeClr val="tx1"/>
                                              </a:solidFill>
                                              <a:latin typeface="Constantia" pitchFamily="18" charset="0"/>
                                            </a:defRPr>
                                          </a:lvl2pPr>
                                          <a:lvl3pPr marL="1143000" indent="-228600" eaLnBrk="0" hangingPunct="0">
                                            <a:spcBef>
                                              <a:spcPct val="20000"/>
                                            </a:spcBef>
                                            <a:buClr>
                                              <a:schemeClr val="accent2"/>
                                            </a:buClr>
                                            <a:buSzPct val="70000"/>
                                            <a:buFont typeface="Wingdings 2" pitchFamily="18" charset="2"/>
                                            <a:buChar char=""/>
                                            <a:defRPr sz="2100">
                                              <a:solidFill>
                                                <a:schemeClr val="tx1"/>
                                              </a:solidFill>
                                              <a:latin typeface="Constantia" pitchFamily="18" charset="0"/>
                                            </a:defRPr>
                                          </a:lvl3pPr>
                                          <a:lvl4pPr marL="1600200" indent="-228600" eaLnBrk="0" hangingPunct="0">
                                            <a:spcBef>
                                              <a:spcPct val="20000"/>
                                            </a:spcBef>
                                            <a:buClr>
                                              <a:srgbClr val="0BD0D9"/>
                                            </a:buClr>
                                            <a:buSzPct val="65000"/>
                                            <a:buFont typeface="Wingdings 2" pitchFamily="18" charset="2"/>
                                            <a:buChar char=""/>
                                            <a:defRPr sz="2000">
                                              <a:solidFill>
                                                <a:schemeClr val="tx1"/>
                                              </a:solidFill>
                                              <a:latin typeface="Constantia" pitchFamily="18" charset="0"/>
                                            </a:defRPr>
                                          </a:lvl4pPr>
                                          <a:lvl5pPr marL="2057400" indent="-228600" eaLnBrk="0" hangingPunct="0">
                                            <a:spcBef>
                                              <a:spcPct val="20000"/>
                                            </a:spcBef>
                                            <a:buClr>
                                              <a:srgbClr val="10CF9B"/>
                                            </a:buClr>
                                            <a:buSzPct val="65000"/>
                                            <a:buFont typeface="Wingdings 2" pitchFamily="18" charset="2"/>
                                            <a:buChar char=""/>
                                            <a:defRPr sz="2000">
                                              <a:solidFill>
                                                <a:schemeClr val="tx1"/>
                                              </a:solidFill>
                                              <a:latin typeface="Constantia" pitchFamily="18" charset="0"/>
                                            </a:defRPr>
                                          </a:lvl5pPr>
                                          <a:lvl6pPr marL="2514600" indent="-228600" eaLnBrk="0" fontAlgn="base" hangingPunct="0">
                                            <a:spcBef>
                                              <a:spcPct val="2000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buClr>
                                              <a:srgbClr val="10CF9B"/>
                                            </a:buClr>
                                            <a:buSzPct val="65000"/>
                                            <a:buFont typeface="Wingdings 2" pitchFamily="18" charset="2"/>
                                            <a:buChar char=""/>
                                            <a:defRPr sz="2000">
                                              <a:solidFill>
                                                <a:schemeClr val="tx1"/>
                                              </a:solidFill>
                                              <a:latin typeface="Constantia" pitchFamily="18" charset="0"/>
                                            </a:defRPr>
                                          </a:lvl6pPr>
                                          <a:lvl7pPr marL="2971800" indent="-228600" eaLnBrk="0" fontAlgn="base" hangingPunct="0">
                                            <a:spcBef>
                                              <a:spcPct val="2000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buClr>
                                              <a:srgbClr val="10CF9B"/>
                                            </a:buClr>
                                            <a:buSzPct val="65000"/>
                                            <a:buFont typeface="Wingdings 2" pitchFamily="18" charset="2"/>
                                            <a:buChar char=""/>
                                            <a:defRPr sz="2000">
                                              <a:solidFill>
                                                <a:schemeClr val="tx1"/>
                                              </a:solidFill>
                                              <a:latin typeface="Constantia" pitchFamily="18" charset="0"/>
                                            </a:defRPr>
                                          </a:lvl7pPr>
                                          <a:lvl8pPr marL="3429000" indent="-228600" eaLnBrk="0" fontAlgn="base" hangingPunct="0">
                                            <a:spcBef>
                                              <a:spcPct val="2000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buClr>
                                              <a:srgbClr val="10CF9B"/>
                                            </a:buClr>
                                            <a:buSzPct val="65000"/>
                                            <a:buFont typeface="Wingdings 2" pitchFamily="18" charset="2"/>
                                            <a:buChar char=""/>
                                            <a:defRPr sz="2000">
                                              <a:solidFill>
                                                <a:schemeClr val="tx1"/>
                                              </a:solidFill>
                                              <a:latin typeface="Constantia" pitchFamily="18" charset="0"/>
                                            </a:defRPr>
                                          </a:lvl8pPr>
                                          <a:lvl9pPr marL="3886200" indent="-228600" eaLnBrk="0" fontAlgn="base" hangingPunct="0">
                                            <a:spcBef>
                                              <a:spcPct val="2000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buClr>
                                              <a:srgbClr val="10CF9B"/>
                                            </a:buClr>
                                            <a:buSzPct val="65000"/>
                                            <a:buFont typeface="Wingdings 2" pitchFamily="18" charset="2"/>
                                            <a:buChar char=""/>
                                            <a:defRPr sz="2000">
                                              <a:solidFill>
                                                <a:schemeClr val="tx1"/>
                                              </a:solidFill>
                                              <a:latin typeface="Constantia" pitchFamily="18" charset="0"/>
                                            </a:defRPr>
                                          </a:lvl9pPr>
                                        </a:lstStyle>
                                        <a:p>
                                          <a:pPr eaLnBrk="1" hangingPunct="1">
                                            <a:spcBef>
                                              <a:spcPct val="0"/>
                                            </a:spcBef>
                                            <a:buClrTx/>
                                            <a:buSzTx/>
                                            <a:buFontTx/>
                                            <a:buNone/>
                                          </a:pPr>
                                          <a:endParaRPr lang="ru-RU" altLang="ru-RU" sz="1800">
                                            <a:latin typeface="Garamond" pitchFamily="18" charset="0"/>
                                          </a:endParaRPr>
                                        </a:p>
                                      </p:txBody>
                                    </p:sp>
                                    <p:grpSp>
                                      <p:nvGrpSpPr>
                                        <p:cNvPr id="20518" name="Group 52"/>
                                        <p:cNvGrpSpPr>
                                          <a:grpSpLocks/>
                                        </p:cNvGrpSpPr>
                                        <p:nvPr/>
                                      </p:nvGrpSpPr>
                                      <p:grpSpPr bwMode="auto">
                                        <a:xfrm>
                                          <a:off x="295" y="2466"/>
                                          <a:ext cx="1496" cy="749"/>
                                          <a:chOff x="295" y="2466"/>
                                          <a:chExt cx="1496" cy="749"/>
                                        </a:xfrm>
                                      </p:grpSpPr>
                                      <p:sp>
                                        <p:nvSpPr>
                                          <p:cNvPr id="20519" name="Line 48"/>
                                          <p:cNvSpPr>
                                            <a:spLocks noChangeShapeType="1"/>
                                          </p:cNvSpPr>
                                          <p:nvPr/>
                                        </p:nvSpPr>
                                        <p:spPr bwMode="auto">
                                          <a:xfrm flipH="1">
                                            <a:off x="1213" y="2908"/>
                                            <a:ext cx="239" cy="239"/>
                                          </a:xfrm>
                                          <a:prstGeom prst="line">
                                            <a:avLst/>
                                          </a:prstGeom>
                                          <a:noFill/>
                                          <a:ln w="28575">
                                            <a:solidFill>
                                              <a:schemeClr val="tx1"/>
                                            </a:solidFill>
                                            <a:round/>
                                            <a:headEnd/>
                                            <a:tailEnd/>
                                          </a:ln>
                                          <a:extLst>
                                            <a:ext uri="{909E8E84-426E-40DD-AFC4-6F175D3DCCD1}">
                                              <a14:hiddenFill xmlns:a14="http://schemas.microsoft.com/office/drawing/2010/main" xmlns="">
                                                <a:noFill/>
                                              </a14:hiddenFill>
                                            </a:ext>
                                          </a:extLst>
                                        </p:spPr>
                                        <p:txBody>
                                          <a:bodyPr/>
                                          <a:lstStyle/>
                                          <a:p>
                                            <a:endParaRPr lang="ru-RU"/>
                                          </a:p>
                                        </p:txBody>
                                      </p:sp>
                                      <p:grpSp>
                                        <p:nvGrpSpPr>
                                          <p:cNvPr id="20520" name="Group 51"/>
                                          <p:cNvGrpSpPr>
                                            <a:grpSpLocks/>
                                          </p:cNvGrpSpPr>
                                          <p:nvPr/>
                                        </p:nvGrpSpPr>
                                        <p:grpSpPr bwMode="auto">
                                          <a:xfrm>
                                            <a:off x="295" y="2466"/>
                                            <a:ext cx="1496" cy="749"/>
                                            <a:chOff x="295" y="2466"/>
                                            <a:chExt cx="1496" cy="749"/>
                                          </a:xfrm>
                                        </p:grpSpPr>
                                        <p:grpSp>
                                          <p:nvGrpSpPr>
                                            <p:cNvPr id="20521" name="Group 40"/>
                                            <p:cNvGrpSpPr>
                                              <a:grpSpLocks/>
                                            </p:cNvGrpSpPr>
                                            <p:nvPr/>
                                          </p:nvGrpSpPr>
                                          <p:grpSpPr bwMode="auto">
                                            <a:xfrm>
                                              <a:off x="295" y="2466"/>
                                              <a:ext cx="1258" cy="749"/>
                                              <a:chOff x="295" y="2466"/>
                                              <a:chExt cx="1258" cy="749"/>
                                            </a:xfrm>
                                          </p:grpSpPr>
                                          <p:sp>
                                            <p:nvSpPr>
                                              <p:cNvPr id="20525" name="Oval 22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295" y="3079"/>
                                                <a:ext cx="136" cy="102"/>
                                              </a:xfrm>
                                              <a:prstGeom prst="ellipse">
                                                <a:avLst/>
                                              </a:prstGeom>
                                              <a:solidFill>
                                                <a:schemeClr val="tx1"/>
                                              </a:solidFill>
                                              <a:ln w="9525">
                                                <a:solidFill>
                                                  <a:schemeClr val="tx1"/>
                                                </a:solidFill>
                                                <a:round/>
                                                <a:headEnd/>
                                                <a:tailEnd/>
                                              </a:ln>
                                            </p:spPr>
                                            <p:txBody>
                                              <a:bodyPr wrap="none" anchor="ctr"/>
                                              <a:lstStyle>
                                                <a:lvl1pPr eaLnBrk="0" hangingPunct="0">
                                                  <a:spcBef>
                                                    <a:spcPct val="20000"/>
                                                  </a:spcBef>
                                                  <a:buClr>
                                                    <a:srgbClr val="0BD0D9"/>
                                                  </a:buClr>
                                                  <a:buSzPct val="95000"/>
                                                  <a:buFont typeface="Wingdings 2" pitchFamily="18" charset="2"/>
                                                  <a:buChar char=""/>
                                                  <a:defRPr sz="26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spcBef>
                                                    <a:spcPct val="20000"/>
                                                  </a:spcBef>
                                                  <a:buClr>
                                                    <a:schemeClr val="accent1"/>
                                                  </a:buClr>
                                                  <a:buSzPct val="85000"/>
                                                  <a:buFont typeface="Wingdings 2" pitchFamily="18" charset="2"/>
                                                  <a:buChar char=""/>
                                                  <a:defRPr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spcBef>
                                                    <a:spcPct val="20000"/>
                                                  </a:spcBef>
                                                  <a:buClr>
                                                    <a:schemeClr val="accent2"/>
                                                  </a:buClr>
                                                  <a:buSzPct val="70000"/>
                                                  <a:buFont typeface="Wingdings 2" pitchFamily="18" charset="2"/>
                                                  <a:buChar char=""/>
                                                  <a:defRPr sz="21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spcBef>
                                                    <a:spcPct val="20000"/>
                                                  </a:spcBef>
                                                  <a:buClr>
                                                    <a:srgbClr val="0BD0D9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spcBef>
                                                    <a:spcPct val="20000"/>
                                                  </a:spcBef>
                                                  <a:buClr>
                                                    <a:srgbClr val="10CF9B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2000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buClr>
                                                    <a:srgbClr val="10CF9B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2000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buClr>
                                                    <a:srgbClr val="10CF9B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2000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buClr>
                                                    <a:srgbClr val="10CF9B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2000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buClr>
                                                    <a:srgbClr val="10CF9B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>
                                                  <a:spcBef>
                                                    <a:spcPct val="0"/>
                                                  </a:spcBef>
                                                  <a:buClrTx/>
                                                  <a:buSzTx/>
                                                  <a:buFontTx/>
                                                  <a:buNone/>
                                                </a:pPr>
                                                <a:endParaRPr lang="ru-RU" altLang="ru-RU" sz="1800">
                                                  <a:latin typeface="Garamond" pitchFamily="18" charset="0"/>
                                                </a:endParaRPr>
                                              </a:p>
                                            </p:txBody>
                                          </p:sp>
                                          <p:grpSp>
                                            <p:nvGrpSpPr>
                                              <p:cNvPr id="20526" name="Group 39"/>
                                              <p:cNvGrpSpPr>
                                                <a:grpSpLocks/>
                                              </p:cNvGrpSpPr>
                                              <p:nvPr/>
                                            </p:nvGrpSpPr>
                                            <p:grpSpPr bwMode="auto">
                                              <a:xfrm>
                                                <a:off x="363" y="2466"/>
                                                <a:ext cx="1190" cy="749"/>
                                                <a:chOff x="363" y="2466"/>
                                                <a:chExt cx="1190" cy="749"/>
                                              </a:xfrm>
                                            </p:grpSpPr>
                                            <p:sp>
                                              <p:nvSpPr>
                                                <p:cNvPr id="20527" name="Oval 25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839" y="3113"/>
                                                  <a:ext cx="136" cy="102"/>
                                                </a:xfrm>
                                                <a:prstGeom prst="ellipse">
                                                  <a:avLst/>
                                                </a:prstGeom>
                                                <a:solidFill>
                                                  <a:schemeClr val="tx1"/>
                                                </a:solidFill>
                                                <a:ln w="9525">
                                                  <a:solidFill>
                                                    <a:schemeClr val="tx1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:ln>
                                              </p:spPr>
                                              <p:txBody>
                                                <a:bodyPr wrap="none" anchor="ctr"/>
                                                <a:lstStyle>
                                                  <a:lvl1pPr eaLnBrk="0" hangingPunct="0">
                                                    <a:spcBef>
                                                      <a:spcPct val="20000"/>
                                                    </a:spcBef>
                                                    <a:buClr>
                                                      <a:srgbClr val="0BD0D9"/>
                                                    </a:buClr>
                                                    <a:buSzPct val="95000"/>
                                                    <a:buFont typeface="Wingdings 2" pitchFamily="18" charset="2"/>
                                                    <a:buChar char=""/>
                                                    <a:defRPr sz="26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onstantia" pitchFamily="18" charset="0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spcBef>
                                                      <a:spcPct val="20000"/>
                                                    </a:spcBef>
                                                    <a:buClr>
                                                      <a:schemeClr val="accent1"/>
                                                    </a:buClr>
                                                    <a:buSzPct val="85000"/>
                                                    <a:buFont typeface="Wingdings 2" pitchFamily="18" charset="2"/>
                                                    <a:buChar char=""/>
                                                    <a:defRPr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onstantia" pitchFamily="18" charset="0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spcBef>
                                                      <a:spcPct val="20000"/>
                                                    </a:spcBef>
                                                    <a:buClr>
                                                      <a:schemeClr val="accent2"/>
                                                    </a:buClr>
                                                    <a:buSzPct val="70000"/>
                                                    <a:buFont typeface="Wingdings 2" pitchFamily="18" charset="2"/>
                                                    <a:buChar char=""/>
                                                    <a:defRPr sz="21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onstantia" pitchFamily="18" charset="0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spcBef>
                                                      <a:spcPct val="20000"/>
                                                    </a:spcBef>
                                                    <a:buClr>
                                                      <a:srgbClr val="0BD0D9"/>
                                                    </a:buClr>
                                                    <a:buSzPct val="65000"/>
                                                    <a:buFont typeface="Wingdings 2" pitchFamily="18" charset="2"/>
                                                    <a:buChar char=""/>
                                                    <a:defRPr sz="20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onstantia" pitchFamily="18" charset="0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spcBef>
                                                      <a:spcPct val="20000"/>
                                                    </a:spcBef>
                                                    <a:buClr>
                                                      <a:srgbClr val="10CF9B"/>
                                                    </a:buClr>
                                                    <a:buSzPct val="65000"/>
                                                    <a:buFont typeface="Wingdings 2" pitchFamily="18" charset="2"/>
                                                    <a:buChar char=""/>
                                                    <a:defRPr sz="20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onstantia" pitchFamily="18" charset="0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2000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buClr>
                                                      <a:srgbClr val="10CF9B"/>
                                                    </a:buClr>
                                                    <a:buSzPct val="65000"/>
                                                    <a:buFont typeface="Wingdings 2" pitchFamily="18" charset="2"/>
                                                    <a:buChar char=""/>
                                                    <a:defRPr sz="20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onstantia" pitchFamily="18" charset="0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2000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buClr>
                                                      <a:srgbClr val="10CF9B"/>
                                                    </a:buClr>
                                                    <a:buSzPct val="65000"/>
                                                    <a:buFont typeface="Wingdings 2" pitchFamily="18" charset="2"/>
                                                    <a:buChar char=""/>
                                                    <a:defRPr sz="20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onstantia" pitchFamily="18" charset="0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2000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buClr>
                                                      <a:srgbClr val="10CF9B"/>
                                                    </a:buClr>
                                                    <a:buSzPct val="65000"/>
                                                    <a:buFont typeface="Wingdings 2" pitchFamily="18" charset="2"/>
                                                    <a:buChar char=""/>
                                                    <a:defRPr sz="20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onstantia" pitchFamily="18" charset="0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2000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buClr>
                                                      <a:srgbClr val="10CF9B"/>
                                                    </a:buClr>
                                                    <a:buSzPct val="65000"/>
                                                    <a:buFont typeface="Wingdings 2" pitchFamily="18" charset="2"/>
                                                    <a:buChar char=""/>
                                                    <a:defRPr sz="20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onstantia" pitchFamily="18" charset="0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>
                                                    <a:spcBef>
                                                      <a:spcPct val="0"/>
                                                    </a:spcBef>
                                                    <a:buClrTx/>
                                                    <a:buSzTx/>
                                                    <a:buFontTx/>
                                                    <a:buNone/>
                                                  </a:pPr>
                                                  <a:endParaRPr lang="ru-RU" altLang="ru-RU" sz="1800">
                                                    <a:latin typeface="Garamond" pitchFamily="18" charset="0"/>
                                                  </a:endParaRPr>
                                                </a:p>
                                              </p:txBody>
                                            </p:sp>
                                            <p:grpSp>
                                              <p:nvGrpSpPr>
                                                <p:cNvPr id="20528" name="Group 38"/>
                                                <p:cNvGrpSpPr>
                                                  <a:grpSpLocks/>
                                                </p:cNvGrpSpPr>
                                                <p:nvPr/>
                                              </p:nvGrpSpPr>
                                              <p:grpSpPr bwMode="auto">
                                                <a:xfrm>
                                                  <a:off x="363" y="2466"/>
                                                  <a:ext cx="1190" cy="681"/>
                                                  <a:chOff x="363" y="2466"/>
                                                  <a:chExt cx="1190" cy="681"/>
                                                </a:xfrm>
                                              </p:grpSpPr>
                                              <p:grpSp>
                                                <p:nvGrpSpPr>
                                                  <p:cNvPr id="20529" name="Group 36"/>
                                                  <p:cNvGrpSpPr>
                                                    <a:grpSpLocks/>
                                                  </p:cNvGrpSpPr>
                                                  <p:nvPr/>
                                                </p:nvGrpSpPr>
                                                <p:grpSpPr bwMode="auto">
                                                  <a:xfrm>
                                                    <a:off x="363" y="2466"/>
                                                    <a:ext cx="1190" cy="647"/>
                                                    <a:chOff x="363" y="2466"/>
                                                    <a:chExt cx="1190" cy="647"/>
                                                  </a:xfrm>
                                                </p:grpSpPr>
                                                <p:grpSp>
                                                  <p:nvGrpSpPr>
                                                    <p:cNvPr id="20531" name="Group 34"/>
                                                    <p:cNvGrpSpPr>
                                                      <a:grpSpLocks/>
                                                    </p:cNvGrpSpPr>
                                                    <p:nvPr/>
                                                  </p:nvGrpSpPr>
                                                  <p:grpSpPr bwMode="auto">
                                                    <a:xfrm>
                                                      <a:off x="601" y="2466"/>
                                                      <a:ext cx="952" cy="476"/>
                                                      <a:chOff x="601" y="2466"/>
                                                      <a:chExt cx="952" cy="476"/>
                                                    </a:xfrm>
                                                  </p:grpSpPr>
                                                  <p:sp>
                                                    <p:nvSpPr>
                                                      <p:cNvPr id="20533" name="Oval 24"/>
                                                      <p:cNvSpPr>
                                                        <a:spLocks noChangeArrowheads="1"/>
                                                      </p:cNvSpPr>
                                                      <p:nvPr/>
                                                    </p:nvSpPr>
                                                    <p:spPr bwMode="auto">
                                                      <a:xfrm>
                                                        <a:off x="1417" y="2840"/>
                                                        <a:ext cx="136" cy="102"/>
                                                      </a:xfrm>
                                                      <a:prstGeom prst="ellipse">
                                                        <a:avLst/>
                                                      </a:prstGeom>
                                                      <a:solidFill>
                                                        <a:schemeClr val="tx1"/>
                                                      </a:solidFill>
                                                      <a:ln w="9525">
                                                        <a:solidFill>
                                                          <a:schemeClr val="tx1"/>
                                                        </a:solidFill>
                                                        <a:round/>
                                                        <a:headEnd/>
                                                        <a:tailEnd/>
                                                      </a:ln>
                                                    </p:spPr>
                                                    <p:txBody>
                                                      <a:bodyPr wrap="none" anchor="ctr"/>
                                                      <a:lstStyle>
                                                        <a:lvl1pPr eaLnBrk="0" hangingPunct="0">
                                                          <a:spcBef>
                                                            <a:spcPct val="20000"/>
                                                          </a:spcBef>
                                                          <a:buClr>
                                                            <a:srgbClr val="0BD0D9"/>
                                                          </a:buClr>
                                                          <a:buSzPct val="95000"/>
                                                          <a:buFont typeface="Wingdings 2" pitchFamily="18" charset="2"/>
                                                          <a:buChar char=""/>
                                                          <a:defRPr sz="26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onstantia" pitchFamily="18" charset="0"/>
                                                          </a:defRPr>
                                                        </a:lvl1pPr>
                                                        <a:lvl2pPr marL="742950" indent="-285750" eaLnBrk="0" hangingPunct="0">
                                                          <a:spcBef>
                                                            <a:spcPct val="20000"/>
                                                          </a:spcBef>
                                                          <a:buClr>
                                                            <a:schemeClr val="accent1"/>
                                                          </a:buClr>
                                                          <a:buSzPct val="85000"/>
                                                          <a:buFont typeface="Wingdings 2" pitchFamily="18" charset="2"/>
                                                          <a:buChar char=""/>
                                                          <a:defRPr sz="24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onstantia" pitchFamily="18" charset="0"/>
                                                          </a:defRPr>
                                                        </a:lvl2pPr>
                                                        <a:lvl3pPr marL="1143000" indent="-228600" eaLnBrk="0" hangingPunct="0">
                                                          <a:spcBef>
                                                            <a:spcPct val="20000"/>
                                                          </a:spcBef>
                                                          <a:buClr>
                                                            <a:schemeClr val="accent2"/>
                                                          </a:buClr>
                                                          <a:buSzPct val="70000"/>
                                                          <a:buFont typeface="Wingdings 2" pitchFamily="18" charset="2"/>
                                                          <a:buChar char=""/>
                                                          <a:defRPr sz="21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onstantia" pitchFamily="18" charset="0"/>
                                                          </a:defRPr>
                                                        </a:lvl3pPr>
                                                        <a:lvl4pPr marL="1600200" indent="-228600" eaLnBrk="0" hangingPunct="0">
                                                          <a:spcBef>
                                                            <a:spcPct val="20000"/>
                                                          </a:spcBef>
                                                          <a:buClr>
                                                            <a:srgbClr val="0BD0D9"/>
                                                          </a:buClr>
                                                          <a:buSzPct val="65000"/>
                                                          <a:buFont typeface="Wingdings 2" pitchFamily="18" charset="2"/>
                                                          <a:buChar char=""/>
                                                          <a:defRPr sz="20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onstantia" pitchFamily="18" charset="0"/>
                                                          </a:defRPr>
                                                        </a:lvl4pPr>
                                                        <a:lvl5pPr marL="2057400" indent="-228600" eaLnBrk="0" hangingPunct="0">
                                                          <a:spcBef>
                                                            <a:spcPct val="20000"/>
                                                          </a:spcBef>
                                                          <a:buClr>
                                                            <a:srgbClr val="10CF9B"/>
                                                          </a:buClr>
                                                          <a:buSzPct val="65000"/>
                                                          <a:buFont typeface="Wingdings 2" pitchFamily="18" charset="2"/>
                                                          <a:buChar char=""/>
                                                          <a:defRPr sz="20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onstantia" pitchFamily="18" charset="0"/>
                                                          </a:defRPr>
                                                        </a:lvl5pPr>
                                                        <a:lvl6pPr marL="2514600" indent="-228600" eaLnBrk="0" fontAlgn="base" hangingPunct="0">
                                                          <a:spcBef>
                                                            <a:spcPct val="20000"/>
                                                          </a:spcBef>
                                                          <a:spcAft>
                                                            <a:spcPct val="0"/>
                                                          </a:spcAft>
                                                          <a:buClr>
                                                            <a:srgbClr val="10CF9B"/>
                                                          </a:buClr>
                                                          <a:buSzPct val="65000"/>
                                                          <a:buFont typeface="Wingdings 2" pitchFamily="18" charset="2"/>
                                                          <a:buChar char=""/>
                                                          <a:defRPr sz="20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onstantia" pitchFamily="18" charset="0"/>
                                                          </a:defRPr>
                                                        </a:lvl6pPr>
                                                        <a:lvl7pPr marL="2971800" indent="-228600" eaLnBrk="0" fontAlgn="base" hangingPunct="0">
                                                          <a:spcBef>
                                                            <a:spcPct val="20000"/>
                                                          </a:spcBef>
                                                          <a:spcAft>
                                                            <a:spcPct val="0"/>
                                                          </a:spcAft>
                                                          <a:buClr>
                                                            <a:srgbClr val="10CF9B"/>
                                                          </a:buClr>
                                                          <a:buSzPct val="65000"/>
                                                          <a:buFont typeface="Wingdings 2" pitchFamily="18" charset="2"/>
                                                          <a:buChar char=""/>
                                                          <a:defRPr sz="20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onstantia" pitchFamily="18" charset="0"/>
                                                          </a:defRPr>
                                                        </a:lvl7pPr>
                                                        <a:lvl8pPr marL="3429000" indent="-228600" eaLnBrk="0" fontAlgn="base" hangingPunct="0">
                                                          <a:spcBef>
                                                            <a:spcPct val="20000"/>
                                                          </a:spcBef>
                                                          <a:spcAft>
                                                            <a:spcPct val="0"/>
                                                          </a:spcAft>
                                                          <a:buClr>
                                                            <a:srgbClr val="10CF9B"/>
                                                          </a:buClr>
                                                          <a:buSzPct val="65000"/>
                                                          <a:buFont typeface="Wingdings 2" pitchFamily="18" charset="2"/>
                                                          <a:buChar char=""/>
                                                          <a:defRPr sz="20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onstantia" pitchFamily="18" charset="0"/>
                                                          </a:defRPr>
                                                        </a:lvl8pPr>
                                                        <a:lvl9pPr marL="3886200" indent="-228600" eaLnBrk="0" fontAlgn="base" hangingPunct="0">
                                                          <a:spcBef>
                                                            <a:spcPct val="20000"/>
                                                          </a:spcBef>
                                                          <a:spcAft>
                                                            <a:spcPct val="0"/>
                                                          </a:spcAft>
                                                          <a:buClr>
                                                            <a:srgbClr val="10CF9B"/>
                                                          </a:buClr>
                                                          <a:buSzPct val="65000"/>
                                                          <a:buFont typeface="Wingdings 2" pitchFamily="18" charset="2"/>
                                                          <a:buChar char=""/>
                                                          <a:defRPr sz="2000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atin typeface="Constantia" pitchFamily="18" charset="0"/>
                                                          </a:defRPr>
                                                        </a:lvl9pPr>
                                                      </a:lstStyle>
                                                      <a:p>
                                                        <a:pPr eaLnBrk="1" hangingPunct="1">
                                                          <a:spcBef>
                                                            <a:spcPct val="0"/>
                                                          </a:spcBef>
                                                          <a:buClrTx/>
                                                          <a:buSzTx/>
                                                          <a:buFontTx/>
                                                          <a:buNone/>
                                                        </a:pPr>
                                                        <a:endParaRPr lang="ru-RU" altLang="ru-RU" sz="1800">
                                                          <a:latin typeface="Garamond" pitchFamily="18" charset="0"/>
                                                        </a:endParaRPr>
                                                      </a:p>
                                                    </p:txBody>
                                                  </p:sp>
                                                  <p:grpSp>
                                                    <p:nvGrpSpPr>
                                                      <p:cNvPr id="20534" name="Group 33"/>
                                                      <p:cNvGrpSpPr>
                                                        <a:grpSpLocks/>
                                                      </p:cNvGrpSpPr>
                                                      <p:nvPr/>
                                                    </p:nvGrpSpPr>
                                                    <p:grpSpPr bwMode="auto">
                                                      <a:xfrm>
                                                        <a:off x="601" y="2466"/>
                                                        <a:ext cx="884" cy="476"/>
                                                        <a:chOff x="601" y="2466"/>
                                                        <a:chExt cx="884" cy="476"/>
                                                      </a:xfrm>
                                                    </p:grpSpPr>
                                                    <p:sp>
                                                      <p:nvSpPr>
                                                        <p:cNvPr id="20535" name="Oval 21"/>
                                                        <p:cNvSpPr>
                                                          <a:spLocks noChangeArrowheads="1"/>
                                                        </p:cNvSpPr>
                                                        <p:nvPr/>
                                                      </p:nvSpPr>
                                                      <p:spPr bwMode="auto">
                                                        <a:xfrm>
                                                          <a:off x="601" y="2840"/>
                                                          <a:ext cx="136" cy="102"/>
                                                        </a:xfrm>
                                                        <a:prstGeom prst="ellipse">
                                                          <a:avLst/>
                                                        </a:prstGeom>
                                                        <a:solidFill>
                                                          <a:schemeClr val="tx1"/>
                                                        </a:solidFill>
                                                        <a:ln w="9525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  <a:round/>
                                                          <a:headEnd/>
                                                          <a:tailEnd/>
                                                        </a:ln>
                                                      </p:spPr>
                                                      <p:txBody>
                                                        <a:bodyPr wrap="none" anchor="ctr"/>
                                                        <a:lstStyle>
                                                          <a:lvl1pPr eaLnBrk="0" hangingPunct="0">
                                                            <a:spcBef>
                                                              <a:spcPct val="20000"/>
                                                            </a:spcBef>
                                                            <a:buClr>
                                                              <a:srgbClr val="0BD0D9"/>
                                                            </a:buClr>
                                                            <a:buSzPct val="95000"/>
                                                            <a:buFont typeface="Wingdings 2" pitchFamily="18" charset="2"/>
                                                            <a:buChar char=""/>
                                                            <a:defRPr sz="2600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latin typeface="Constantia" pitchFamily="18" charset="0"/>
                                                            </a:defRPr>
                                                          </a:lvl1pPr>
                                                          <a:lvl2pPr marL="742950" indent="-285750" eaLnBrk="0" hangingPunct="0">
                                                            <a:spcBef>
                                                              <a:spcPct val="20000"/>
                                                            </a:spcBef>
                                                            <a:buClr>
                                                              <a:schemeClr val="accent1"/>
                                                            </a:buClr>
                                                            <a:buSzPct val="85000"/>
                                                            <a:buFont typeface="Wingdings 2" pitchFamily="18" charset="2"/>
                                                            <a:buChar char=""/>
                                                            <a:defRPr sz="2400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latin typeface="Constantia" pitchFamily="18" charset="0"/>
                                                            </a:defRPr>
                                                          </a:lvl2pPr>
                                                          <a:lvl3pPr marL="1143000" indent="-228600" eaLnBrk="0" hangingPunct="0">
                                                            <a:spcBef>
                                                              <a:spcPct val="20000"/>
                                                            </a:spcBef>
                                                            <a:buClr>
                                                              <a:schemeClr val="accent2"/>
                                                            </a:buClr>
                                                            <a:buSzPct val="70000"/>
                                                            <a:buFont typeface="Wingdings 2" pitchFamily="18" charset="2"/>
                                                            <a:buChar char=""/>
                                                            <a:defRPr sz="2100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latin typeface="Constantia" pitchFamily="18" charset="0"/>
                                                            </a:defRPr>
                                                          </a:lvl3pPr>
                                                          <a:lvl4pPr marL="1600200" indent="-228600" eaLnBrk="0" hangingPunct="0">
                                                            <a:spcBef>
                                                              <a:spcPct val="20000"/>
                                                            </a:spcBef>
                                                            <a:buClr>
                                                              <a:srgbClr val="0BD0D9"/>
                                                            </a:buClr>
                                                            <a:buSzPct val="65000"/>
                                                            <a:buFont typeface="Wingdings 2" pitchFamily="18" charset="2"/>
                                                            <a:buChar char=""/>
                                                            <a:defRPr sz="2000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latin typeface="Constantia" pitchFamily="18" charset="0"/>
                                                            </a:defRPr>
                                                          </a:lvl4pPr>
                                                          <a:lvl5pPr marL="2057400" indent="-228600" eaLnBrk="0" hangingPunct="0">
                                                            <a:spcBef>
                                                              <a:spcPct val="20000"/>
                                                            </a:spcBef>
                                                            <a:buClr>
                                                              <a:srgbClr val="10CF9B"/>
                                                            </a:buClr>
                                                            <a:buSzPct val="65000"/>
                                                            <a:buFont typeface="Wingdings 2" pitchFamily="18" charset="2"/>
                                                            <a:buChar char=""/>
                                                            <a:defRPr sz="2000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latin typeface="Constantia" pitchFamily="18" charset="0"/>
                                                            </a:defRPr>
                                                          </a:lvl5pPr>
                                                          <a:lvl6pPr marL="2514600" indent="-228600" eaLnBrk="0" fontAlgn="base" hangingPunct="0">
                                                            <a:spcBef>
                                                              <a:spcPct val="20000"/>
                                                            </a:spcBef>
                                                            <a:spcAft>
                                                              <a:spcPct val="0"/>
                                                            </a:spcAft>
                                                            <a:buClr>
                                                              <a:srgbClr val="10CF9B"/>
                                                            </a:buClr>
                                                            <a:buSzPct val="65000"/>
                                                            <a:buFont typeface="Wingdings 2" pitchFamily="18" charset="2"/>
                                                            <a:buChar char=""/>
                                                            <a:defRPr sz="2000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latin typeface="Constantia" pitchFamily="18" charset="0"/>
                                                            </a:defRPr>
                                                          </a:lvl6pPr>
                                                          <a:lvl7pPr marL="2971800" indent="-228600" eaLnBrk="0" fontAlgn="base" hangingPunct="0">
                                                            <a:spcBef>
                                                              <a:spcPct val="20000"/>
                                                            </a:spcBef>
                                                            <a:spcAft>
                                                              <a:spcPct val="0"/>
                                                            </a:spcAft>
                                                            <a:buClr>
                                                              <a:srgbClr val="10CF9B"/>
                                                            </a:buClr>
                                                            <a:buSzPct val="65000"/>
                                                            <a:buFont typeface="Wingdings 2" pitchFamily="18" charset="2"/>
                                                            <a:buChar char=""/>
                                                            <a:defRPr sz="2000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latin typeface="Constantia" pitchFamily="18" charset="0"/>
                                                            </a:defRPr>
                                                          </a:lvl7pPr>
                                                          <a:lvl8pPr marL="3429000" indent="-228600" eaLnBrk="0" fontAlgn="base" hangingPunct="0">
                                                            <a:spcBef>
                                                              <a:spcPct val="20000"/>
                                                            </a:spcBef>
                                                            <a:spcAft>
                                                              <a:spcPct val="0"/>
                                                            </a:spcAft>
                                                            <a:buClr>
                                                              <a:srgbClr val="10CF9B"/>
                                                            </a:buClr>
                                                            <a:buSzPct val="65000"/>
                                                            <a:buFont typeface="Wingdings 2" pitchFamily="18" charset="2"/>
                                                            <a:buChar char=""/>
                                                            <a:defRPr sz="2000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latin typeface="Constantia" pitchFamily="18" charset="0"/>
                                                            </a:defRPr>
                                                          </a:lvl8pPr>
                                                          <a:lvl9pPr marL="3886200" indent="-228600" eaLnBrk="0" fontAlgn="base" hangingPunct="0">
                                                            <a:spcBef>
                                                              <a:spcPct val="20000"/>
                                                            </a:spcBef>
                                                            <a:spcAft>
                                                              <a:spcPct val="0"/>
                                                            </a:spcAft>
                                                            <a:buClr>
                                                              <a:srgbClr val="10CF9B"/>
                                                            </a:buClr>
                                                            <a:buSzPct val="65000"/>
                                                            <a:buFont typeface="Wingdings 2" pitchFamily="18" charset="2"/>
                                                            <a:buChar char=""/>
                                                            <a:defRPr sz="2000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latin typeface="Constantia" pitchFamily="18" charset="0"/>
                                                            </a:defRPr>
                                                          </a:lvl9pPr>
                                                        </a:lstStyle>
                                                        <a:p>
                                                          <a:pPr eaLnBrk="1" hangingPunct="1">
                                                            <a:spcBef>
                                                              <a:spcPct val="0"/>
                                                            </a:spcBef>
                                                            <a:buClrTx/>
                                                            <a:buSzTx/>
                                                            <a:buFontTx/>
                                                            <a:buNone/>
                                                          </a:pPr>
                                                          <a:endParaRPr lang="ru-RU" altLang="ru-RU" sz="1800">
                                                            <a:latin typeface="Garamond" pitchFamily="18" charset="0"/>
                                                          </a:endParaRPr>
                                                        </a:p>
                                                      </p:txBody>
                                                    </p:sp>
                                                    <p:grpSp>
                                                      <p:nvGrpSpPr>
                                                        <p:cNvPr id="20536" name="Group 32"/>
                                                        <p:cNvGrpSpPr>
                                                          <a:grpSpLocks/>
                                                        </p:cNvGrpSpPr>
                                                        <p:nvPr/>
                                                      </p:nvGrpSpPr>
                                                      <p:grpSpPr bwMode="auto">
                                                        <a:xfrm>
                                                          <a:off x="669" y="2466"/>
                                                          <a:ext cx="816" cy="408"/>
                                                          <a:chOff x="669" y="2466"/>
                                                          <a:chExt cx="816" cy="408"/>
                                                        </a:xfrm>
                                                      </p:grpSpPr>
                                                      <p:sp>
                                                        <p:nvSpPr>
                                                          <p:cNvPr id="20537" name="Line 27"/>
                                                          <p:cNvSpPr>
                                                            <a:spLocks noChangeShapeType="1"/>
                                                          </p:cNvSpPr>
                                                          <p:nvPr/>
                                                        </p:nvSpPr>
                                                        <p:spPr bwMode="auto">
                                                          <a:xfrm flipH="1">
                                                            <a:off x="669" y="2534"/>
                                                            <a:ext cx="408" cy="306"/>
                                                          </a:xfrm>
                                                          <a:prstGeom prst="line">
                                                            <a:avLst/>
                                                          </a:prstGeom>
                                                          <a:noFill/>
                                                          <a:ln w="28575"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round/>
                                                            <a:headEnd/>
                                                            <a:tailEnd/>
                                                          </a:ln>
                                                          <a:extLst>
                                                            <a:ext uri="{909E8E84-426E-40DD-AFC4-6F175D3DCCD1}">
                                                              <a14:hiddenFill xmlns:a14="http://schemas.microsoft.com/office/drawing/2010/main" xmlns="">
                                                                <a:noFill/>
                                                              </a14:hiddenFill>
                                                            </a:ext>
                                                          </a:extLst>
                                                        </p:spPr>
                                                        <p:txBody>
                                                          <a:bodyPr/>
                                                          <a:lstStyle/>
                                                          <a:p>
                                                            <a:endParaRPr lang="ru-RU"/>
                                                          </a:p>
                                                        </p:txBody>
                                                      </p:sp>
                                                      <p:grpSp>
                                                        <p:nvGrpSpPr>
                                                          <p:cNvPr id="20538" name="Group 31"/>
                                                          <p:cNvGrpSpPr>
                                                            <a:grpSpLocks/>
                                                          </p:cNvGrpSpPr>
                                                          <p:nvPr/>
                                                        </p:nvGrpSpPr>
                                                        <p:grpSpPr bwMode="auto">
                                                          <a:xfrm>
                                                            <a:off x="1043" y="2466"/>
                                                            <a:ext cx="442" cy="408"/>
                                                            <a:chOff x="1043" y="2466"/>
                                                            <a:chExt cx="442" cy="408"/>
                                                          </a:xfrm>
                                                        </p:grpSpPr>
                                                        <p:sp>
                                                          <p:nvSpPr>
                                                            <p:cNvPr id="20539" name="Oval 20"/>
                                                            <p:cNvSpPr>
                                                              <a:spLocks noChangeArrowheads="1"/>
                                                            </p:cNvSpPr>
                                                            <p:nvPr/>
                                                          </p:nvSpPr>
                                                          <p:spPr bwMode="auto">
                                                            <a:xfrm>
                                                              <a:off x="1043" y="2466"/>
                                                              <a:ext cx="136" cy="102"/>
                                                            </a:xfrm>
                                                            <a:prstGeom prst="ellipse">
                                                              <a:avLst/>
                                                            </a:prstGeom>
                                                            <a:solidFill>
                                                              <a:schemeClr val="tx1"/>
                                                            </a:solidFill>
                                                            <a:ln w="9525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round/>
                                                              <a:headEnd/>
                                                              <a:tailEnd/>
                                                            </a:ln>
                                                          </p:spPr>
                                                          <p:txBody>
                                                            <a:bodyPr wrap="none" anchor="ctr"/>
                                                            <a:lstStyle>
                                                              <a:lvl1pPr eaLnBrk="0" hangingPunct="0">
                                                                <a:spcBef>
                                                                  <a:spcPct val="20000"/>
                                                                </a:spcBef>
                                                                <a:buClr>
                                                                  <a:srgbClr val="0BD0D9"/>
                                                                </a:buClr>
                                                                <a:buSzPct val="95000"/>
                                                                <a:buFont typeface="Wingdings 2" pitchFamily="18" charset="2"/>
                                                                <a:buChar char=""/>
                                                                <a:defRPr sz="2600">
                                                                  <a:solidFill>
                                                                    <a:schemeClr val="tx1"/>
                                                                  </a:solidFill>
                                                                  <a:latin typeface="Constantia" pitchFamily="18" charset="0"/>
                                                                </a:defRPr>
                                                              </a:lvl1pPr>
                                                              <a:lvl2pPr marL="742950" indent="-285750" eaLnBrk="0" hangingPunct="0">
                                                                <a:spcBef>
                                                                  <a:spcPct val="20000"/>
                                                                </a:spcBef>
                                                                <a:buClr>
                                                                  <a:schemeClr val="accent1"/>
                                                                </a:buClr>
                                                                <a:buSzPct val="85000"/>
                                                                <a:buFont typeface="Wingdings 2" pitchFamily="18" charset="2"/>
                                                                <a:buChar char=""/>
                                                                <a:defRPr sz="2400">
                                                                  <a:solidFill>
                                                                    <a:schemeClr val="tx1"/>
                                                                  </a:solidFill>
                                                                  <a:latin typeface="Constantia" pitchFamily="18" charset="0"/>
                                                                </a:defRPr>
                                                              </a:lvl2pPr>
                                                              <a:lvl3pPr marL="1143000" indent="-228600" eaLnBrk="0" hangingPunct="0">
                                                                <a:spcBef>
                                                                  <a:spcPct val="20000"/>
                                                                </a:spcBef>
                                                                <a:buClr>
                                                                  <a:schemeClr val="accent2"/>
                                                                </a:buClr>
                                                                <a:buSzPct val="70000"/>
                                                                <a:buFont typeface="Wingdings 2" pitchFamily="18" charset="2"/>
                                                                <a:buChar char=""/>
                                                                <a:defRPr sz="2100">
                                                                  <a:solidFill>
                                                                    <a:schemeClr val="tx1"/>
                                                                  </a:solidFill>
                                                                  <a:latin typeface="Constantia" pitchFamily="18" charset="0"/>
                                                                </a:defRPr>
                                                              </a:lvl3pPr>
                                                              <a:lvl4pPr marL="1600200" indent="-228600" eaLnBrk="0" hangingPunct="0">
                                                                <a:spcBef>
                                                                  <a:spcPct val="20000"/>
                                                                </a:spcBef>
                                                                <a:buClr>
                                                                  <a:srgbClr val="0BD0D9"/>
                                                                </a:buClr>
                                                                <a:buSzPct val="65000"/>
                                                                <a:buFont typeface="Wingdings 2" pitchFamily="18" charset="2"/>
                                                                <a:buChar char=""/>
                                                                <a:defRPr sz="2000">
                                                                  <a:solidFill>
                                                                    <a:schemeClr val="tx1"/>
                                                                  </a:solidFill>
                                                                  <a:latin typeface="Constantia" pitchFamily="18" charset="0"/>
                                                                </a:defRPr>
                                                              </a:lvl4pPr>
                                                              <a:lvl5pPr marL="2057400" indent="-228600" eaLnBrk="0" hangingPunct="0">
                                                                <a:spcBef>
                                                                  <a:spcPct val="20000"/>
                                                                </a:spcBef>
                                                                <a:buClr>
                                                                  <a:srgbClr val="10CF9B"/>
                                                                </a:buClr>
                                                                <a:buSzPct val="65000"/>
                                                                <a:buFont typeface="Wingdings 2" pitchFamily="18" charset="2"/>
                                                                <a:buChar char=""/>
                                                                <a:defRPr sz="2000">
                                                                  <a:solidFill>
                                                                    <a:schemeClr val="tx1"/>
                                                                  </a:solidFill>
                                                                  <a:latin typeface="Constantia" pitchFamily="18" charset="0"/>
                                                                </a:defRPr>
                                                              </a:lvl5pPr>
                                                              <a:lvl6pPr marL="2514600" indent="-228600" eaLnBrk="0" fontAlgn="base" hangingPunct="0">
                                                                <a:spcBef>
                                                                  <a:spcPct val="20000"/>
                                                                </a:spcBef>
                                                                <a:spcAft>
                                                                  <a:spcPct val="0"/>
                                                                </a:spcAft>
                                                                <a:buClr>
                                                                  <a:srgbClr val="10CF9B"/>
                                                                </a:buClr>
                                                                <a:buSzPct val="65000"/>
                                                                <a:buFont typeface="Wingdings 2" pitchFamily="18" charset="2"/>
                                                                <a:buChar char=""/>
                                                                <a:defRPr sz="2000">
                                                                  <a:solidFill>
                                                                    <a:schemeClr val="tx1"/>
                                                                  </a:solidFill>
                                                                  <a:latin typeface="Constantia" pitchFamily="18" charset="0"/>
                                                                </a:defRPr>
                                                              </a:lvl6pPr>
                                                              <a:lvl7pPr marL="2971800" indent="-228600" eaLnBrk="0" fontAlgn="base" hangingPunct="0">
                                                                <a:spcBef>
                                                                  <a:spcPct val="20000"/>
                                                                </a:spcBef>
                                                                <a:spcAft>
                                                                  <a:spcPct val="0"/>
                                                                </a:spcAft>
                                                                <a:buClr>
                                                                  <a:srgbClr val="10CF9B"/>
                                                                </a:buClr>
                                                                <a:buSzPct val="65000"/>
                                                                <a:buFont typeface="Wingdings 2" pitchFamily="18" charset="2"/>
                                                                <a:buChar char=""/>
                                                                <a:defRPr sz="2000">
                                                                  <a:solidFill>
                                                                    <a:schemeClr val="tx1"/>
                                                                  </a:solidFill>
                                                                  <a:latin typeface="Constantia" pitchFamily="18" charset="0"/>
                                                                </a:defRPr>
                                                              </a:lvl7pPr>
                                                              <a:lvl8pPr marL="3429000" indent="-228600" eaLnBrk="0" fontAlgn="base" hangingPunct="0">
                                                                <a:spcBef>
                                                                  <a:spcPct val="20000"/>
                                                                </a:spcBef>
                                                                <a:spcAft>
                                                                  <a:spcPct val="0"/>
                                                                </a:spcAft>
                                                                <a:buClr>
                                                                  <a:srgbClr val="10CF9B"/>
                                                                </a:buClr>
                                                                <a:buSzPct val="65000"/>
                                                                <a:buFont typeface="Wingdings 2" pitchFamily="18" charset="2"/>
                                                                <a:buChar char=""/>
                                                                <a:defRPr sz="2000">
                                                                  <a:solidFill>
                                                                    <a:schemeClr val="tx1"/>
                                                                  </a:solidFill>
                                                                  <a:latin typeface="Constantia" pitchFamily="18" charset="0"/>
                                                                </a:defRPr>
                                                              </a:lvl8pPr>
                                                              <a:lvl9pPr marL="3886200" indent="-228600" eaLnBrk="0" fontAlgn="base" hangingPunct="0">
                                                                <a:spcBef>
                                                                  <a:spcPct val="20000"/>
                                                                </a:spcBef>
                                                                <a:spcAft>
                                                                  <a:spcPct val="0"/>
                                                                </a:spcAft>
                                                                <a:buClr>
                                                                  <a:srgbClr val="10CF9B"/>
                                                                </a:buClr>
                                                                <a:buSzPct val="65000"/>
                                                                <a:buFont typeface="Wingdings 2" pitchFamily="18" charset="2"/>
                                                                <a:buChar char=""/>
                                                                <a:defRPr sz="2000">
                                                                  <a:solidFill>
                                                                    <a:schemeClr val="tx1"/>
                                                                  </a:solidFill>
                                                                  <a:latin typeface="Constantia" pitchFamily="18" charset="0"/>
                                                                </a:defRPr>
                                                              </a:lvl9pPr>
                                                            </a:lstStyle>
                                                            <a:p>
                                                              <a:pPr eaLnBrk="1" hangingPunct="1">
                                                                <a:spcBef>
                                                                  <a:spcPct val="0"/>
                                                                </a:spcBef>
                                                                <a:buClrTx/>
                                                                <a:buSzTx/>
                                                                <a:buFontTx/>
                                                                <a:buNone/>
                                                              </a:pPr>
                                                              <a:endParaRPr lang="ru-RU" altLang="ru-RU" sz="1800">
                                                                <a:latin typeface="Garamond" pitchFamily="18" charset="0"/>
                                                              </a:endParaRPr>
                                                            </a:p>
                                                          </p:txBody>
                                                        </p:sp>
                                                        <p:sp>
                                                          <p:nvSpPr>
                                                            <p:cNvPr id="20540" name="Line 30"/>
                                                            <p:cNvSpPr>
                                                              <a:spLocks noChangeShapeType="1"/>
                                                            </p:cNvSpPr>
                                                            <p:nvPr/>
                                                          </p:nvSpPr>
                                                          <p:spPr bwMode="auto">
                                                            <a:xfrm>
                                                              <a:off x="1179" y="2534"/>
                                                              <a:ext cx="306" cy="340"/>
                                                            </a:xfrm>
                                                            <a:prstGeom prst="line">
                                                              <a:avLst/>
                                                            </a:prstGeom>
                                                            <a:noFill/>
                                                            <a:ln w="28575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round/>
                                                              <a:headEnd/>
                                                              <a:tailEnd/>
                                                            </a:ln>
                                                            <a:extLst>
                                                              <a:ext uri="{909E8E84-426E-40DD-AFC4-6F175D3DCCD1}">
                                                                <a14:hiddenFill xmlns:a14="http://schemas.microsoft.com/office/drawing/2010/main" xmlns="">
                                                                  <a:noFill/>
                                                                </a14:hiddenFill>
                                                              </a:ext>
                                                            </a:extLst>
                                                          </p:spPr>
                                                          <p:txBody>
                                                            <a:bodyPr/>
                                                            <a:lstStyle/>
                                                            <a:p>
                                                              <a:endParaRPr lang="ru-RU"/>
                                                            </a:p>
                                                          </p:txBody>
                                                        </p:sp>
                                                      </p:grpSp>
                                                    </p:grpSp>
                                                  </p:grpSp>
                                                </p:grpSp>
                                                <p:sp>
                                                  <p:nvSpPr>
                                                    <p:cNvPr id="20532" name="Line 35"/>
                                                    <p:cNvSpPr>
                                                      <a:spLocks noChangeShapeType="1"/>
                                                    </p:cNvSpPr>
                                                    <p:nvPr/>
                                                  </p:nvSpPr>
                                                  <p:spPr bwMode="auto">
                                                    <a:xfrm flipH="1">
                                                      <a:off x="363" y="2908"/>
                                                      <a:ext cx="238" cy="205"/>
                                                    </a:xfrm>
                                                    <a:prstGeom prst="line">
                                                      <a:avLst/>
                                                    </a:prstGeom>
                                                    <a:noFill/>
                                                    <a:ln w="28575">
                                                      <a:solidFill>
                                                        <a:schemeClr val="tx1"/>
                                                      </a:solidFill>
                                                      <a:round/>
                                                      <a:headEnd/>
                                                      <a:tailEnd/>
                                                    </a:ln>
                                                    <a:extLst>
                                                      <a:ext uri="{909E8E84-426E-40DD-AFC4-6F175D3DCCD1}">
                                                        <a14:hiddenFill xmlns:a14="http://schemas.microsoft.com/office/drawing/2010/main" xmlns="">
                                                          <a:noFill/>
                                                        </a14:hiddenFill>
                                                      </a:ext>
                                                    </a:extLst>
                                                  </p:spPr>
                                                  <p:txBody>
                                                    <a:bodyPr/>
                                                    <a:lstStyle/>
                                                    <a:p>
                                                      <a:endParaRPr lang="ru-RU"/>
                                                    </a:p>
                                                  </p:txBody>
                                                </p:sp>
                                              </p:grpSp>
                                              <p:sp>
                                                <p:nvSpPr>
                                                  <p:cNvPr id="20530" name="Line 37"/>
                                                  <p:cNvSpPr>
                                                    <a:spLocks noChangeShapeType="1"/>
                                                  </p:cNvSpPr>
                                                  <p:nvPr/>
                                                </p:nvSpPr>
                                                <p:spPr bwMode="auto">
                                                  <a:xfrm>
                                                    <a:off x="703" y="2908"/>
                                                    <a:ext cx="204" cy="239"/>
                                                  </a:xfrm>
                                                  <a:prstGeom prst="line">
                                                    <a:avLst/>
                                                  </a:prstGeom>
                                                  <a:noFill/>
                                                  <a:ln w="28575">
                                                    <a:solidFill>
                                                      <a:schemeClr val="tx1"/>
                                                    </a:solidFill>
                                                    <a:round/>
                                                    <a:headEnd/>
                                                    <a:tailEnd/>
                                                  </a:ln>
                                                  <a:extLst>
                                                    <a:ext uri="{909E8E84-426E-40DD-AFC4-6F175D3DCCD1}">
                                                      <a14:hiddenFill xmlns:a14="http://schemas.microsoft.com/office/drawing/2010/main" xmlns="">
                                                        <a:noFill/>
                                                      </a14:hiddenFill>
                                                    </a:ext>
                                                  </a:extLst>
                                                </p:spPr>
                                                <p:txBody>
                                                  <a:bodyPr/>
                                                  <a:lstStyle/>
                                                  <a:p>
                                                    <a:endParaRPr lang="ru-RU"/>
                                                  </a:p>
                                                </p:txBody>
                                              </p:sp>
                                            </p:grpSp>
                                          </p:grpSp>
                                        </p:grpSp>
                                        <p:grpSp>
                                          <p:nvGrpSpPr>
                                            <p:cNvPr id="20522" name="Group 50"/>
                                            <p:cNvGrpSpPr>
                                              <a:grpSpLocks/>
                                            </p:cNvGrpSpPr>
                                            <p:nvPr/>
                                          </p:nvGrpSpPr>
                                          <p:grpSpPr bwMode="auto">
                                            <a:xfrm>
                                              <a:off x="1519" y="2908"/>
                                              <a:ext cx="272" cy="307"/>
                                              <a:chOff x="1519" y="2908"/>
                                              <a:chExt cx="272" cy="307"/>
                                            </a:xfrm>
                                          </p:grpSpPr>
                                          <p:sp>
                                            <p:nvSpPr>
                                              <p:cNvPr id="20523" name="Oval 45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1655" y="3113"/>
                                                <a:ext cx="136" cy="102"/>
                                              </a:xfrm>
                                              <a:prstGeom prst="ellipse">
                                                <a:avLst/>
                                              </a:prstGeom>
                                              <a:solidFill>
                                                <a:schemeClr val="tx1"/>
                                              </a:solidFill>
                                              <a:ln w="9525">
                                                <a:solidFill>
                                                  <a:schemeClr val="tx1"/>
                                                </a:solidFill>
                                                <a:round/>
                                                <a:headEnd/>
                                                <a:tailEnd/>
                                              </a:ln>
                                            </p:spPr>
                                            <p:txBody>
                                              <a:bodyPr wrap="none" anchor="ctr"/>
                                              <a:lstStyle>
                                                <a:lvl1pPr eaLnBrk="0" hangingPunct="0">
                                                  <a:spcBef>
                                                    <a:spcPct val="20000"/>
                                                  </a:spcBef>
                                                  <a:buClr>
                                                    <a:srgbClr val="0BD0D9"/>
                                                  </a:buClr>
                                                  <a:buSzPct val="95000"/>
                                                  <a:buFont typeface="Wingdings 2" pitchFamily="18" charset="2"/>
                                                  <a:buChar char=""/>
                                                  <a:defRPr sz="26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spcBef>
                                                    <a:spcPct val="20000"/>
                                                  </a:spcBef>
                                                  <a:buClr>
                                                    <a:schemeClr val="accent1"/>
                                                  </a:buClr>
                                                  <a:buSzPct val="85000"/>
                                                  <a:buFont typeface="Wingdings 2" pitchFamily="18" charset="2"/>
                                                  <a:buChar char=""/>
                                                  <a:defRPr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spcBef>
                                                    <a:spcPct val="20000"/>
                                                  </a:spcBef>
                                                  <a:buClr>
                                                    <a:schemeClr val="accent2"/>
                                                  </a:buClr>
                                                  <a:buSzPct val="70000"/>
                                                  <a:buFont typeface="Wingdings 2" pitchFamily="18" charset="2"/>
                                                  <a:buChar char=""/>
                                                  <a:defRPr sz="21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spcBef>
                                                    <a:spcPct val="20000"/>
                                                  </a:spcBef>
                                                  <a:buClr>
                                                    <a:srgbClr val="0BD0D9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spcBef>
                                                    <a:spcPct val="20000"/>
                                                  </a:spcBef>
                                                  <a:buClr>
                                                    <a:srgbClr val="10CF9B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2000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buClr>
                                                    <a:srgbClr val="10CF9B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2000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buClr>
                                                    <a:srgbClr val="10CF9B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2000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buClr>
                                                    <a:srgbClr val="10CF9B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2000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buClr>
                                                    <a:srgbClr val="10CF9B"/>
                                                  </a:buClr>
                                                  <a:buSzPct val="65000"/>
                                                  <a:buFont typeface="Wingdings 2" pitchFamily="18" charset="2"/>
                                                  <a:buChar char=""/>
                                                  <a:defRPr sz="20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onstantia" pitchFamily="18" charset="0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algn="ctr" eaLnBrk="1" hangingPunct="1">
                                                  <a:spcBef>
                                                    <a:spcPct val="0"/>
                                                  </a:spcBef>
                                                  <a:buClrTx/>
                                                  <a:buSzTx/>
                                                  <a:buFontTx/>
                                                  <a:buNone/>
                                                </a:pPr>
                                                <a:r>
                                                  <a:rPr lang="ru-RU" altLang="ru-RU" sz="1800">
                                                    <a:latin typeface="Garamond" pitchFamily="18" charset="0"/>
                                                  </a:rPr>
                                                  <a:t>м</a:t>
                                                </a:r>
                                              </a:p>
                                            </p:txBody>
                                          </p:sp>
                                          <p:sp>
                                            <p:nvSpPr>
                                              <p:cNvPr id="20524" name="Line 49"/>
                                              <p:cNvSpPr>
                                                <a:spLocks noChangeShapeType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1519" y="2908"/>
                                                <a:ext cx="238" cy="239"/>
                                              </a:xfrm>
                                              <a:prstGeom prst="line">
                                                <a:avLst/>
                                              </a:prstGeom>
                                              <a:noFill/>
                                              <a:ln w="28575">
                                                <a:solidFill>
                                                  <a:schemeClr val="tx1"/>
                                                </a:solidFill>
                                                <a:round/>
                                                <a:headEnd/>
                                                <a:tailEnd/>
                                              </a:ln>
                                              <a:extLst>
                                                <a:ext uri="{909E8E84-426E-40DD-AFC4-6F175D3DCCD1}">
                                                  <a14:hiddenFill xmlns:a14="http://schemas.microsoft.com/office/drawing/2010/main" xmlns="">
                                                    <a:noFill/>
                                                  </a14:hiddenFill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/>
                                              <a:p>
                                                <a:endParaRPr lang="ru-RU"/>
                                              </a:p>
                                            </p:txBody>
                                          </p:sp>
                                        </p:grpSp>
                                      </p:grpSp>
                                    </p:grpSp>
                                  </p:grpSp>
                                </p:grpSp>
                              </p:grpSp>
                            </p:grpSp>
                            <p:sp>
                              <p:nvSpPr>
                                <p:cNvPr id="20510" name="Line 58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941" y="3181"/>
                                  <a:ext cx="102" cy="272"/>
                                </a:xfrm>
                                <a:prstGeom prst="line">
                                  <a:avLst/>
                                </a:prstGeom>
                                <a:noFill/>
                                <a:ln w="28575">
                                  <a:solidFill>
                                    <a:schemeClr val="tx1"/>
                                  </a:solidFill>
                                  <a:round/>
                                  <a:headEnd/>
                                  <a:tailEnd/>
                                </a:ln>
                                <a:extLst>
                                  <a:ext uri="{909E8E84-426E-40DD-AFC4-6F175D3DCCD1}">
                                    <a14:hiddenFill xmlns:a14="http://schemas.microsoft.com/office/drawing/2010/main" xmlns="">
                                      <a:noFill/>
                                    </a14:hiddenFill>
                                  </a:ext>
                                </a:extLst>
                              </p:spPr>
                              <p:txBody>
                                <a:bodyPr/>
                                <a:lstStyle/>
                                <a:p>
                                  <a:endParaRPr lang="ru-RU"/>
                                </a:p>
                              </p:txBody>
                            </p:sp>
                          </p:grpSp>
                          <p:sp>
                            <p:nvSpPr>
                              <p:cNvPr id="20508" name="Line 60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 flipH="1">
                                <a:off x="1621" y="3181"/>
                                <a:ext cx="69" cy="306"/>
                              </a:xfrm>
                              <a:prstGeom prst="line">
                                <a:avLst/>
                              </a:prstGeom>
                              <a:noFill/>
                              <a:ln w="28575">
                                <a:solidFill>
                                  <a:schemeClr val="tx1"/>
                                </a:solidFill>
                                <a:round/>
                                <a:headEnd/>
                                <a:tailEnd/>
                              </a:ln>
                              <a:extLst>
                                <a:ext uri="{909E8E84-426E-40DD-AFC4-6F175D3DCCD1}">
                                  <a14:hiddenFill xmlns:a14="http://schemas.microsoft.com/office/drawing/2010/main" xmlns="">
                                    <a:noFill/>
                                  </a14:hiddenFill>
                                </a:ext>
                              </a:extLst>
                            </p:spPr>
                            <p:txBody>
                              <a:bodyPr/>
                              <a:lstStyle/>
                              <a:p>
                                <a:endParaRPr lang="ru-RU"/>
                              </a:p>
                            </p:txBody>
                          </p:sp>
                        </p:grpSp>
                        <p:grpSp>
                          <p:nvGrpSpPr>
                            <p:cNvPr id="20504" name="Group 110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1247" y="3181"/>
                              <a:ext cx="204" cy="374"/>
                              <a:chOff x="1247" y="3181"/>
                              <a:chExt cx="204" cy="374"/>
                            </a:xfrm>
                          </p:grpSpPr>
                          <p:sp>
                            <p:nvSpPr>
                              <p:cNvPr id="20505" name="Line 106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>
                                <a:off x="1247" y="3181"/>
                                <a:ext cx="136" cy="272"/>
                              </a:xfrm>
                              <a:prstGeom prst="line">
                                <a:avLst/>
                              </a:prstGeom>
                              <a:noFill/>
                              <a:ln w="28575">
                                <a:solidFill>
                                  <a:schemeClr val="tx1"/>
                                </a:solidFill>
                                <a:round/>
                                <a:headEnd/>
                                <a:tailEnd/>
                              </a:ln>
                              <a:extLst>
                                <a:ext uri="{909E8E84-426E-40DD-AFC4-6F175D3DCCD1}">
                                  <a14:hiddenFill xmlns:a14="http://schemas.microsoft.com/office/drawing/2010/main" xmlns="">
                                    <a:noFill/>
                                  </a14:hiddenFill>
                                </a:ext>
                              </a:extLst>
                            </p:spPr>
                            <p:txBody>
                              <a:bodyPr/>
                              <a:lstStyle/>
                              <a:p>
                                <a:endParaRPr lang="ru-RU"/>
                              </a:p>
                            </p:txBody>
                          </p:sp>
                          <p:sp>
                            <p:nvSpPr>
                              <p:cNvPr id="20506" name="Oval 107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 flipV="1">
                                <a:off x="1315" y="3453"/>
                                <a:ext cx="136" cy="102"/>
                              </a:xfrm>
                              <a:prstGeom prst="ellipse">
                                <a:avLst/>
                              </a:prstGeom>
                              <a:solidFill>
                                <a:schemeClr val="tx1"/>
                              </a:solidFill>
                              <a:ln w="9525">
                                <a:solidFill>
                                  <a:schemeClr val="tx1"/>
                                </a:solidFill>
                                <a:round/>
                                <a:headEnd/>
                                <a:tailEnd/>
                              </a:ln>
                            </p:spPr>
                            <p:txBody>
                              <a:bodyPr wrap="none" anchor="ctr"/>
                              <a:lstStyle>
                                <a:lvl1pPr eaLnBrk="0" hangingPunct="0">
                                  <a:spcBef>
                                    <a:spcPct val="20000"/>
                                  </a:spcBef>
                                  <a:buClr>
                                    <a:srgbClr val="0BD0D9"/>
                                  </a:buClr>
                                  <a:buSzPct val="95000"/>
                                  <a:buFont typeface="Wingdings 2" pitchFamily="18" charset="2"/>
                                  <a:buChar char=""/>
                                  <a:defRPr sz="2600">
                                    <a:solidFill>
                                      <a:schemeClr val="tx1"/>
                                    </a:solidFill>
                                    <a:latin typeface="Constantia" pitchFamily="18" charset="0"/>
                                  </a:defRPr>
                                </a:lvl1pPr>
                                <a:lvl2pPr marL="742950" indent="-285750" eaLnBrk="0" hangingPunct="0">
                                  <a:spcBef>
                                    <a:spcPct val="20000"/>
                                  </a:spcBef>
                                  <a:buClr>
                                    <a:schemeClr val="accent1"/>
                                  </a:buClr>
                                  <a:buSzPct val="85000"/>
                                  <a:buFont typeface="Wingdings 2" pitchFamily="18" charset="2"/>
                                  <a:buChar char=""/>
                                  <a:defRPr sz="2400">
                                    <a:solidFill>
                                      <a:schemeClr val="tx1"/>
                                    </a:solidFill>
                                    <a:latin typeface="Constantia" pitchFamily="18" charset="0"/>
                                  </a:defRPr>
                                </a:lvl2pPr>
                                <a:lvl3pPr marL="1143000" indent="-228600" eaLnBrk="0" hangingPunct="0">
                                  <a:spcBef>
                                    <a:spcPct val="20000"/>
                                  </a:spcBef>
                                  <a:buClr>
                                    <a:schemeClr val="accent2"/>
                                  </a:buClr>
                                  <a:buSzPct val="70000"/>
                                  <a:buFont typeface="Wingdings 2" pitchFamily="18" charset="2"/>
                                  <a:buChar char=""/>
                                  <a:defRPr sz="2100">
                                    <a:solidFill>
                                      <a:schemeClr val="tx1"/>
                                    </a:solidFill>
                                    <a:latin typeface="Constantia" pitchFamily="18" charset="0"/>
                                  </a:defRPr>
                                </a:lvl3pPr>
                                <a:lvl4pPr marL="1600200" indent="-228600" eaLnBrk="0" hangingPunct="0">
                                  <a:spcBef>
                                    <a:spcPct val="20000"/>
                                  </a:spcBef>
                                  <a:buClr>
                                    <a:srgbClr val="0BD0D9"/>
                                  </a:buClr>
                                  <a:buSzPct val="65000"/>
                                  <a:buFont typeface="Wingdings 2" pitchFamily="18" charset="2"/>
                                  <a:buChar char=""/>
                                  <a:defRPr sz="2000">
                                    <a:solidFill>
                                      <a:schemeClr val="tx1"/>
                                    </a:solidFill>
                                    <a:latin typeface="Constantia" pitchFamily="18" charset="0"/>
                                  </a:defRPr>
                                </a:lvl4pPr>
                                <a:lvl5pPr marL="2057400" indent="-228600" eaLnBrk="0" hangingPunct="0">
                                  <a:spcBef>
                                    <a:spcPct val="20000"/>
                                  </a:spcBef>
                                  <a:buClr>
                                    <a:srgbClr val="10CF9B"/>
                                  </a:buClr>
                                  <a:buSzPct val="65000"/>
                                  <a:buFont typeface="Wingdings 2" pitchFamily="18" charset="2"/>
                                  <a:buChar char=""/>
                                  <a:defRPr sz="2000">
                                    <a:solidFill>
                                      <a:schemeClr val="tx1"/>
                                    </a:solidFill>
                                    <a:latin typeface="Constantia" pitchFamily="18" charset="0"/>
                                  </a:defRPr>
                                </a:lvl5pPr>
                                <a:lvl6pPr marL="2514600" indent="-228600" eaLnBrk="0" fontAlgn="base" hangingPunct="0">
                                  <a:spcBef>
                                    <a:spcPct val="20000"/>
                                  </a:spcBef>
                                  <a:spcAft>
                                    <a:spcPct val="0"/>
                                  </a:spcAft>
                                  <a:buClr>
                                    <a:srgbClr val="10CF9B"/>
                                  </a:buClr>
                                  <a:buSzPct val="65000"/>
                                  <a:buFont typeface="Wingdings 2" pitchFamily="18" charset="2"/>
                                  <a:buChar char=""/>
                                  <a:defRPr sz="2000">
                                    <a:solidFill>
                                      <a:schemeClr val="tx1"/>
                                    </a:solidFill>
                                    <a:latin typeface="Constantia" pitchFamily="18" charset="0"/>
                                  </a:defRPr>
                                </a:lvl6pPr>
                                <a:lvl7pPr marL="2971800" indent="-228600" eaLnBrk="0" fontAlgn="base" hangingPunct="0">
                                  <a:spcBef>
                                    <a:spcPct val="20000"/>
                                  </a:spcBef>
                                  <a:spcAft>
                                    <a:spcPct val="0"/>
                                  </a:spcAft>
                                  <a:buClr>
                                    <a:srgbClr val="10CF9B"/>
                                  </a:buClr>
                                  <a:buSzPct val="65000"/>
                                  <a:buFont typeface="Wingdings 2" pitchFamily="18" charset="2"/>
                                  <a:buChar char=""/>
                                  <a:defRPr sz="2000">
                                    <a:solidFill>
                                      <a:schemeClr val="tx1"/>
                                    </a:solidFill>
                                    <a:latin typeface="Constantia" pitchFamily="18" charset="0"/>
                                  </a:defRPr>
                                </a:lvl7pPr>
                                <a:lvl8pPr marL="3429000" indent="-228600" eaLnBrk="0" fontAlgn="base" hangingPunct="0">
                                  <a:spcBef>
                                    <a:spcPct val="20000"/>
                                  </a:spcBef>
                                  <a:spcAft>
                                    <a:spcPct val="0"/>
                                  </a:spcAft>
                                  <a:buClr>
                                    <a:srgbClr val="10CF9B"/>
                                  </a:buClr>
                                  <a:buSzPct val="65000"/>
                                  <a:buFont typeface="Wingdings 2" pitchFamily="18" charset="2"/>
                                  <a:buChar char=""/>
                                  <a:defRPr sz="2000">
                                    <a:solidFill>
                                      <a:schemeClr val="tx1"/>
                                    </a:solidFill>
                                    <a:latin typeface="Constantia" pitchFamily="18" charset="0"/>
                                  </a:defRPr>
                                </a:lvl8pPr>
                                <a:lvl9pPr marL="3886200" indent="-228600" eaLnBrk="0" fontAlgn="base" hangingPunct="0">
                                  <a:spcBef>
                                    <a:spcPct val="20000"/>
                                  </a:spcBef>
                                  <a:spcAft>
                                    <a:spcPct val="0"/>
                                  </a:spcAft>
                                  <a:buClr>
                                    <a:srgbClr val="10CF9B"/>
                                  </a:buClr>
                                  <a:buSzPct val="65000"/>
                                  <a:buFont typeface="Wingdings 2" pitchFamily="18" charset="2"/>
                                  <a:buChar char=""/>
                                  <a:defRPr sz="2000">
                                    <a:solidFill>
                                      <a:schemeClr val="tx1"/>
                                    </a:solidFill>
                                    <a:latin typeface="Constantia" pitchFamily="18" charset="0"/>
                                  </a:defRPr>
                                </a:lvl9pPr>
                              </a:lstStyle>
                              <a:p>
                                <a:pPr eaLnBrk="1" hangingPunct="1">
                                  <a:spcBef>
                                    <a:spcPct val="0"/>
                                  </a:spcBef>
                                  <a:buClrTx/>
                                  <a:buSzTx/>
                                  <a:buFontTx/>
                                  <a:buNone/>
                                </a:pPr>
                                <a:endParaRPr lang="ru-RU" altLang="ru-RU" sz="1800">
                                  <a:latin typeface="Garamond" pitchFamily="18" charset="0"/>
                                </a:endParaRPr>
                              </a:p>
                            </p:txBody>
                          </p:sp>
                        </p:grpSp>
                      </p:grpSp>
                      <p:sp>
                        <p:nvSpPr>
                          <p:cNvPr id="20502" name="Oval 112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553" y="3453"/>
                            <a:ext cx="136" cy="102"/>
                          </a:xfrm>
                          <a:prstGeom prst="ellipse">
                            <a:avLst/>
                          </a:prstGeom>
                          <a:solidFill>
                            <a:schemeClr val="tx1"/>
                          </a:solidFill>
                          <a:ln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>
                            <a:lvl1pPr eaLnBrk="0" hangingPunct="0">
                              <a:spcBef>
                                <a:spcPct val="20000"/>
                              </a:spcBef>
                              <a:buClr>
                                <a:srgbClr val="0BD0D9"/>
                              </a:buClr>
                              <a:buSzPct val="95000"/>
                              <a:buFont typeface="Wingdings 2" pitchFamily="18" charset="2"/>
                              <a:buChar char=""/>
                              <a:defRPr sz="2600">
                                <a:solidFill>
                                  <a:schemeClr val="tx1"/>
                                </a:solidFill>
                                <a:latin typeface="Constantia" pitchFamily="18" charset="0"/>
                              </a:defRPr>
                            </a:lvl1pPr>
                            <a:lvl2pPr marL="742950" indent="-285750" eaLnBrk="0" hangingPunct="0">
                              <a:spcBef>
                                <a:spcPct val="20000"/>
                              </a:spcBef>
                              <a:buClr>
                                <a:schemeClr val="accent1"/>
                              </a:buClr>
                              <a:buSzPct val="85000"/>
                              <a:buFont typeface="Wingdings 2" pitchFamily="18" charset="2"/>
                              <a:buChar char=""/>
                              <a:defRPr sz="2400">
                                <a:solidFill>
                                  <a:schemeClr val="tx1"/>
                                </a:solidFill>
                                <a:latin typeface="Constantia" pitchFamily="18" charset="0"/>
                              </a:defRPr>
                            </a:lvl2pPr>
                            <a:lvl3pPr marL="1143000" indent="-228600" eaLnBrk="0" hangingPunct="0">
                              <a:spcBef>
                                <a:spcPct val="20000"/>
                              </a:spcBef>
                              <a:buClr>
                                <a:schemeClr val="accent2"/>
                              </a:buClr>
                              <a:buSzPct val="70000"/>
                              <a:buFont typeface="Wingdings 2" pitchFamily="18" charset="2"/>
                              <a:buChar char=""/>
                              <a:defRPr sz="2100">
                                <a:solidFill>
                                  <a:schemeClr val="tx1"/>
                                </a:solidFill>
                                <a:latin typeface="Constantia" pitchFamily="18" charset="0"/>
                              </a:defRPr>
                            </a:lvl3pPr>
                            <a:lvl4pPr marL="1600200" indent="-228600" eaLnBrk="0" hangingPunct="0">
                              <a:spcBef>
                                <a:spcPct val="20000"/>
                              </a:spcBef>
                              <a:buClr>
                                <a:srgbClr val="0BD0D9"/>
                              </a:buClr>
                              <a:buSzPct val="65000"/>
                              <a:buFont typeface="Wingdings 2" pitchFamily="18" charset="2"/>
                              <a:buChar char=""/>
                              <a:defRPr sz="2000">
                                <a:solidFill>
                                  <a:schemeClr val="tx1"/>
                                </a:solidFill>
                                <a:latin typeface="Constantia" pitchFamily="18" charset="0"/>
                              </a:defRPr>
                            </a:lvl4pPr>
                            <a:lvl5pPr marL="2057400" indent="-228600" eaLnBrk="0" hangingPunct="0">
                              <a:spcBef>
                                <a:spcPct val="20000"/>
                              </a:spcBef>
                              <a:buClr>
                                <a:srgbClr val="10CF9B"/>
                              </a:buClr>
                              <a:buSzPct val="65000"/>
                              <a:buFont typeface="Wingdings 2" pitchFamily="18" charset="2"/>
                              <a:buChar char=""/>
                              <a:defRPr sz="2000">
                                <a:solidFill>
                                  <a:schemeClr val="tx1"/>
                                </a:solidFill>
                                <a:latin typeface="Constantia" pitchFamily="18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20000"/>
                              </a:spcBef>
                              <a:spcAft>
                                <a:spcPct val="0"/>
                              </a:spcAft>
                              <a:buClr>
                                <a:srgbClr val="10CF9B"/>
                              </a:buClr>
                              <a:buSzPct val="65000"/>
                              <a:buFont typeface="Wingdings 2" pitchFamily="18" charset="2"/>
                              <a:buChar char=""/>
                              <a:defRPr sz="2000">
                                <a:solidFill>
                                  <a:schemeClr val="tx1"/>
                                </a:solidFill>
                                <a:latin typeface="Constantia" pitchFamily="18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20000"/>
                              </a:spcBef>
                              <a:spcAft>
                                <a:spcPct val="0"/>
                              </a:spcAft>
                              <a:buClr>
                                <a:srgbClr val="10CF9B"/>
                              </a:buClr>
                              <a:buSzPct val="65000"/>
                              <a:buFont typeface="Wingdings 2" pitchFamily="18" charset="2"/>
                              <a:buChar char=""/>
                              <a:defRPr sz="2000">
                                <a:solidFill>
                                  <a:schemeClr val="tx1"/>
                                </a:solidFill>
                                <a:latin typeface="Constantia" pitchFamily="18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20000"/>
                              </a:spcBef>
                              <a:spcAft>
                                <a:spcPct val="0"/>
                              </a:spcAft>
                              <a:buClr>
                                <a:srgbClr val="10CF9B"/>
                              </a:buClr>
                              <a:buSzPct val="65000"/>
                              <a:buFont typeface="Wingdings 2" pitchFamily="18" charset="2"/>
                              <a:buChar char=""/>
                              <a:defRPr sz="2000">
                                <a:solidFill>
                                  <a:schemeClr val="tx1"/>
                                </a:solidFill>
                                <a:latin typeface="Constantia" pitchFamily="18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20000"/>
                              </a:spcBef>
                              <a:spcAft>
                                <a:spcPct val="0"/>
                              </a:spcAft>
                              <a:buClr>
                                <a:srgbClr val="10CF9B"/>
                              </a:buClr>
                              <a:buSzPct val="65000"/>
                              <a:buFont typeface="Wingdings 2" pitchFamily="18" charset="2"/>
                              <a:buChar char=""/>
                              <a:defRPr sz="2000">
                                <a:solidFill>
                                  <a:schemeClr val="tx1"/>
                                </a:solidFill>
                                <a:latin typeface="Constantia" pitchFamily="18" charset="0"/>
                              </a:defRPr>
                            </a:lvl9pPr>
                          </a:lstStyle>
                          <a:p>
                            <a:pPr eaLnBrk="1" hangingPunct="1">
                              <a:spcBef>
                                <a:spcPct val="0"/>
                              </a:spcBef>
                              <a:buClrTx/>
                              <a:buSzTx/>
                              <a:buFontTx/>
                              <a:buNone/>
                            </a:pPr>
                            <a:endParaRPr lang="ru-RU" altLang="ru-RU" sz="1800">
                              <a:latin typeface="Garamond" pitchFamily="18" charset="0"/>
                            </a:endParaRPr>
                          </a:p>
                        </p:txBody>
                      </p:sp>
                    </p:grpSp>
                    <p:sp>
                      <p:nvSpPr>
                        <p:cNvPr id="20500" name="Line 11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757" y="3215"/>
                          <a:ext cx="204" cy="272"/>
                        </a:xfrm>
                        <a:prstGeom prst="line">
                          <a:avLst/>
                        </a:prstGeom>
                        <a:noFill/>
                        <a:ln w="2857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</p:grpSp>
              </p:grpSp>
            </p:grpSp>
          </p:grp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648072"/>
          </a:xfrm>
        </p:spPr>
        <p:txBody>
          <a:bodyPr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39552" y="1484784"/>
                <a:ext cx="8229600" cy="4389437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Последовательность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2000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sz="2000" b="0" i="1" smtClean="0">
                        <a:latin typeface="Cambria Math"/>
                      </a:rPr>
                      <m:t>) −</m:t>
                    </m:r>
                  </m:oMath>
                </a14:m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геометрическая прогрессия. Найдите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ru-RU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, </m:t>
                        </m:r>
                      </m:sub>
                    </m:sSub>
                  </m:oMath>
                </a14:m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если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=27,  </m:t>
                    </m:r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𝑞</m:t>
                    </m:r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ru-RU" sz="2000" b="0" i="1" smtClean="0">
                        <a:latin typeface="Cambria Math"/>
                        <a:cs typeface="Times New Roman" panose="02020603050405020304" pitchFamily="18" charset="0"/>
                      </a:rPr>
                      <m:t>;          2)−</m:t>
                    </m:r>
                    <m:f>
                      <m:fPr>
                        <m:ctrlPr>
                          <a:rPr lang="ru-RU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  3)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     4)   3.</a:t>
                </a:r>
              </a:p>
              <a:p>
                <a:pPr marL="457200" indent="-457200">
                  <a:buFont typeface="+mj-lt"/>
                  <a:buAutoNum type="arabicPeriod" startAt="2"/>
                </a:pP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Последовательность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ru-RU" sz="2000" b="0" i="1" smtClean="0">
                        <a:latin typeface="Cambria Math"/>
                        <a:cs typeface="Times New Roman" panose="02020603050405020304" pitchFamily="18" charset="0"/>
                      </a:rPr>
                      <m:t>;</m:t>
                    </m:r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10</m:t>
                    </m:r>
                    <m:r>
                      <a:rPr lang="ru-RU" sz="2000" b="0" i="1" smtClean="0">
                        <a:latin typeface="Cambria Math"/>
                        <a:cs typeface="Times New Roman" panose="02020603050405020304" pitchFamily="18" charset="0"/>
                      </a:rPr>
                      <m:t>; </m:t>
                    </m:r>
                    <m:sSub>
                      <m:sSubPr>
                        <m:ctrlPr>
                          <a:rPr lang="ru-RU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3</m:t>
                        </m:r>
                      </m:sub>
                    </m:sSub>
                    <m:r>
                      <a:rPr lang="ru-RU" sz="2000" b="0" i="1" smtClean="0">
                        <a:latin typeface="Cambria Math"/>
                        <a:cs typeface="Times New Roman" panose="02020603050405020304" pitchFamily="18" charset="0"/>
                      </a:rPr>
                      <m:t>;  </m:t>
                    </m:r>
                    <m:sSub>
                      <m:sSubPr>
                        <m:ctrlPr>
                          <a:rPr lang="ru-RU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4</m:t>
                        </m:r>
                      </m:sub>
                    </m:sSub>
                    <m:r>
                      <a:rPr lang="ru-RU" sz="2000" b="0" i="1" smtClean="0">
                        <a:latin typeface="Cambria Math"/>
                        <a:cs typeface="Times New Roman" panose="02020603050405020304" pitchFamily="18" charset="0"/>
                      </a:rPr>
                      <m:t>;80 − </m:t>
                    </m:r>
                  </m:oMath>
                </a14:m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геометрическая прогрессия. Найдите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3</m:t>
                        </m:r>
                      </m:sub>
                    </m:sSub>
                    <m:r>
                      <a:rPr lang="ru-RU" sz="2000" b="0" i="0" smtClean="0">
                        <a:latin typeface="Cambria Math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1) 55;        2) -20;   3) 40;      4)  20.</a:t>
                </a:r>
              </a:p>
              <a:p>
                <a:pPr marL="457200" indent="-457200">
                  <a:buFont typeface="+mj-lt"/>
                  <a:buAutoNum type="arabicPeriod" startAt="3"/>
                </a:pP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Найдите сумму семи первых членов геометрической прогрессии </a:t>
                </a:r>
              </a:p>
              <a:p>
                <a:pPr marL="0" indent="0">
                  <a:buNone/>
                </a:pP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4; 8; …</a:t>
                </a:r>
              </a:p>
              <a:p>
                <a:pPr marL="0" indent="0">
                  <a:buNone/>
                </a:pP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1)  - 254;  2)  508;  3)  608;   4)   - 508.</a:t>
                </a:r>
              </a:p>
              <a:p>
                <a:pPr marL="457200" indent="-457200">
                  <a:buFont typeface="+mj-lt"/>
                  <a:buAutoNum type="arabicPeriod" startAt="4"/>
                </a:pP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Найдите седьмой член геометрической прогрессии  - 40; - 20; …</a:t>
                </a:r>
              </a:p>
              <a:p>
                <a:pPr marL="0" indent="0">
                  <a:buNone/>
                </a:pP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1)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        2)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ru-RU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    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ru-RU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       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ru-RU" sz="20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16</m:t>
                        </m:r>
                      </m:den>
                    </m:f>
                  </m:oMath>
                </a14:m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9552" y="1484784"/>
                <a:ext cx="8229600" cy="4389437"/>
              </a:xfrm>
              <a:blipFill rotWithShape="1">
                <a:blip r:embed="rId2" cstate="email"/>
                <a:stretch>
                  <a:fillRect l="-593" t="-694" b="-8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99278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8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635000"/>
          </a:xfrm>
        </p:spPr>
        <p:txBody>
          <a:bodyPr>
            <a:normAutofit/>
          </a:bodyPr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Итоги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196975"/>
            <a:ext cx="8280400" cy="5112345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AutoNum type="arabicPeriod"/>
              <a:defRPr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Повторили 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определения, формулы    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геометрической прогрессии.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AutoNum type="arabicPeriod" startAt="2"/>
              <a:defRPr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Закрепили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навыки решения задач на составление     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формулы 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-го члена прогрессии, на нахождение     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суммы 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первых членов.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AutoNum type="arabicPeriod" startAt="3"/>
              <a:defRPr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Познакомились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 интересными сведениями о  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числовых последовательностях.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  Подготовились к контрольной работе.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ru-RU" sz="28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2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323850" y="765175"/>
            <a:ext cx="8229600" cy="566738"/>
          </a:xfrm>
        </p:spPr>
        <p:txBody>
          <a:bodyPr>
            <a:normAutofit fontScale="90000"/>
          </a:bodyPr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Цели урока: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916113"/>
            <a:ext cx="7632700" cy="43211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Обобщить и систематизировать теоретический  материал по данной  теме 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Отработать  умения и навыки применения формул </a:t>
            </a:r>
            <a:r>
              <a:rPr lang="en-US" altLang="ru-RU" sz="24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-го члена, суммы </a:t>
            </a:r>
            <a:r>
              <a:rPr lang="en-US" altLang="ru-RU" sz="24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 первых членов прогрессии;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Формировать вычислительные навыки;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Развивать  самостоятельность и творчество;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Формировать интерес к предмету.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Grp="1" noChangeArrowheads="1"/>
          </p:cNvSpPr>
          <p:nvPr>
            <p:ph idx="1"/>
          </p:nvPr>
        </p:nvSpPr>
        <p:spPr>
          <a:xfrm>
            <a:off x="461963" y="836613"/>
            <a:ext cx="8229600" cy="539908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altLang="ru-RU" i="1" dirty="0" smtClean="0"/>
              <a:t> </a:t>
            </a:r>
            <a:r>
              <a:rPr lang="ru-RU" alt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Геометрическая прогрессия</a:t>
            </a:r>
            <a:endParaRPr lang="en-US" altLang="ru-RU" sz="40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altLang="ru-RU" b="1" u="sng" dirty="0" smtClean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ru-RU" altLang="ru-RU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alt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Определение</a:t>
            </a:r>
            <a:endParaRPr lang="ru-RU" alt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ru-RU" alt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alt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Знаменатель</a:t>
            </a:r>
            <a:endParaRPr lang="ru-RU" alt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ru-RU" alt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alt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Формула </a:t>
            </a:r>
            <a:r>
              <a:rPr lang="en-US" alt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n</a:t>
            </a:r>
            <a:r>
              <a:rPr lang="ru-RU" alt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 –</a:t>
            </a:r>
            <a:r>
              <a:rPr lang="ru-RU" altLang="ru-RU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го</a:t>
            </a:r>
            <a:r>
              <a:rPr lang="ru-RU" alt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 члена</a:t>
            </a:r>
            <a:r>
              <a:rPr lang="en-US" alt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 </a:t>
            </a:r>
            <a:r>
              <a:rPr lang="ru-RU" alt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геометрической прогрессии</a:t>
            </a:r>
            <a:endParaRPr lang="ru-RU" alt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ru-RU" alt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alt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Формула суммы </a:t>
            </a:r>
            <a:r>
              <a:rPr lang="en-US" alt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n</a:t>
            </a:r>
            <a:r>
              <a:rPr lang="ru-RU" alt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 первых членов</a:t>
            </a:r>
            <a:endParaRPr lang="ru-RU" alt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altLang="ru-RU" b="1" i="1" dirty="0" smtClean="0">
              <a:solidFill>
                <a:srgbClr val="FFC000"/>
              </a:solidFill>
            </a:endParaRPr>
          </a:p>
        </p:txBody>
      </p:sp>
      <p:pic>
        <p:nvPicPr>
          <p:cNvPr id="8195" name="Picture 7" descr="Рисунок18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4221163"/>
            <a:ext cx="1303338" cy="134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ъект 2"/>
          <p:cNvSpPr>
            <a:spLocks noGrp="1"/>
          </p:cNvSpPr>
          <p:nvPr>
            <p:ph idx="1"/>
          </p:nvPr>
        </p:nvSpPr>
        <p:spPr>
          <a:xfrm>
            <a:off x="611560" y="908050"/>
            <a:ext cx="7848872" cy="4389438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altLang="ru-RU" dirty="0" smtClean="0">
                <a:solidFill>
                  <a:srgbClr val="BA30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Геометрической прогрессией называется последовательность отличных от нуля чисел, каждый член которой, начиная со второго, равен предыдущему члену, умноженному на одно и то же число.</a:t>
            </a: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7596188" y="5949950"/>
            <a:ext cx="9779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24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196752"/>
                <a:ext cx="8229600" cy="3365500"/>
              </a:xfrm>
            </p:spPr>
            <p:txBody>
              <a:bodyPr/>
              <a:lstStyle/>
              <a:p>
                <a:pPr marL="0" indent="0" algn="ctr">
                  <a:buNone/>
                </a:pPr>
                <a:r>
                  <a:rPr lang="ru-RU" altLang="ru-RU" b="0" dirty="0" smtClean="0"/>
                  <a:t>По определению геометрической прогрессии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ru-RU" altLang="ru-RU" sz="3200" b="0" i="1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ru-RU" altLang="ru-RU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ru-RU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altLang="ru-RU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altLang="ru-RU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+1</m:t>
                        </m:r>
                      </m:sub>
                    </m:sSub>
                    <m:r>
                      <a:rPr lang="en-US" altLang="ru-RU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altLang="ru-RU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ru-RU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altLang="ru-RU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altLang="ru-RU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𝑞</m:t>
                    </m:r>
                  </m:oMath>
                </a14:m>
                <a:r>
                  <a:rPr lang="en-US" altLang="ru-RU" sz="3200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altLang="ru-RU" sz="3200" dirty="0" smtClean="0">
                    <a:solidFill>
                      <a:srgbClr val="C00000"/>
                    </a:solidFill>
                    <a:latin typeface="Calibri"/>
                    <a:cs typeface="Calibri"/>
                  </a:rPr>
                  <a:t>→</a:t>
                </a:r>
                <a:r>
                  <a:rPr lang="ru-RU" altLang="ru-RU" sz="3200" dirty="0" smtClean="0">
                    <a:solidFill>
                      <a:srgbClr val="C00000"/>
                    </a:solidFill>
                    <a:latin typeface="Calibri"/>
                    <a:cs typeface="Calibri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altLang="ru-RU" sz="3200" i="1" smtClean="0">
                            <a:solidFill>
                              <a:srgbClr val="C00000"/>
                            </a:solidFill>
                            <a:latin typeface="Cambria Math"/>
                            <a:cs typeface="Calibri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altLang="ru-RU" sz="3200" i="1" smtClean="0">
                                <a:solidFill>
                                  <a:srgbClr val="C00000"/>
                                </a:solidFill>
                                <a:latin typeface="Cambria Math"/>
                                <a:cs typeface="Calibri"/>
                              </a:rPr>
                            </m:ctrlPr>
                          </m:sSubPr>
                          <m:e>
                            <m:r>
                              <a:rPr lang="en-US" altLang="ru-RU" sz="32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  <a:cs typeface="Calibri"/>
                              </a:rPr>
                              <m:t>𝑏</m:t>
                            </m:r>
                          </m:e>
                          <m:sub>
                            <m:r>
                              <a:rPr lang="en-US" altLang="ru-RU" sz="32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  <a:cs typeface="Calibri"/>
                              </a:rPr>
                              <m:t>𝑛</m:t>
                            </m:r>
                            <m:r>
                              <a:rPr lang="en-US" altLang="ru-RU" sz="32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  <a:cs typeface="Calibri"/>
                              </a:rPr>
                              <m:t>+1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altLang="ru-RU" sz="3200" i="1" smtClean="0">
                                <a:solidFill>
                                  <a:srgbClr val="C00000"/>
                                </a:solidFill>
                                <a:latin typeface="Cambria Math"/>
                                <a:cs typeface="Calibri"/>
                              </a:rPr>
                            </m:ctrlPr>
                          </m:sSubPr>
                          <m:e>
                            <m:r>
                              <a:rPr lang="en-US" altLang="ru-RU" sz="32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  <a:cs typeface="Calibri"/>
                              </a:rPr>
                              <m:t>𝑏</m:t>
                            </m:r>
                          </m:e>
                          <m:sub>
                            <m:r>
                              <a:rPr lang="en-US" altLang="ru-RU" sz="32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  <a:cs typeface="Calibri"/>
                              </a:rPr>
                              <m:t>𝑛</m:t>
                            </m:r>
                          </m:sub>
                        </m:sSub>
                      </m:den>
                    </m:f>
                    <m:r>
                      <a:rPr lang="en-US" altLang="ru-RU" sz="3200" b="0" i="1" smtClean="0">
                        <a:solidFill>
                          <a:srgbClr val="C00000"/>
                        </a:solidFill>
                        <a:latin typeface="Cambria Math"/>
                        <a:cs typeface="Calibri"/>
                      </a:rPr>
                      <m:t>=</m:t>
                    </m:r>
                    <m:r>
                      <a:rPr lang="en-US" altLang="ru-RU" sz="3200" b="0" i="1" smtClean="0">
                        <a:solidFill>
                          <a:srgbClr val="C00000"/>
                        </a:solidFill>
                        <a:latin typeface="Cambria Math"/>
                        <a:cs typeface="Calibri"/>
                      </a:rPr>
                      <m:t>𝑞</m:t>
                    </m:r>
                  </m:oMath>
                </a14:m>
                <a:endParaRPr lang="en-US" altLang="ru-RU" sz="3200" dirty="0" smtClean="0">
                  <a:solidFill>
                    <a:srgbClr val="C00000"/>
                  </a:solidFill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altLang="ru-RU" b="0" i="1" smtClean="0">
                        <a:solidFill>
                          <a:srgbClr val="C00000"/>
                        </a:solidFill>
                        <a:latin typeface="Cambria Math"/>
                      </a:rPr>
                      <m:t>𝑞</m:t>
                    </m:r>
                    <m:r>
                      <a:rPr lang="en-US" altLang="ru-RU" b="0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ru-RU" altLang="ru-RU" dirty="0" smtClean="0"/>
                  <a:t>знаменатель геометрической прогрессии</a:t>
                </a:r>
                <a:endParaRPr lang="ru-RU" altLang="ru-RU" dirty="0" smtClean="0"/>
              </a:p>
            </p:txBody>
          </p:sp>
        </mc:Choice>
        <mc:Fallback>
          <p:sp>
            <p:nvSpPr>
              <p:cNvPr id="1024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196752"/>
                <a:ext cx="8229600" cy="3365500"/>
              </a:xfrm>
              <a:blipFill rotWithShape="1">
                <a:blip r:embed="rId2" cstate="email"/>
                <a:stretch>
                  <a:fillRect t="-14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7596188" y="5949950"/>
            <a:ext cx="9779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267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268760"/>
                <a:ext cx="8229600" cy="3725862"/>
              </a:xfrm>
            </p:spPr>
            <p:txBody>
              <a:bodyPr/>
              <a:lstStyle/>
              <a:p>
                <a:pPr marL="0" indent="0" algn="ctr">
                  <a:buNone/>
                </a:pPr>
                <a:r>
                  <a:rPr lang="ru-RU" altLang="ru-RU" sz="3200" dirty="0" smtClean="0"/>
                  <a:t>Формула </a:t>
                </a:r>
                <a14:m>
                  <m:oMath xmlns:m="http://schemas.openxmlformats.org/officeDocument/2006/math">
                    <m:r>
                      <a:rPr lang="ru-RU" altLang="ru-RU" sz="3200" b="0" i="0" smtClean="0">
                        <a:latin typeface="Cambria Math"/>
                      </a:rPr>
                      <m:t> </m:t>
                    </m:r>
                    <m:r>
                      <a:rPr lang="en-US" altLang="ru-RU" sz="3200" b="0" i="1" smtClean="0">
                        <a:latin typeface="Cambria Math"/>
                      </a:rPr>
                      <m:t>𝑛</m:t>
                    </m:r>
                    <m:r>
                      <a:rPr lang="en-US" altLang="ru-RU" sz="3200" b="0" i="1" smtClean="0">
                        <a:latin typeface="Cambria Math"/>
                      </a:rPr>
                      <m:t>−го</m:t>
                    </m:r>
                  </m:oMath>
                </a14:m>
                <a:r>
                  <a:rPr lang="ru-RU" altLang="ru-RU" sz="3200" dirty="0" smtClean="0"/>
                  <a:t> члена геометрической прогрессии</a:t>
                </a:r>
                <a:r>
                  <a:rPr lang="en-US" altLang="ru-RU" sz="3200" dirty="0" smtClean="0"/>
                  <a:t>    </a:t>
                </a:r>
                <a:r>
                  <a:rPr lang="ru-RU" altLang="ru-RU" sz="32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altLang="ru-RU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ru-RU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altLang="ru-RU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altLang="ru-RU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altLang="ru-RU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ru-RU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altLang="ru-RU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altLang="ru-RU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ru-RU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𝑞</m:t>
                        </m:r>
                      </m:e>
                      <m:sup>
                        <m:r>
                          <a:rPr lang="en-US" altLang="ru-RU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altLang="ru-RU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endParaRPr lang="ru-RU" altLang="ru-RU" sz="3200" dirty="0" smtClean="0"/>
              </a:p>
              <a:p>
                <a:pPr marL="0" indent="0">
                  <a:buNone/>
                </a:pPr>
                <a:endParaRPr lang="ru-RU" altLang="ru-RU" sz="3200" dirty="0" smtClean="0"/>
              </a:p>
            </p:txBody>
          </p:sp>
        </mc:Choice>
        <mc:Fallback>
          <p:sp>
            <p:nvSpPr>
              <p:cNvPr id="11267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268760"/>
                <a:ext cx="8229600" cy="3725862"/>
              </a:xfrm>
              <a:blipFill rotWithShape="1">
                <a:blip r:embed="rId2" cstate="email"/>
                <a:stretch>
                  <a:fillRect t="-19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Стрелка вправо 3">
            <a:hlinkClick r:id="rId3" action="ppaction://hlinksldjump"/>
          </p:cNvPr>
          <p:cNvSpPr/>
          <p:nvPr/>
        </p:nvSpPr>
        <p:spPr>
          <a:xfrm>
            <a:off x="7596188" y="5949950"/>
            <a:ext cx="9779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291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124744"/>
                <a:ext cx="8229600" cy="37973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altLang="ru-RU" dirty="0" smtClean="0"/>
                  <a:t>Формула суммы первых </a:t>
                </a:r>
                <a:r>
                  <a:rPr lang="en-US" altLang="ru-RU" dirty="0" smtClean="0"/>
                  <a:t>n </a:t>
                </a:r>
                <a:r>
                  <a:rPr lang="ru-RU" altLang="ru-RU" dirty="0" smtClean="0"/>
                  <a:t>членов геометрической прогрессии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altLang="ru-RU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ru-RU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altLang="ru-RU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altLang="ru-RU" b="0" i="1" smtClean="0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altLang="ru-RU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ru-RU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ru-RU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altLang="ru-RU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en-US" altLang="ru-RU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𝑞</m:t>
                        </m:r>
                        <m:r>
                          <a:rPr lang="en-US" altLang="ru-RU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altLang="ru-RU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ru-RU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altLang="ru-RU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altLang="ru-RU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𝑞</m:t>
                        </m:r>
                        <m:r>
                          <a:rPr lang="en-US" altLang="ru-RU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altLang="ru-RU" dirty="0" smtClean="0">
                    <a:solidFill>
                      <a:srgbClr val="C000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ru-RU" b="0" i="1" dirty="0" smtClean="0">
                        <a:solidFill>
                          <a:srgbClr val="C00000"/>
                        </a:solidFill>
                        <a:latin typeface="Cambria Math"/>
                      </a:rPr>
                      <m:t>𝑞</m:t>
                    </m:r>
                    <m:r>
                      <a:rPr lang="en-US" altLang="ru-RU" b="0" i="1" dirty="0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≠1</m:t>
                    </m:r>
                  </m:oMath>
                </a14:m>
                <a:r>
                  <a:rPr lang="ru-RU" altLang="ru-RU" dirty="0" smtClean="0">
                    <a:solidFill>
                      <a:srgbClr val="C00000"/>
                    </a:solidFill>
                  </a:rPr>
                  <a:t>  </a:t>
                </a:r>
                <a:r>
                  <a:rPr lang="en-US" altLang="ru-RU" dirty="0" smtClean="0">
                    <a:solidFill>
                      <a:srgbClr val="C00000"/>
                    </a:solidFill>
                  </a:rPr>
                  <a:t>           </a:t>
                </a:r>
                <a:r>
                  <a:rPr lang="en-US" altLang="ru-RU" dirty="0" smtClean="0"/>
                  <a:t>(1)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altLang="ru-RU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ru-RU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altLang="ru-RU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altLang="ru-RU" b="0" i="1" smtClean="0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altLang="ru-RU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ru-RU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ru-RU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altLang="ru-RU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altLang="ru-RU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en-US" altLang="ru-RU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ru-RU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𝑞</m:t>
                            </m:r>
                          </m:e>
                          <m:sup>
                            <m:r>
                              <a:rPr lang="en-US" altLang="ru-RU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en-US" altLang="ru-RU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−1)</m:t>
                        </m:r>
                      </m:num>
                      <m:den>
                        <m:r>
                          <a:rPr lang="en-US" altLang="ru-RU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𝑞</m:t>
                        </m:r>
                        <m:r>
                          <a:rPr lang="en-US" altLang="ru-RU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altLang="ru-RU" dirty="0" smtClean="0">
                    <a:solidFill>
                      <a:srgbClr val="C000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ru-RU" i="1" dirty="0">
                        <a:solidFill>
                          <a:srgbClr val="C00000"/>
                        </a:solidFill>
                        <a:latin typeface="Cambria Math"/>
                      </a:rPr>
                      <m:t>𝑞</m:t>
                    </m:r>
                    <m:r>
                      <a:rPr lang="en-US" altLang="ru-RU" i="1" dirty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≠1</m:t>
                    </m:r>
                  </m:oMath>
                </a14:m>
                <a:r>
                  <a:rPr lang="ru-RU" altLang="ru-RU" dirty="0">
                    <a:solidFill>
                      <a:srgbClr val="C00000"/>
                    </a:solidFill>
                  </a:rPr>
                  <a:t> </a:t>
                </a:r>
                <a:r>
                  <a:rPr lang="en-US" altLang="ru-RU" dirty="0" smtClean="0">
                    <a:solidFill>
                      <a:srgbClr val="C00000"/>
                    </a:solidFill>
                  </a:rPr>
                  <a:t>                                  </a:t>
                </a:r>
                <a:r>
                  <a:rPr lang="en-US" altLang="ru-RU" dirty="0" smtClean="0"/>
                  <a:t>(2)</a:t>
                </a:r>
                <a:endParaRPr lang="ru-RU" altLang="ru-RU" dirty="0"/>
              </a:p>
            </p:txBody>
          </p:sp>
        </mc:Choice>
        <mc:Fallback>
          <p:sp>
            <p:nvSpPr>
              <p:cNvPr id="12291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124744"/>
                <a:ext cx="8229600" cy="3797300"/>
              </a:xfrm>
              <a:blipFill rotWithShape="1">
                <a:blip r:embed="rId2" cstate="email"/>
                <a:stretch>
                  <a:fillRect l="-1333" t="-1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Стрелка вправо 3">
            <a:hlinkClick r:id="rId3" action="ppaction://hlinksldjump"/>
          </p:cNvPr>
          <p:cNvSpPr/>
          <p:nvPr/>
        </p:nvSpPr>
        <p:spPr>
          <a:xfrm>
            <a:off x="7596188" y="5949950"/>
            <a:ext cx="9779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5915025" cy="1371600"/>
          </a:xfrm>
        </p:spPr>
        <p:txBody>
          <a:bodyPr>
            <a:normAutofit/>
          </a:bodyPr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altLang="ru-RU" sz="2800" b="1" dirty="0" smtClean="0">
                <a:latin typeface="Times New Roman" pitchFamily="18" charset="0"/>
              </a:rPr>
              <a:t>Определить вид прогрессии и продолжить числовой ряд</a:t>
            </a:r>
          </a:p>
        </p:txBody>
      </p:sp>
      <p:graphicFrame>
        <p:nvGraphicFramePr>
          <p:cNvPr id="13315" name="Object 10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610350" y="2863850"/>
          <a:ext cx="114300" cy="215900"/>
        </p:xfrm>
        <a:graphic>
          <a:graphicData uri="http://schemas.openxmlformats.org/presentationml/2006/ole">
            <p:oleObj spid="_x0000_s13348" name="Формула" r:id="rId3" imgW="114151" imgH="215619" progId="Equation.3">
              <p:embed/>
            </p:oleObj>
          </a:graphicData>
        </a:graphic>
      </p:graphicFrame>
      <p:graphicFrame>
        <p:nvGraphicFramePr>
          <p:cNvPr id="13316" name="Object 13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610350" y="4997450"/>
          <a:ext cx="114300" cy="215900"/>
        </p:xfrm>
        <a:graphic>
          <a:graphicData uri="http://schemas.openxmlformats.org/presentationml/2006/ole">
            <p:oleObj spid="_x0000_s13349" name="Формула" r:id="rId4" imgW="114151" imgH="215619" progId="Equation.3">
              <p:embed/>
            </p:oleObj>
          </a:graphicData>
        </a:graphic>
      </p:graphicFrame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519113" y="2559050"/>
            <a:ext cx="46831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2800" i="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</a:t>
            </a:r>
            <a:r>
              <a:rPr lang="ru-RU" sz="2800" b="1" i="0" dirty="0">
                <a:latin typeface="Times New Roman" pitchFamily="18" charset="0"/>
              </a:rPr>
              <a:t>)   </a:t>
            </a:r>
            <a:r>
              <a:rPr lang="ru-RU" sz="3200" b="1" i="0" dirty="0">
                <a:latin typeface="Times New Roman" pitchFamily="18" charset="0"/>
              </a:rPr>
              <a:t>-9; -10,5; -12; -13,5…..</a:t>
            </a:r>
          </a:p>
          <a:p>
            <a:pPr marL="342900" indent="-342900">
              <a:defRPr/>
            </a:pP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95288" y="3141663"/>
            <a:ext cx="4481512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3200" i="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3</a:t>
            </a:r>
            <a:r>
              <a:rPr lang="ru-RU" sz="3200" b="1" i="0" dirty="0">
                <a:latin typeface="Times New Roman" pitchFamily="18" charset="0"/>
              </a:rPr>
              <a:t>)  6; 0,6; 0,06; 0,006….</a:t>
            </a:r>
          </a:p>
          <a:p>
            <a:pPr marL="342900" indent="-342900">
              <a:defRPr/>
            </a:pPr>
            <a:endParaRPr lang="ru-RU" b="1" dirty="0"/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468313" y="3789363"/>
            <a:ext cx="4592637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3200" i="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4)  -</a:t>
            </a:r>
            <a:r>
              <a:rPr lang="ru-RU" sz="3200" b="1" i="0" dirty="0">
                <a:latin typeface="Times New Roman" pitchFamily="18" charset="0"/>
              </a:rPr>
              <a:t>2,2; 4,4; -8,8; 17,6…..</a:t>
            </a:r>
          </a:p>
          <a:p>
            <a:pPr marL="342900" indent="-342900">
              <a:defRPr/>
            </a:pPr>
            <a:endParaRPr lang="ru-RU" b="1" dirty="0"/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468313" y="4437063"/>
            <a:ext cx="41417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i="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5)  </a:t>
            </a:r>
            <a:r>
              <a:rPr lang="ru-RU" sz="3200" b="1" i="0" dirty="0">
                <a:latin typeface="Times New Roman" pitchFamily="18" charset="0"/>
              </a:rPr>
              <a:t>3+</a:t>
            </a:r>
            <a:r>
              <a:rPr lang="ru-RU" sz="3200" b="1" i="0" dirty="0">
                <a:latin typeface="Times New Roman" pitchFamily="18" charset="0"/>
                <a:sym typeface="MS Reference Specialty" pitchFamily="2" charset="2"/>
              </a:rPr>
              <a:t>а;  2а+5;  3а+7…</a:t>
            </a:r>
          </a:p>
        </p:txBody>
      </p:sp>
      <p:sp>
        <p:nvSpPr>
          <p:cNvPr id="30729" name="Text Box 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68313" y="5013325"/>
            <a:ext cx="3993850" cy="595932"/>
          </a:xfrm>
          <a:prstGeom prst="rect">
            <a:avLst/>
          </a:prstGeom>
          <a:blipFill rotWithShape="1">
            <a:blip r:embed="rId5" cstate="email"/>
            <a:stretch>
              <a:fillRect l="-4122" t="-13265" r="-3053" b="-38776"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5292725" y="2060575"/>
            <a:ext cx="2708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арифметическая</a:t>
            </a:r>
          </a:p>
        </p:txBody>
      </p: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5292725" y="2636838"/>
            <a:ext cx="2708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арифметическая</a:t>
            </a:r>
          </a:p>
        </p:txBody>
      </p:sp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5292725" y="3213100"/>
            <a:ext cx="260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геометрическая</a:t>
            </a: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5292725" y="3860800"/>
            <a:ext cx="260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геометрическая</a:t>
            </a:r>
          </a:p>
        </p:txBody>
      </p: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5292725" y="4437063"/>
            <a:ext cx="2708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арифметическая</a:t>
            </a:r>
          </a:p>
        </p:txBody>
      </p:sp>
      <p:sp>
        <p:nvSpPr>
          <p:cNvPr id="30741" name="Text Box 21"/>
          <p:cNvSpPr txBox="1">
            <a:spLocks noChangeArrowheads="1"/>
          </p:cNvSpPr>
          <p:nvPr/>
        </p:nvSpPr>
        <p:spPr bwMode="auto">
          <a:xfrm>
            <a:off x="5292725" y="5084763"/>
            <a:ext cx="260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>
                <a:latin typeface="Times New Roman" pitchFamily="18" charset="0"/>
              </a:rPr>
              <a:t>геометрическая</a:t>
            </a:r>
          </a:p>
        </p:txBody>
      </p:sp>
      <p:pic>
        <p:nvPicPr>
          <p:cNvPr id="13328" name="Picture 19" descr="Рисунок91"/>
          <p:cNvPicPr>
            <a:picLocks noChangeAspect="1" noChangeArrowheads="1" noCrop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950" y="0"/>
            <a:ext cx="1812925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4" name="Text Box 24"/>
          <p:cNvSpPr txBox="1">
            <a:spLocks noChangeArrowheads="1"/>
          </p:cNvSpPr>
          <p:nvPr/>
        </p:nvSpPr>
        <p:spPr bwMode="auto">
          <a:xfrm>
            <a:off x="468313" y="1989138"/>
            <a:ext cx="35004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200" b="1" i="0">
                <a:latin typeface="Times New Roman" pitchFamily="18" charset="0"/>
              </a:rPr>
              <a:t>1)  5; 5,5; 6; 6,5…..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7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4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07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2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07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2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07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2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07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2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07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0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29"/>
                  </p:tgtEl>
                </p:cond>
              </p:nextCondLst>
            </p:seq>
          </p:childTnLst>
        </p:cTn>
      </p:par>
    </p:tnLst>
    <p:bldLst>
      <p:bldP spid="307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Задачи на применение формул  геометрической прогрессии</a:t>
            </a:r>
          </a:p>
        </p:txBody>
      </p:sp>
      <p:sp>
        <p:nvSpPr>
          <p:cNvPr id="10243" name="Rectangle 11"/>
          <p:cNvSpPr>
            <a:spLocks noGrp="1" noRot="1" noChangeArrowheads="1"/>
          </p:cNvSpPr>
          <p:nvPr>
            <p:ph idx="1"/>
          </p:nvPr>
        </p:nvSpPr>
        <p:spPr>
          <a:xfrm>
            <a:off x="468313" y="1557338"/>
            <a:ext cx="8229600" cy="4114800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endParaRPr lang="ru-RU" altLang="ru-RU" b="1" u="sng" dirty="0" smtClean="0">
              <a:solidFill>
                <a:schemeClr val="hlink"/>
              </a:solidFill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ru-RU" altLang="ru-RU" dirty="0" smtClean="0"/>
              <a:t>1)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Записать формулу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-го члена геометрической прогрессии, если в</a:t>
            </a:r>
            <a:r>
              <a:rPr lang="ru-RU" alt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=12;  в</a:t>
            </a:r>
            <a:r>
              <a:rPr lang="ru-RU" altLang="ru-RU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=36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2) Найти сумму первых 8 членов прогрессии, если в</a:t>
            </a:r>
            <a:r>
              <a:rPr lang="ru-RU" alt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=6;  в</a:t>
            </a:r>
            <a:r>
              <a:rPr lang="ru-RU" altLang="ru-RU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=24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1126</TotalTime>
  <Words>540</Words>
  <Application>Microsoft Office PowerPoint</Application>
  <PresentationFormat>Экран (4:3)</PresentationFormat>
  <Paragraphs>79</Paragraphs>
  <Slides>17</Slides>
  <Notes>1</Notes>
  <HiddenSlides>4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Поток</vt:lpstr>
      <vt:lpstr>Формула</vt:lpstr>
      <vt:lpstr> Геометрическая прогрессия</vt:lpstr>
      <vt:lpstr>Цели урока:</vt:lpstr>
      <vt:lpstr>Слайд 3</vt:lpstr>
      <vt:lpstr>Слайд 4</vt:lpstr>
      <vt:lpstr>Слайд 5</vt:lpstr>
      <vt:lpstr>Слайд 6</vt:lpstr>
      <vt:lpstr>Слайд 7</vt:lpstr>
      <vt:lpstr>Определить вид прогрессии и продолжить числовой ряд</vt:lpstr>
      <vt:lpstr>Задачи на применение формул  геометрической прогрессии</vt:lpstr>
      <vt:lpstr>Это интересно</vt:lpstr>
      <vt:lpstr>Задача №1</vt:lpstr>
      <vt:lpstr>Задача №2</vt:lpstr>
      <vt:lpstr>Слайд 13</vt:lpstr>
      <vt:lpstr>Слайд 14</vt:lpstr>
      <vt:lpstr>Рассмотрим решение задачи №3</vt:lpstr>
      <vt:lpstr>Тест</vt:lpstr>
      <vt:lpstr>Итоги</vt:lpstr>
    </vt:vector>
  </TitlesOfParts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Арифметическая прогрессия</dc:title>
  <dc:creator>Учитель</dc:creator>
  <cp:lastModifiedBy>re</cp:lastModifiedBy>
  <cp:revision>83</cp:revision>
  <dcterms:created xsi:type="dcterms:W3CDTF">2007-02-14T15:00:11Z</dcterms:created>
  <dcterms:modified xsi:type="dcterms:W3CDTF">2014-04-10T14:18:16Z</dcterms:modified>
</cp:coreProperties>
</file>