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6" r:id="rId4"/>
    <p:sldId id="317" r:id="rId5"/>
    <p:sldId id="318" r:id="rId6"/>
    <p:sldId id="319" r:id="rId7"/>
    <p:sldId id="320" r:id="rId8"/>
    <p:sldId id="321" r:id="rId9"/>
    <p:sldId id="270" r:id="rId10"/>
    <p:sldId id="322" r:id="rId11"/>
    <p:sldId id="323" r:id="rId12"/>
    <p:sldId id="324" r:id="rId13"/>
    <p:sldId id="325" r:id="rId14"/>
    <p:sldId id="326" r:id="rId15"/>
    <p:sldId id="275" r:id="rId16"/>
    <p:sldId id="277" r:id="rId17"/>
    <p:sldId id="276" r:id="rId18"/>
    <p:sldId id="278" r:id="rId19"/>
    <p:sldId id="279" r:id="rId20"/>
    <p:sldId id="280" r:id="rId21"/>
    <p:sldId id="284" r:id="rId22"/>
    <p:sldId id="281" r:id="rId23"/>
    <p:sldId id="285" r:id="rId24"/>
    <p:sldId id="282" r:id="rId25"/>
    <p:sldId id="286" r:id="rId26"/>
    <p:sldId id="283" r:id="rId27"/>
    <p:sldId id="293" r:id="rId28"/>
    <p:sldId id="31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6600"/>
    <a:srgbClr val="FF66FF"/>
    <a:srgbClr val="3333FF"/>
    <a:srgbClr val="3399FF"/>
    <a:srgbClr val="FF9900"/>
    <a:srgbClr val="FF99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9" autoAdjust="0"/>
    <p:restoredTop sz="91250" autoAdjust="0"/>
  </p:normalViewPr>
  <p:slideViewPr>
    <p:cSldViewPr>
      <p:cViewPr>
        <p:scale>
          <a:sx n="100" d="100"/>
          <a:sy n="100" d="100"/>
        </p:scale>
        <p:origin x="-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414B-64EB-47F9-9E85-2B66E2832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C3E3-0CD1-46D6-A746-6613E7A01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4A368-30D9-4457-A937-0061275DE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8B9CC-26A3-4491-9407-E04185D12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4FCC-F5BA-4719-AD5A-D65FFECFD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933F9-CBB5-4B49-B47B-C8E63FB28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05BA-C940-42F7-95EF-A3A073296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5E64-16CB-4C7F-AFAE-35C932711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37257-1F70-44CE-AE61-9EB231431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F61E3-0F9F-4CBC-AE56-1800984EE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92F8-FAC7-4B36-8D2C-F03EB3A7A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6622-5C13-4539-A0DF-0DC5E10E0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225CF3-16C4-4A7B-96F4-E09A893F2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slide" Target="slide23.xml"/><Relationship Id="rId3" Type="http://schemas.openxmlformats.org/officeDocument/2006/relationships/slide" Target="slide5.xml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17" Type="http://schemas.openxmlformats.org/officeDocument/2006/relationships/slide" Target="slide22.xml"/><Relationship Id="rId25" Type="http://schemas.openxmlformats.org/officeDocument/2006/relationships/slide" Target="slide21.xml"/><Relationship Id="rId2" Type="http://schemas.openxmlformats.org/officeDocument/2006/relationships/slide" Target="slide4.xml"/><Relationship Id="rId16" Type="http://schemas.openxmlformats.org/officeDocument/2006/relationships/slide" Target="slide20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24" Type="http://schemas.openxmlformats.org/officeDocument/2006/relationships/slide" Target="slide15.xml"/><Relationship Id="rId5" Type="http://schemas.openxmlformats.org/officeDocument/2006/relationships/slide" Target="slide7.xml"/><Relationship Id="rId15" Type="http://schemas.openxmlformats.org/officeDocument/2006/relationships/slide" Target="slide19.xml"/><Relationship Id="rId23" Type="http://schemas.openxmlformats.org/officeDocument/2006/relationships/slide" Target="slide9.xml"/><Relationship Id="rId10" Type="http://schemas.openxmlformats.org/officeDocument/2006/relationships/slide" Target="slide13.xml"/><Relationship Id="rId19" Type="http://schemas.openxmlformats.org/officeDocument/2006/relationships/slide" Target="slide24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8.xml"/><Relationship Id="rId2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 (3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95120" y="0"/>
            <a:ext cx="2348880" cy="2348880"/>
          </a:xfrm>
          <a:prstGeom prst="rect">
            <a:avLst/>
          </a:prstGeom>
        </p:spPr>
      </p:pic>
      <p:pic>
        <p:nvPicPr>
          <p:cNvPr id="2052" name="Picture 4" descr="http://aniramia.ru/wp-content/uploads/2011/12/4d3f6741221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4584" y="2177480"/>
            <a:ext cx="4680520" cy="4680520"/>
          </a:xfrm>
          <a:prstGeom prst="rect">
            <a:avLst/>
          </a:prstGeom>
          <a:noFill/>
        </p:spPr>
      </p:pic>
      <p:sp>
        <p:nvSpPr>
          <p:cNvPr id="2050" name="WordArt 4" descr="lines5"/>
          <p:cNvSpPr>
            <a:spLocks noChangeArrowheads="1" noChangeShapeType="1" noTextEdit="1"/>
          </p:cNvSpPr>
          <p:nvPr/>
        </p:nvSpPr>
        <p:spPr bwMode="auto">
          <a:xfrm>
            <a:off x="323528" y="0"/>
            <a:ext cx="8820472" cy="659735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131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«Будь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здоров!»</a:t>
            </a:r>
          </a:p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051720" y="1556792"/>
            <a:ext cx="54726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  <a:t>И тут я вспомнил, что у нас есть хрен. С хреном, кажется, почти все можно съесть! Я взял и вылил в кашу всю баночку, а когда немножко попробовал, у меня сразу глаза на лоб полезли и остановилось дыхание, и я, наверно, потерял сознание, потому что взял тарелку, быстро подбежал к окну и выплеснул кашу на улицу. Потом сразу вернулся и сел за стол.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1273" name="AutoShap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AutoShap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1267" name="Рисунок 19" descr="46b3146744d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556792"/>
            <a:ext cx="604996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115616" y="0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Отгадай рассказ по отрывку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14313" y="2143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2051720" y="1700808"/>
            <a:ext cx="5027612" cy="3908425"/>
            <a:chOff x="1907704" y="2132856"/>
            <a:chExt cx="5027440" cy="3907596"/>
          </a:xfrm>
        </p:grpSpPr>
        <p:pic>
          <p:nvPicPr>
            <p:cNvPr id="11271" name="Рисунок 6" descr="30038 - копия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86986" y="2132856"/>
              <a:ext cx="4948158" cy="359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907704" y="5517232"/>
              <a:ext cx="4909486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2800" b="1" dirty="0">
                  <a:ln w="11430">
                    <a:solidFill>
                      <a:srgbClr val="FF0000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Тайное становится явным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339752" y="170080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— Всем бы кашица хороша, только б малую толику круп подсыпать! Баба принесла ему круп. Опять варил-варил, попробовал и говорит: </a:t>
            </a:r>
            <a:br>
              <a:rPr lang="ru-RU" sz="2400" dirty="0"/>
            </a:br>
            <a:r>
              <a:rPr lang="ru-RU" sz="2400" dirty="0"/>
              <a:t>— Совсем бы готово, только б маслом сдобрить! Баба принесла ему масла. Солдат сварил кашицу: </a:t>
            </a:r>
            <a:br>
              <a:rPr lang="ru-RU" sz="2400" dirty="0"/>
            </a:br>
            <a:r>
              <a:rPr lang="ru-RU" sz="2400" dirty="0"/>
              <a:t>— Ну, старуха, теперь подавай хлеба да соли да принимайся за ложку: станем кашицу есть!</a:t>
            </a:r>
          </a:p>
        </p:txBody>
      </p:sp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2297" name="AutoShap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AutoShap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043608" y="0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Отгадай сказку по отрывку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42875" y="2143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2411760" y="1700808"/>
            <a:ext cx="4248150" cy="4941887"/>
            <a:chOff x="2555776" y="1916832"/>
            <a:chExt cx="4248472" cy="4941168"/>
          </a:xfrm>
        </p:grpSpPr>
        <p:pic>
          <p:nvPicPr>
            <p:cNvPr id="12295" name="Рисунок 12" descr="каша из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55776" y="1916832"/>
              <a:ext cx="4248472" cy="494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707415" y="6173838"/>
              <a:ext cx="4008955" cy="68232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3600" b="1" dirty="0">
                  <a:ln w="1143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</a:rPr>
                <a:t>Каша из топора</a:t>
              </a:r>
            </a:p>
          </p:txBody>
        </p:sp>
      </p:grpSp>
      <p:pic>
        <p:nvPicPr>
          <p:cNvPr id="12294" name="Рисунок 19" descr="46b3146744d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556792"/>
            <a:ext cx="4680074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339752" y="1700808"/>
            <a:ext cx="43924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  <a:t>Уже вся комната полна каши, уж и в прихожей каша, и на крыльце каша, и на улице каша, а он все варит и варит.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  <a:t>Хорошо, что девочка недалеко от дома была. Увидала она, что на улице делается, и бегом побежала домой. Кое-как взобралась на крылечко, открыла дверь и крикнула: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  <a:t>"Раз, два, три,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  <a:t>Больше не вари!"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314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3319" name="AutoShap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AutoShap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115616" y="0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Отгадай сказку по отрывку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14313" y="35718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pic>
        <p:nvPicPr>
          <p:cNvPr id="11" name="Рисунок 10" descr="каша из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628800"/>
            <a:ext cx="4392488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9" descr="46b3146744d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1556792"/>
            <a:ext cx="482453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699792" y="1988840"/>
            <a:ext cx="45365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  <a:t>Ага,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  <a:t> говорит,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/>
                <a:ea typeface="Times New Roman" pitchFamily="18" charset="0"/>
                <a:cs typeface="Arial" pitchFamily="34" charset="0"/>
              </a:rPr>
              <a:t> теперь не отпущу тебя! Будешь у меня жить. Будешь печку топить, будешь кашу варить, меня кашей кормить.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4345" name="AutoShap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AutoShap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115616" y="188640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Отгадай сказку по отрывку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14313" y="285750"/>
            <a:ext cx="682625" cy="71913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2051720" y="1916113"/>
            <a:ext cx="5041900" cy="4941887"/>
            <a:chOff x="2483768" y="1916832"/>
            <a:chExt cx="5042005" cy="4941168"/>
          </a:xfrm>
        </p:grpSpPr>
        <p:pic>
          <p:nvPicPr>
            <p:cNvPr id="14343" name="Picture 2" descr="http://flashsait.com/img/s-masha-i-medved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83768" y="1916832"/>
              <a:ext cx="5042005" cy="494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987824" y="5949280"/>
              <a:ext cx="4447051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>
                  <a:ln w="1143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</a:rPr>
                <a:t>Маша и медведь</a:t>
              </a:r>
            </a:p>
          </p:txBody>
        </p:sp>
      </p:grpSp>
      <p:pic>
        <p:nvPicPr>
          <p:cNvPr id="14342" name="Рисунок 19" descr="46b3146744d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1773238"/>
            <a:ext cx="53276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203848" y="2420888"/>
            <a:ext cx="417646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 charset="0"/>
                <a:ea typeface="Times New Roman" pitchFamily="18" charset="0"/>
                <a:cs typeface="Arial" pitchFamily="34" charset="0"/>
              </a:rPr>
              <a:t>А лиса наварила манной каши и размазала по тарелке. Подала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 charset="0"/>
                <a:ea typeface="Times New Roman" pitchFamily="18" charset="0"/>
                <a:cs typeface="Arial" pitchFamily="34" charset="0"/>
              </a:rPr>
              <a:t>потчевает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 Courier monospace" charset="0"/>
                <a:ea typeface="Times New Roman" pitchFamily="18" charset="0"/>
                <a:cs typeface="Arial" pitchFamily="34" charset="0"/>
              </a:rPr>
              <a:t>- Покушай, голубчик куманек, - сама стряпала.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5369" name="AutoShap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115616" y="188640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Отгадай сказку по отрывку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14313" y="2143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3203848" y="1844675"/>
            <a:ext cx="4127500" cy="5013325"/>
            <a:chOff x="2699791" y="1844824"/>
            <a:chExt cx="4128627" cy="5013176"/>
          </a:xfrm>
        </p:grpSpPr>
        <p:pic>
          <p:nvPicPr>
            <p:cNvPr id="15367" name="Picture 2" descr="http://flashsait.com/img/s-masha-i-medved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99791" y="1844824"/>
              <a:ext cx="4128627" cy="501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707415" y="6173838"/>
              <a:ext cx="3839513" cy="64633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3600" b="1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</a:rPr>
                <a:t>Лиса и журавль</a:t>
              </a:r>
            </a:p>
          </p:txBody>
        </p:sp>
      </p:grpSp>
      <p:pic>
        <p:nvPicPr>
          <p:cNvPr id="15366" name="Рисунок 19" descr="46b3146744d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1773238"/>
            <a:ext cx="46799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35150" y="0"/>
            <a:ext cx="6429375" cy="2071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600" b="1" smtClean="0">
                <a:solidFill>
                  <a:srgbClr val="006600"/>
                </a:solidFill>
                <a:latin typeface="Comic Sans MS" pitchFamily="66" charset="0"/>
              </a:rPr>
              <a:t>вюклак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6390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357188" y="285750"/>
            <a:ext cx="682625" cy="71913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pic>
        <p:nvPicPr>
          <p:cNvPr id="16394" name="Picture 10" descr="http://tvoiugolok.ru/images/stati222/klukva%20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557338"/>
            <a:ext cx="6119812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71625" y="0"/>
            <a:ext cx="6529388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sz="9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випоншик</a:t>
            </a:r>
            <a:endParaRPr lang="ru-RU" sz="96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7414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5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285750" y="35718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pic>
        <p:nvPicPr>
          <p:cNvPr id="17422" name="Picture 14" descr="http://indasad.ru/images/stories/dopolnitelnoe_menu/lekarstvennye_rastenia/shipovnik-polezn/shipovnik-polezn-svoist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646238"/>
            <a:ext cx="5257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8439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0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57188" y="35718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071688" y="0"/>
            <a:ext cx="5143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6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ябанир</a:t>
            </a:r>
            <a:endParaRPr lang="ru-RU" sz="96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43" name="Picture 11" descr="http://zdorovie-life.ru/uploads/riabi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844675"/>
            <a:ext cx="5610225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35150" y="0"/>
            <a:ext cx="5857875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80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sz="8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крабисун</a:t>
            </a:r>
            <a:endParaRPr lang="ru-RU" sz="8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9462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3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285750" y="50006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pic>
        <p:nvPicPr>
          <p:cNvPr id="19466" name="Picture 10" descr="http://www.vashaibolit.ru/uploads/posts/2010-04/1270492794_lechebnye_i_kosmeticheskie_svojstva_brusni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773238"/>
            <a:ext cx="488950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3648" y="0"/>
            <a:ext cx="6530975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пихабело</a:t>
            </a:r>
            <a:endParaRPr lang="ru-RU" sz="9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0488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9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428625" y="2143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20485" name="AutoShape 10" descr="http://gektar.ucoz.ru/fot/oblepiha2.jpg"/>
          <p:cNvSpPr>
            <a:spLocks noChangeAspect="1" noChangeArrowheads="1"/>
          </p:cNvSpPr>
          <p:nvPr/>
        </p:nvSpPr>
        <p:spPr bwMode="auto">
          <a:xfrm>
            <a:off x="63500" y="-136525"/>
            <a:ext cx="61055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2" descr="http://gektar.ucoz.ru/fot/oblepiha2.jpg"/>
          <p:cNvSpPr>
            <a:spLocks noChangeAspect="1" noChangeArrowheads="1"/>
          </p:cNvSpPr>
          <p:nvPr/>
        </p:nvSpPr>
        <p:spPr bwMode="auto">
          <a:xfrm>
            <a:off x="63500" y="-136525"/>
            <a:ext cx="61055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http://arta-msk.ru/img_page/prod/Sea_buckthorn_mashed_with_sugar_3.jpg"/>
          <p:cNvSpPr>
            <a:spLocks noChangeAspect="1" noChangeArrowheads="1"/>
          </p:cNvSpPr>
          <p:nvPr/>
        </p:nvSpPr>
        <p:spPr bwMode="auto">
          <a:xfrm>
            <a:off x="63500" y="-136525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1" name="Picture 11" descr="http://agrodacha.ru/files/oblepiha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412776"/>
            <a:ext cx="6782704" cy="509498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13349" y="134019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0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48387" y="134019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07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85012" y="134019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078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21637" y="134019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79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56674" y="134019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3081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13349" y="242128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082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148387" y="242128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083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85012" y="242128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084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021637" y="242128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85" name="AutoShap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956674" y="242128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3087" name="AutoShape 1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11762" y="357222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088" name="AutoShape 1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48387" y="357222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089" name="AutoShape 1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085012" y="357222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090" name="AutoShape 1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020049" y="357222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91" name="AutoShape 1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956674" y="357222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3093" name="AutoShap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213349" y="465331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094" name="AutoShape 2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148387" y="465331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095" name="AutoShape 2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085012" y="465331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096" name="AutoShape 2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21637" y="465331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97" name="AutoShape 2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56674" y="465331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179512" y="4508848"/>
            <a:ext cx="3117850" cy="1168400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Фруктовое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ассорти</a:t>
            </a: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179512" y="3429348"/>
            <a:ext cx="3117850" cy="116840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Лесные </a:t>
            </a:r>
          </a:p>
          <a:p>
            <a:pPr algn="ctr">
              <a:defRPr/>
            </a:pPr>
            <a:r>
              <a:rPr lang="ru-RU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витаминки</a:t>
            </a:r>
            <a:endParaRPr lang="ru-RU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179512" y="2348260"/>
            <a:ext cx="3117850" cy="1168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Хороша каша</a:t>
            </a: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179512" y="1268760"/>
            <a:ext cx="3117850" cy="11684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Народная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мудрость</a:t>
            </a:r>
          </a:p>
        </p:txBody>
      </p:sp>
      <p:sp>
        <p:nvSpPr>
          <p:cNvPr id="3074" name="AutoShape 2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3276724" y="134019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80" name="AutoShape 8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275137" y="2421285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86" name="AutoShape 14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276724" y="3572223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92" name="AutoShape 2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276724" y="4653310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autoRev="1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autoRev="1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autoRev="1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autoRev="1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autoRev="1" fill="hold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autoRev="1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autoRev="1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autoRev="1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autoRev="1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autoRev="1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autoRev="1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autoRev="1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autoRev="1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autoRev="1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autoRev="1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autoRev="1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75" y="0"/>
            <a:ext cx="5673725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sz="80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хумерёча</a:t>
            </a:r>
            <a:endParaRPr lang="ru-RU" sz="80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1510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1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357188" y="35718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</a:p>
        </p:txBody>
      </p:sp>
      <p:sp>
        <p:nvSpPr>
          <p:cNvPr id="21509" name="AutoShape 10" descr="http://arta-msk.ru/img_page/prod/Sea_buckthorn_mashed_with_sugar_3.jpg"/>
          <p:cNvSpPr>
            <a:spLocks noChangeAspect="1" noChangeArrowheads="1"/>
          </p:cNvSpPr>
          <p:nvPr/>
        </p:nvSpPr>
        <p:spPr bwMode="auto">
          <a:xfrm>
            <a:off x="63500" y="-136525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3" name="Picture 9" descr="http://www.babushkinysovety.ru/pictures/4eremuha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340768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0" y="0"/>
            <a:ext cx="6888163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Отгадай загадку:</a:t>
            </a:r>
            <a:endParaRPr lang="ru-RU" sz="96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2534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5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214313" y="21431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7188" y="1500188"/>
            <a:ext cx="80311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Я румяную Матрешку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 подруг не оторву,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Подожду , когда матрёшка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Упадёт сама в траву</a:t>
            </a:r>
          </a:p>
        </p:txBody>
      </p:sp>
      <p:pic>
        <p:nvPicPr>
          <p:cNvPr id="22537" name="Picture 9" descr="http://www.dobrieskazki.ru/fruit_colour_in/zayts_yaboloko_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60648"/>
            <a:ext cx="6075387" cy="58982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3558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9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357188" y="285750"/>
            <a:ext cx="682625" cy="71913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28750" y="0"/>
            <a:ext cx="68881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000" b="1" kern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sz="5400" b="1" ker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Отгадай загадку:</a:t>
            </a:r>
            <a:endParaRPr lang="ru-RU" sz="9600" b="1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3568" y="1268760"/>
            <a:ext cx="80311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Одну ягоду мы ели,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Вчетвером за столик сели-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Ели-ели полчаса 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Расстегнули пояса ;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Да ещё в отброс осталось-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Вот так ягодка досталось!</a:t>
            </a:r>
            <a:r>
              <a:rPr lang="ru-RU" sz="36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800" b="1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61" name="Picture 9" descr="http://avadiv.ru/catalog/avatars/pic1/pic_618/arbuz-na-sport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556792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0188" y="0"/>
            <a:ext cx="6388100" cy="1511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отгадай загадку :</a:t>
            </a:r>
          </a:p>
          <a:p>
            <a:pPr eaLnBrk="1" hangingPunct="1">
              <a:buFontTx/>
              <a:buNone/>
              <a:defRPr/>
            </a:pP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4582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3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28625" y="285750"/>
            <a:ext cx="682625" cy="71913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550" y="1628775"/>
            <a:ext cx="7848600" cy="3206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Кругло и гладко,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Красно и сладко;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Ел – плевался,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 доволен остался.</a:t>
            </a:r>
          </a:p>
        </p:txBody>
      </p:sp>
      <p:pic>
        <p:nvPicPr>
          <p:cNvPr id="24585" name="Picture 9" descr="Cartoon Cherries Clip 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352888" y="-26052463"/>
            <a:ext cx="2838450" cy="2457450"/>
          </a:xfrm>
          <a:prstGeom prst="rect">
            <a:avLst/>
          </a:prstGeom>
          <a:noFill/>
        </p:spPr>
      </p:pic>
      <p:pic>
        <p:nvPicPr>
          <p:cNvPr id="24587" name="Picture 11" descr="Cartoon Cherries Clip 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352888" y="-26052463"/>
            <a:ext cx="2838450" cy="2457450"/>
          </a:xfrm>
          <a:prstGeom prst="rect">
            <a:avLst/>
          </a:prstGeom>
          <a:noFill/>
        </p:spPr>
      </p:pic>
      <p:pic>
        <p:nvPicPr>
          <p:cNvPr id="24589" name="Picture 13" descr="http://domboss.ru/wp-content/uploads/2009/09/vishnya-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412776"/>
            <a:ext cx="5732512" cy="48506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476672"/>
            <a:ext cx="5904557" cy="8651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sz="4800" b="1" dirty="0" smtClean="0">
                <a:solidFill>
                  <a:srgbClr val="006600"/>
                </a:solidFill>
                <a:latin typeface="Comic Sans MS" pitchFamily="66" charset="0"/>
              </a:rPr>
              <a:t>отгадай загадку:</a:t>
            </a:r>
            <a:endParaRPr lang="ru-RU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5606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7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14313" y="35718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450" y="1916113"/>
            <a:ext cx="795655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Красненький, </a:t>
            </a: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кругленький,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 середине бисер.</a:t>
            </a:r>
          </a:p>
        </p:txBody>
      </p:sp>
      <p:pic>
        <p:nvPicPr>
          <p:cNvPr id="25609" name="Picture 9" descr="http://img0.liveinternet.ru/images/attach/c/1/62/864/62864376_0110200511401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062143"/>
            <a:ext cx="7276703" cy="539811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6630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1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214313" y="285750"/>
            <a:ext cx="682625" cy="71913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412776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Плод - сладкий и гладкий,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 круглый , и смуглый,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 душистый, и </a:t>
            </a:r>
            <a:r>
              <a:rPr lang="ru-RU" sz="4400" b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пушистый;</a:t>
            </a:r>
            <a:endParaRPr lang="ru-RU" sz="4400" b="1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 серёдка </a:t>
            </a:r>
            <a:r>
              <a:rPr lang="ru-RU" sz="4400" b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плода,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Словно камень, </a:t>
            </a: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тверда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75656" y="260648"/>
            <a:ext cx="6388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	отгадай загадку: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6633" name="Picture 9" descr="http://img0.liveinternet.ru/images/attach/c/2/68/113/68113693_persichik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980728"/>
            <a:ext cx="5600700" cy="49720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7654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5" name="AutoShape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285750" y="357188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628800"/>
            <a:ext cx="72008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Синий </a:t>
            </a:r>
            <a:r>
              <a:rPr lang="ru-RU" sz="4400" b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мундир,</a:t>
            </a:r>
            <a:endParaRPr lang="ru-RU" sz="4400" b="1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Жёлтая подкладка,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 в середине сладко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00188" y="0"/>
            <a:ext cx="681622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отгадай загадку :</a:t>
            </a:r>
          </a:p>
        </p:txBody>
      </p:sp>
      <p:pic>
        <p:nvPicPr>
          <p:cNvPr id="11" name="Рисунок 10" descr="Photorealistic Fruit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046" y="764704"/>
            <a:ext cx="6062728" cy="609329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 descr="lines5"/>
          <p:cNvSpPr>
            <a:spLocks noChangeArrowheads="1" noChangeShapeType="1" noTextEdit="1"/>
          </p:cNvSpPr>
          <p:nvPr/>
        </p:nvSpPr>
        <p:spPr bwMode="auto">
          <a:xfrm>
            <a:off x="571500" y="1000125"/>
            <a:ext cx="8280400" cy="2943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МОЛОДЦЫ!!!</a:t>
            </a:r>
          </a:p>
        </p:txBody>
      </p:sp>
      <p:grpSp>
        <p:nvGrpSpPr>
          <p:cNvPr id="39939" name="Group 8"/>
          <p:cNvGrpSpPr>
            <a:grpSpLocks/>
          </p:cNvGrpSpPr>
          <p:nvPr/>
        </p:nvGrpSpPr>
        <p:grpSpPr bwMode="auto">
          <a:xfrm>
            <a:off x="8135938" y="0"/>
            <a:ext cx="1008062" cy="792163"/>
            <a:chOff x="4967" y="3702"/>
            <a:chExt cx="635" cy="499"/>
          </a:xfrm>
        </p:grpSpPr>
        <p:sp>
          <p:nvSpPr>
            <p:cNvPr id="39942" name="AutoShap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3" name="AutoShap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9940" name="Picture 3" descr="D:\SAD_RABOTA\sad_rabota\PHOTOS_PRASDNIKI\0_15167_a8834352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" y="3643313"/>
            <a:ext cx="16446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 descr="D:\SAD_RABOTA\sad_rabota\PHOTOS_PRASDNIKI\0_15151_ac9964c2_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688" y="3878263"/>
            <a:ext cx="203835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МАОУ ДОД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Дворец детского(юношеского)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творчества г. Белоярский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объединение «КОНТАКТ»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2013.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285750" y="357188"/>
            <a:ext cx="682625" cy="719137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4105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331640" y="260351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здоровом теле здоровый …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3568" y="3429397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 человек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3568" y="227687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желудок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3568" y="5589240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ум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83568" y="4509120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 дух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5129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331640" y="260351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Голову держи в холоде, а ноги в …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3568" y="443711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 порядке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3568" y="227687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валенках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3568" y="5589240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работе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83568" y="335699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 тепле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28625" y="357188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</p:spTree>
  </p:cSld>
  <p:clrMapOvr>
    <a:masterClrMapping/>
  </p:clrMapOvr>
  <p:transition>
    <p:split orient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6153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331640" y="260351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Заболел живот, держи закрытым …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3568" y="443711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дом 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3568" y="227687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холодильник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3568" y="335699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зонт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55576" y="5589240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рот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357188" y="357188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7177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331640" y="260351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Быстрого и ловкого болезнь …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3568" y="443711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не найдёт 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4348" y="550070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догонит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3568" y="335699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погубит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42910" y="2143116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не догонит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85750" y="357188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8201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331640" y="260351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Любящий чистоту   будет …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3568" y="443711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красивым 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3568" y="227687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богатым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3568" y="335699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счастливым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55576" y="5589240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здоровым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42938" y="357188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9225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331640" y="260351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 спортом не дружишь - не раз о том …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42910" y="5572140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подумаешь 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3568" y="227687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забудешь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3568" y="335699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вспомнишь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42910" y="4429132"/>
            <a:ext cx="5904656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потужишь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00063" y="285750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75656" y="1720840"/>
            <a:ext cx="5976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Скоро стемнело, мы зажгли лампу. Сидим и ждем, когда каша сварится. Вдруг смотрю: крышка на кастрюле приподнялась, и из-под нее каша лезет.</a:t>
            </a:r>
            <a:br>
              <a:rPr lang="ru-RU" sz="2400" dirty="0"/>
            </a:br>
            <a:r>
              <a:rPr lang="ru-RU" sz="2400" dirty="0"/>
              <a:t>– Мишка, – говорю, – что это? Почему каша лезет?</a:t>
            </a:r>
            <a:br>
              <a:rPr lang="ru-RU" sz="2400" dirty="0"/>
            </a:br>
            <a:r>
              <a:rPr lang="ru-RU" sz="2400" dirty="0"/>
              <a:t>– Куда?</a:t>
            </a:r>
            <a:br>
              <a:rPr lang="ru-RU" sz="2400" dirty="0"/>
            </a:br>
            <a:r>
              <a:rPr lang="ru-RU" sz="2400" dirty="0"/>
              <a:t>– Шут ее знает куда! Из кастрюли лезет!</a:t>
            </a:r>
            <a:br>
              <a:rPr lang="ru-RU" sz="2400" dirty="0"/>
            </a:br>
            <a:r>
              <a:rPr lang="ru-RU" sz="2400" dirty="0"/>
              <a:t>Мишка схватил ложку и стал кашу обратно в кастрюлю впихивать. Мял ее, мял, а она будто пухнет в кастрюле, так и вываливается наружу.. </a:t>
            </a:r>
          </a:p>
        </p:txBody>
      </p:sp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0247" name="AutoShap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AutoShap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214313" y="428625"/>
            <a:ext cx="682625" cy="71913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pic>
        <p:nvPicPr>
          <p:cNvPr id="7" name="Рисунок 6" descr="30038 - копия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700808"/>
            <a:ext cx="3516313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9" descr="46b3146744d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700808"/>
            <a:ext cx="64087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971600" y="188640"/>
            <a:ext cx="7812360" cy="151246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Отгадай рассказ по отрывку</a:t>
            </a:r>
            <a:endParaRPr lang="ru-RU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В гостях у сказки">
  <a:themeElements>
    <a:clrScheme name="В гостях у сказ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 гостях у сказ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 гостях у сказ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 гостях у сказ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 гостях у сказ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гостях у сказки</Template>
  <TotalTime>1578</TotalTime>
  <Words>525</Words>
  <Application>Microsoft Office PowerPoint</Application>
  <PresentationFormat>Экран (4:3)</PresentationFormat>
  <Paragraphs>144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 гостях у сказки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МАОУ ДОД  Дворец детского(юношеского) творчества г. Белоярский объединение «КОНТАКТ» 2013.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re</cp:lastModifiedBy>
  <cp:revision>166</cp:revision>
  <dcterms:created xsi:type="dcterms:W3CDTF">2008-06-12T19:18:46Z</dcterms:created>
  <dcterms:modified xsi:type="dcterms:W3CDTF">2014-04-08T21:31:06Z</dcterms:modified>
</cp:coreProperties>
</file>