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6" r:id="rId3"/>
    <p:sldId id="265" r:id="rId4"/>
    <p:sldId id="272" r:id="rId5"/>
    <p:sldId id="262" r:id="rId6"/>
    <p:sldId id="257" r:id="rId7"/>
    <p:sldId id="274" r:id="rId8"/>
    <p:sldId id="259" r:id="rId9"/>
    <p:sldId id="273" r:id="rId10"/>
    <p:sldId id="260" r:id="rId11"/>
    <p:sldId id="268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98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A1E55A-7077-442C-9FAF-DF799CFF415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507E34-3CAF-40AB-8D53-59BB66457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BE80E-E3E3-420B-B65B-07395A691E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32EB9-C82B-48E2-A5C5-46D1D61A04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787C0-D948-434B-ABC3-CCF3742615E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2A9FA-BB2D-457C-88AA-F4917380D6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189F-4902-48C6-95D7-60CF893D007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8E53-AF32-45D8-BA3D-9993556B6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0001-F1BC-4179-AE2C-10B45682D1C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3FFF-69B3-4538-B729-815721C26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16D5-F7ED-4739-86E1-C1EEC0312A8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426C-4932-4FAA-A78A-0C5A21969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616C-3DD2-4B75-A094-A4820D31E20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938C-28B3-4364-8593-7211249B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5F22-6A23-44DC-B0C9-07C6BCDE6C0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0706-F021-4281-B5EF-9B7154B91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4D24-0397-4BEB-A590-CD7CAB0F4F3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4D48-2D88-46DD-8C27-EC30F1152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EE6D-D587-4D88-AAF0-C460C2EB9CA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D594-77F9-4E06-8748-03597FF2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DBF0-CEC6-4A73-90D0-19299CAB83A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A2EA-4FA3-49C6-86C5-4599F22BC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7A5A-1AA3-4A6F-A521-FC1D040A4F9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8F79-FC18-4758-8A60-AA1D41F36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BAE3-22B9-45F1-ABDC-092BFCC5C66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06A8-C337-49F6-BF32-1342B570B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D96D-4EC8-4DE4-BE75-718D9B05119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3C30-CB1A-48DD-AF3F-E94A78674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10341C-383C-4014-B113-F3A899717F6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14B09E-9705-4CF8-BFD4-FDE10631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jpeg"/><Relationship Id="rId7" Type="http://schemas.openxmlformats.org/officeDocument/2006/relationships/slide" Target="slide6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10.xml"/><Relationship Id="rId5" Type="http://schemas.openxmlformats.org/officeDocument/2006/relationships/image" Target="../media/image7.jpeg"/><Relationship Id="rId10" Type="http://schemas.openxmlformats.org/officeDocument/2006/relationships/slide" Target="slide7.xml"/><Relationship Id="rId4" Type="http://schemas.openxmlformats.org/officeDocument/2006/relationships/image" Target="../media/image6.jpe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CIMG178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47813" y="476250"/>
            <a:ext cx="6408737" cy="5195888"/>
          </a:xfrm>
        </p:spPr>
      </p:pic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7345362" cy="295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Вас приветствуют 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900113" y="2716213"/>
            <a:ext cx="7488237" cy="31607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второклассники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МБОУ "Ильинская СОШ"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cs307715.userapi.com/v307715438/13e9/kuI41u-olG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3043238"/>
            <a:ext cx="508635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428625"/>
            <a:ext cx="8143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«Можно считать несчастным тот день, в котором ты не усвоил ничего нового». </a:t>
            </a:r>
          </a:p>
          <a:p>
            <a:pPr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Я.А. Коменский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0"/>
            <a:ext cx="921543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Сравните выражения</a:t>
            </a:r>
          </a:p>
          <a:p>
            <a:pPr>
              <a:buFontTx/>
              <a:buAutoNum type="arabicParenR"/>
            </a:pPr>
            <a:r>
              <a:rPr lang="ru-RU" sz="4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9х6 … 9-6             2)  9х7 … 9-7</a:t>
            </a:r>
          </a:p>
          <a:p>
            <a:r>
              <a:rPr lang="ru-RU" sz="4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10х4 … 10-4               8х3 … 8-3</a:t>
            </a:r>
          </a:p>
          <a:p>
            <a:r>
              <a:rPr lang="ru-RU" sz="4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8х5 …  8-5                  8х2 … 8-2</a:t>
            </a:r>
          </a:p>
          <a:p>
            <a:r>
              <a:rPr lang="ru-RU" sz="4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21х1 … 21-1               9х5 … 9-5</a:t>
            </a:r>
          </a:p>
          <a:p>
            <a:pPr>
              <a:buFontTx/>
              <a:buAutoNum type="arabicParenR"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3357563"/>
            <a:ext cx="8929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сходство и различие выражений, записанных слева и справа?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Верно ли утверждение, что произведение двух любых чисел всегда больше их разности?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Сравните свой ответ с ответом Миши и Маши.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051050" y="2708275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060575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908175" y="692150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124075" y="1412875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804025" y="765175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877050" y="1989138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877050" y="1341438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877050" y="2636838"/>
            <a:ext cx="5762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17375E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248" grpId="0" animBg="1"/>
      <p:bldP spid="10249" grpId="0" animBg="1"/>
      <p:bldP spid="10251" grpId="0" animBg="1"/>
      <p:bldP spid="10252" grpId="0" animBg="1"/>
      <p:bldP spid="10253" grpId="0" animBg="1"/>
      <p:bldP spid="10254" grpId="0" animBg="1"/>
      <p:bldP spid="102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IMG"/>
          <p:cNvPicPr>
            <a:picLocks noChangeAspect="1" noChangeArrowheads="1"/>
          </p:cNvPicPr>
          <p:nvPr/>
        </p:nvPicPr>
        <p:blipFill>
          <a:blip r:embed="rId3">
            <a:lum bright="-10000" contrast="17000"/>
          </a:blip>
          <a:srcRect/>
          <a:stretch>
            <a:fillRect/>
          </a:stretch>
        </p:blipFill>
        <p:spPr bwMode="auto">
          <a:xfrm>
            <a:off x="0" y="285728"/>
            <a:ext cx="2643174" cy="2639009"/>
          </a:xfrm>
          <a:prstGeom prst="ellipse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Picture 15" descr="IMG"/>
          <p:cNvPicPr>
            <a:picLocks noChangeAspect="1" noChangeArrowheads="1"/>
          </p:cNvPicPr>
          <p:nvPr/>
        </p:nvPicPr>
        <p:blipFill>
          <a:blip r:embed="rId4">
            <a:lum bright="-12000" contrast="2000"/>
          </a:blip>
          <a:srcRect/>
          <a:stretch>
            <a:fillRect/>
          </a:stretch>
        </p:blipFill>
        <p:spPr bwMode="auto">
          <a:xfrm>
            <a:off x="6500826" y="2214554"/>
            <a:ext cx="2496619" cy="271464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3143250" y="500063"/>
            <a:ext cx="5072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Можно, не вычисляя сказать, что произведение  двух чисел всегда больше разности     этих чисел.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2714625" y="0"/>
            <a:ext cx="5572125" cy="2714625"/>
          </a:xfrm>
          <a:prstGeom prst="cloudCallout">
            <a:avLst>
              <a:gd name="adj1" fmla="val -63561"/>
              <a:gd name="adj2" fmla="val 25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142875" y="2928938"/>
            <a:ext cx="6000750" cy="2286000"/>
          </a:xfrm>
          <a:prstGeom prst="cloudCallout">
            <a:avLst>
              <a:gd name="adj1" fmla="val -64644"/>
              <a:gd name="adj2" fmla="val -75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75" y="3113088"/>
            <a:ext cx="58578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не согласен.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  двух чисел может быть меньше, чем их разность,  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 могу это доказать. </a:t>
            </a: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857250" y="5286375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Догадайся, как Миша доказал своё утверждение.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2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 descr="SDC146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2643188" y="2568575"/>
            <a:ext cx="4857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600"/>
              <a:t>*</a:t>
            </a:r>
            <a:r>
              <a:rPr lang="ru-RU" sz="8800"/>
              <a:t> клад</a:t>
            </a:r>
          </a:p>
        </p:txBody>
      </p:sp>
      <p:pic>
        <p:nvPicPr>
          <p:cNvPr id="5123" name="Picture 2" descr="http://img1.liveinternet.ru/images/attach/c/3/76/461/76461971_3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00575" cy="344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http://img-fotki.yandex.ru/get/5705/swirelka.a4/0_553c0_28249c43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84563"/>
            <a:ext cx="47005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img1.liveinternet.ru/images/attach/c/6/91/54/91054525_large_0b1fb8cf013c008f1c56c317438745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http://img-fotki.yandex.ru/get/18/alebu1.3/0_af8c_de5e3c1d_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84700" y="3416300"/>
            <a:ext cx="4559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094581" y="3434556"/>
            <a:ext cx="6977063" cy="22225"/>
          </a:xfrm>
          <a:prstGeom prst="line">
            <a:avLst/>
          </a:prstGeom>
          <a:ln w="1047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429000"/>
            <a:ext cx="9144000" cy="71438"/>
          </a:xfrm>
          <a:prstGeom prst="line">
            <a:avLst/>
          </a:prstGeom>
          <a:ln w="1016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287838" y="3143250"/>
            <a:ext cx="641350" cy="6699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91" name="Group 55"/>
          <p:cNvGraphicFramePr>
            <a:graphicFrameLocks noGrp="1"/>
          </p:cNvGraphicFramePr>
          <p:nvPr/>
        </p:nvGraphicFramePr>
        <p:xfrm>
          <a:off x="785813" y="1160463"/>
          <a:ext cx="7429500" cy="5480050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  <a:gridCol w="2476500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жетонов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активности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Белова Даша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Березин Ваня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Воробьёв Вадик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Ермолова Даша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Ермолова Катя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Камнева Света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Козлова Зоя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Масленикова Лена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Мукин Влад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Шубин Даня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0188" y="0"/>
            <a:ext cx="62150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Подведём итоги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0000FF"/>
                </a:solidFill>
                <a:latin typeface="Times New Roman" pitchFamily="18" charset="0"/>
              </a:rPr>
              <a:t>Сегодня на уроке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1655763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76600" y="1773238"/>
            <a:ext cx="4392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latin typeface="Times New Roman" pitchFamily="18" charset="0"/>
              </a:rPr>
              <a:t>вспомнил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348038" y="2997200"/>
            <a:ext cx="41767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latin typeface="Times New Roman" pitchFamily="18" charset="0"/>
              </a:rPr>
              <a:t>узнал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19475" y="4221163"/>
            <a:ext cx="572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latin typeface="Times New Roman" pitchFamily="18" charset="0"/>
              </a:rPr>
              <a:t>применял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2484438" y="2420938"/>
            <a:ext cx="792162" cy="1008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484438" y="3643313"/>
            <a:ext cx="792162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484438" y="3860800"/>
            <a:ext cx="86360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http://i1.i.ua/prikol/pic/4/5/850254_1107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8" name="Picture 2" descr="http://900igr.net/datas/okruzhajuschij-mir/Opasnosti-doma/0003-003-Rabota-v-par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643188"/>
            <a:ext cx="47386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000108"/>
            <a:ext cx="800105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http://www.ljplus.ru/img4/s/h/shutov_sparkle/balloonsnineballo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466">
            <a:off x="5618163" y="1260475"/>
            <a:ext cx="3937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2541" y="1500174"/>
            <a:ext cx="655403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Табличное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Умножение с числом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i1.i.ua/prikol/pic/4/5/850254_1107615.jpg"/>
          <p:cNvPicPr>
            <a:picLocks noChangeAspect="1" noChangeArrowheads="1"/>
          </p:cNvPicPr>
          <p:nvPr/>
        </p:nvPicPr>
        <p:blipFill>
          <a:blip r:embed="rId2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C:\Documents and Settings\User\Рабочий стол\пар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1571625"/>
            <a:ext cx="31908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25245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Работаем в парах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971" y="4960822"/>
            <a:ext cx="840518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мы сегодня</a:t>
            </a:r>
          </a:p>
          <a:p>
            <a:pPr algn="ctr"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будем делать на уроке?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857364"/>
            <a:ext cx="268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Рассуждать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928802"/>
            <a:ext cx="2557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Наблюдать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753222">
            <a:off x="6166731" y="3033662"/>
            <a:ext cx="2824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Сравнивать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21107036">
            <a:off x="167083" y="2994866"/>
            <a:ext cx="2561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Вычислять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465510">
            <a:off x="-96554" y="4068646"/>
            <a:ext cx="3183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Использовать</a:t>
            </a:r>
          </a:p>
        </p:txBody>
      </p:sp>
      <p:sp>
        <p:nvSpPr>
          <p:cNvPr id="13" name="Прямоугольник 12"/>
          <p:cNvSpPr/>
          <p:nvPr/>
        </p:nvSpPr>
        <p:spPr>
          <a:xfrm rot="1810755">
            <a:off x="6106843" y="4174406"/>
            <a:ext cx="2483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Оценивать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2643188" y="2714625"/>
            <a:ext cx="4857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600"/>
              <a:t>*</a:t>
            </a:r>
            <a:r>
              <a:rPr lang="ru-RU" sz="8800"/>
              <a:t> клад</a:t>
            </a:r>
          </a:p>
        </p:txBody>
      </p:sp>
      <p:pic>
        <p:nvPicPr>
          <p:cNvPr id="5123" name="Picture 2" descr="http://img1.liveinternet.ru/images/attach/c/3/76/461/76461971_3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00575" cy="344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http://img-fotki.yandex.ru/get/5705/swirelka.a4/0_553c0_28249c43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0438"/>
            <a:ext cx="47005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img1.liveinternet.ru/images/attach/c/6/91/54/91054525_large_0b1fb8cf013c008f1c56c317438745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http://img-fotki.yandex.ru/get/18/alebu1.3/0_af8c_de5e3c1d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84700" y="3416300"/>
            <a:ext cx="4559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094581" y="3434556"/>
            <a:ext cx="6977063" cy="22225"/>
          </a:xfrm>
          <a:prstGeom prst="line">
            <a:avLst/>
          </a:prstGeom>
          <a:ln w="1047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429000"/>
            <a:ext cx="9144000" cy="71438"/>
          </a:xfrm>
          <a:prstGeom prst="line">
            <a:avLst/>
          </a:prstGeom>
          <a:ln w="1016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287838" y="3143250"/>
            <a:ext cx="641350" cy="6699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642918"/>
            <a:ext cx="7882286" cy="5401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Вперёд </a:t>
            </a:r>
          </a:p>
          <a:p>
            <a:pPr algn="ctr">
              <a:defRPr/>
            </a:pPr>
            <a:r>
              <a:rPr lang="ru-RU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поиски </a:t>
            </a:r>
          </a:p>
          <a:p>
            <a:pPr algn="ctr">
              <a:defRPr/>
            </a:pPr>
            <a:r>
              <a:rPr lang="ru-RU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2" descr="http://img1.liveinternet.ru/images/attach/c/3/76/461/76461971_3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00575" cy="344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 descr="http://img-fotki.yandex.ru/get/5705/swirelka.a4/0_553c0_28249c43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84563"/>
            <a:ext cx="47005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img1.liveinternet.ru/images/attach/c/6/91/54/91054525_large_0b1fb8cf013c008f1c56c317438745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http://img-fotki.yandex.ru/get/18/alebu1.3/0_af8c_de5e3c1d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84700" y="3416300"/>
            <a:ext cx="4559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094581" y="3434556"/>
            <a:ext cx="6977063" cy="22225"/>
          </a:xfrm>
          <a:prstGeom prst="line">
            <a:avLst/>
          </a:prstGeom>
          <a:ln w="1047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429000"/>
            <a:ext cx="9144000" cy="71438"/>
          </a:xfrm>
          <a:prstGeom prst="line">
            <a:avLst/>
          </a:prstGeom>
          <a:ln w="1016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363" y="1862138"/>
            <a:ext cx="3187700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БОЛОТО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2900" y="1933575"/>
            <a:ext cx="1649413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ЛУГ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8" y="4143375"/>
            <a:ext cx="4221162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ТРОПИНКА</a:t>
            </a:r>
            <a:endParaRPr lang="ru-RU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3" y="4071938"/>
            <a:ext cx="4292600" cy="175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ДРЕМУЧИЙ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ЛЕС</a:t>
            </a:r>
            <a:endParaRPr lang="ru-RU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87838" y="3143250"/>
            <a:ext cx="641350" cy="6699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8" name="Picture 2" descr="http://cs307715.userapi.com/v307715438/13e9/kuI41u-olGk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86063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возврат 14">
            <a:hlinkClick r:id="rId11" action="ppaction://hlinksldjump" highlightClick="1"/>
          </p:cNvPr>
          <p:cNvSpPr/>
          <p:nvPr/>
        </p:nvSpPr>
        <p:spPr>
          <a:xfrm>
            <a:off x="8501063" y="6357938"/>
            <a:ext cx="642937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c/3/76/461/76461971_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000375" y="3357563"/>
            <a:ext cx="1000125" cy="1000125"/>
          </a:xfrm>
          <a:prstGeom prst="ellipse">
            <a:avLst/>
          </a:pr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</a:p>
        </p:txBody>
      </p:sp>
      <p:sp>
        <p:nvSpPr>
          <p:cNvPr id="4" name="Овал 3"/>
          <p:cNvSpPr/>
          <p:nvPr/>
        </p:nvSpPr>
        <p:spPr>
          <a:xfrm>
            <a:off x="4572000" y="4643438"/>
            <a:ext cx="928688" cy="928687"/>
          </a:xfrm>
          <a:prstGeom prst="ellipse">
            <a:avLst/>
          </a:pr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</a:p>
        </p:txBody>
      </p:sp>
      <p:sp>
        <p:nvSpPr>
          <p:cNvPr id="5" name="Овал 4"/>
          <p:cNvSpPr/>
          <p:nvPr/>
        </p:nvSpPr>
        <p:spPr>
          <a:xfrm>
            <a:off x="4714875" y="2357438"/>
            <a:ext cx="1000125" cy="1000125"/>
          </a:xfrm>
          <a:prstGeom prst="ellipse">
            <a:avLst/>
          </a:pr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</a:p>
        </p:txBody>
      </p:sp>
      <p:sp>
        <p:nvSpPr>
          <p:cNvPr id="6" name="Овал 5"/>
          <p:cNvSpPr/>
          <p:nvPr/>
        </p:nvSpPr>
        <p:spPr>
          <a:xfrm>
            <a:off x="6715125" y="1857375"/>
            <a:ext cx="1000125" cy="928688"/>
          </a:xfrm>
          <a:prstGeom prst="ellipse">
            <a:avLst/>
          </a:pr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</a:p>
        </p:txBody>
      </p:sp>
      <p:sp>
        <p:nvSpPr>
          <p:cNvPr id="7" name="Овал 6"/>
          <p:cNvSpPr/>
          <p:nvPr/>
        </p:nvSpPr>
        <p:spPr>
          <a:xfrm>
            <a:off x="1000125" y="2714625"/>
            <a:ext cx="1000125" cy="928688"/>
          </a:xfrm>
          <a:prstGeom prst="ellipse">
            <a:avLst/>
          </a:prstGeom>
          <a:solidFill>
            <a:srgbClr val="92D050">
              <a:alpha val="5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75" y="4286250"/>
            <a:ext cx="919163" cy="890588"/>
          </a:xfrm>
          <a:prstGeom prst="ellipse">
            <a:avLst/>
          </a:pr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9" name="Овал 8"/>
          <p:cNvSpPr/>
          <p:nvPr/>
        </p:nvSpPr>
        <p:spPr>
          <a:xfrm>
            <a:off x="8143875" y="285750"/>
            <a:ext cx="1000125" cy="857250"/>
          </a:xfrm>
          <a:prstGeom prst="ellipse">
            <a:avLst/>
          </a:pr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</a:p>
        </p:txBody>
      </p:sp>
      <p:cxnSp>
        <p:nvCxnSpPr>
          <p:cNvPr id="11" name="Прямая соединительная линия 10"/>
          <p:cNvCxnSpPr>
            <a:stCxn id="8" idx="0"/>
            <a:endCxn id="7" idx="3"/>
          </p:cNvCxnSpPr>
          <p:nvPr/>
        </p:nvCxnSpPr>
        <p:spPr>
          <a:xfrm rot="5400000" flipH="1" flipV="1">
            <a:off x="484982" y="3625056"/>
            <a:ext cx="779462" cy="54292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5"/>
          </p:cNvCxnSpPr>
          <p:nvPr/>
        </p:nvCxnSpPr>
        <p:spPr>
          <a:xfrm rot="16200000" flipH="1">
            <a:off x="4033044" y="4033044"/>
            <a:ext cx="503237" cy="86042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0"/>
            <a:endCxn id="5" idx="4"/>
          </p:cNvCxnSpPr>
          <p:nvPr/>
        </p:nvCxnSpPr>
        <p:spPr>
          <a:xfrm rot="5400000" flipH="1" flipV="1">
            <a:off x="4483100" y="3911601"/>
            <a:ext cx="1285875" cy="177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7"/>
            <a:endCxn id="6" idx="2"/>
          </p:cNvCxnSpPr>
          <p:nvPr/>
        </p:nvCxnSpPr>
        <p:spPr>
          <a:xfrm rot="5400000" flipH="1" flipV="1">
            <a:off x="6050756" y="1839119"/>
            <a:ext cx="182563" cy="11461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7"/>
            <a:endCxn id="9" idx="3"/>
          </p:cNvCxnSpPr>
          <p:nvPr/>
        </p:nvCxnSpPr>
        <p:spPr>
          <a:xfrm rot="5400000" flipH="1" flipV="1">
            <a:off x="7441407" y="1145381"/>
            <a:ext cx="976312" cy="72072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6"/>
            <a:endCxn id="3" idx="2"/>
          </p:cNvCxnSpPr>
          <p:nvPr/>
        </p:nvCxnSpPr>
        <p:spPr>
          <a:xfrm>
            <a:off x="2000250" y="3178175"/>
            <a:ext cx="1000125" cy="6794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14313" y="5715000"/>
            <a:ext cx="1643062" cy="5000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9х3-9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" y="1857375"/>
            <a:ext cx="1643063" cy="5000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9х2+9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57375" y="4572000"/>
            <a:ext cx="1643063" cy="5000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9х5-9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57875" y="4643438"/>
            <a:ext cx="1643063" cy="50006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9х6-9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7625" y="1714500"/>
            <a:ext cx="1643063" cy="5000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6х9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86625" y="2928938"/>
            <a:ext cx="1643063" cy="50006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6х9+9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57938" y="214313"/>
            <a:ext cx="1643062" cy="50006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9х9-9</a:t>
            </a:r>
          </a:p>
        </p:txBody>
      </p:sp>
      <p:sp>
        <p:nvSpPr>
          <p:cNvPr id="7191" name="TextBox 78"/>
          <p:cNvSpPr txBox="1">
            <a:spLocks noChangeArrowheads="1"/>
          </p:cNvSpPr>
          <p:nvPr/>
        </p:nvSpPr>
        <p:spPr bwMode="auto">
          <a:xfrm>
            <a:off x="715963" y="26988"/>
            <a:ext cx="28559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БОЛОТО</a:t>
            </a:r>
          </a:p>
        </p:txBody>
      </p:sp>
      <p:sp>
        <p:nvSpPr>
          <p:cNvPr id="80" name="Управляющая кнопка: возврат 79">
            <a:hlinkClick r:id="rId4" action="ppaction://hlinksldjump" highlightClick="1"/>
          </p:cNvPr>
          <p:cNvSpPr/>
          <p:nvPr/>
        </p:nvSpPr>
        <p:spPr>
          <a:xfrm>
            <a:off x="8262938" y="6062663"/>
            <a:ext cx="709612" cy="623887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7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745" fill="hold"/>
                                        <p:tgtEl>
                                          <p:spTgt spid="6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0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18/alebu1.3/0_af8c_de5e3c1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-142875"/>
            <a:ext cx="92741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-428625" y="0"/>
            <a:ext cx="7072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ДРЕМУЧИЙ ЛЕС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1857375"/>
            <a:ext cx="6384925" cy="385762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Верно ли утверждение, что значения выражений в столбце одинаковые?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9х7+9           2)  9х7+18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9х6+18              9х9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9х(5+3)            (15-6)х9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9х8                    9х5+9+9+9+9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913" y="1628775"/>
            <a:ext cx="6572250" cy="307181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выполняя вычислений, ответь на вопрос: «На сколько больше в каждой паре одно произведение, чем другое? »</a:t>
            </a:r>
          </a:p>
          <a:p>
            <a:pPr algn="ctr">
              <a:buFontTx/>
              <a:buAutoNum type="arabicParenR"/>
              <a:defRPr/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5х9       2) 9х7      3)  9х2</a:t>
            </a:r>
          </a:p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9х8            3х9           4х9</a:t>
            </a: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8572500" y="6286500"/>
            <a:ext cx="571500" cy="571500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88" y="1571625"/>
            <a:ext cx="6000750" cy="307181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Высота берёзы 4 метра. Чему равна высота сосны, если она выше берёзы на 9 метров.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Измени условие задачи так, чтобы её решением было равенство 4х9=36 м</a:t>
            </a:r>
          </a:p>
        </p:txBody>
      </p:sp>
      <p:pic>
        <p:nvPicPr>
          <p:cNvPr id="11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3472 0.31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746 L 0 0.28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6/91/54/91054525_large_0b1fb8cf013c008f1c56c31743874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500" y="214313"/>
            <a:ext cx="16494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86750" y="6000750"/>
            <a:ext cx="663575" cy="642938"/>
          </a:xfrm>
          <a:prstGeom prst="actionButtonRetur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3500438" y="2928938"/>
            <a:ext cx="914400" cy="91440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2500313" y="5572125"/>
            <a:ext cx="1000125" cy="1000125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14375" y="2928938"/>
            <a:ext cx="914400" cy="91440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7-конечная звезда 11"/>
          <p:cNvSpPr/>
          <p:nvPr/>
        </p:nvSpPr>
        <p:spPr>
          <a:xfrm>
            <a:off x="5643563" y="2928938"/>
            <a:ext cx="1071562" cy="1071562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3" name="7-конечная звезда 12"/>
          <p:cNvSpPr/>
          <p:nvPr/>
        </p:nvSpPr>
        <p:spPr>
          <a:xfrm>
            <a:off x="1643063" y="4214813"/>
            <a:ext cx="1071562" cy="1000125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5072063" y="5786438"/>
            <a:ext cx="914400" cy="91440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357188" y="5286375"/>
            <a:ext cx="1071562" cy="1071563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6" name="7-конечная звезда 15"/>
          <p:cNvSpPr/>
          <p:nvPr/>
        </p:nvSpPr>
        <p:spPr>
          <a:xfrm>
            <a:off x="7358063" y="3286125"/>
            <a:ext cx="914400" cy="91440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6715125" y="5072063"/>
            <a:ext cx="1071563" cy="1000125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7-конечная звезда 17"/>
          <p:cNvSpPr/>
          <p:nvPr/>
        </p:nvSpPr>
        <p:spPr>
          <a:xfrm>
            <a:off x="3429000" y="4500563"/>
            <a:ext cx="914400" cy="91440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5357813" y="4357688"/>
            <a:ext cx="914400" cy="91440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6150" name="Picture 6" descr="http://school5dim.ucoz.ru/_nw/0/672841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66"/>
            <a:ext cx="236959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42938" y="3071813"/>
            <a:ext cx="100012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000375"/>
            <a:ext cx="107156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286625" y="3214688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</a:rPr>
              <a:t>63</a:t>
            </a:r>
            <a:endParaRPr lang="ru-RU" sz="5400"/>
          </a:p>
        </p:txBody>
      </p:sp>
      <p:sp>
        <p:nvSpPr>
          <p:cNvPr id="25" name="Прямоугольник 24"/>
          <p:cNvSpPr/>
          <p:nvPr/>
        </p:nvSpPr>
        <p:spPr>
          <a:xfrm>
            <a:off x="3357563" y="4572000"/>
            <a:ext cx="100012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72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625" y="5857875"/>
            <a:ext cx="100012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86375" y="4500563"/>
            <a:ext cx="100012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43063" y="4357688"/>
            <a:ext cx="100012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72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4313" y="5500688"/>
            <a:ext cx="12858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144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43563" y="3143250"/>
            <a:ext cx="100012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86000" y="5715000"/>
            <a:ext cx="1428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126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86563" y="5214938"/>
            <a:ext cx="100012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3 -0.1993 " pathEditMode="relative" ptsTypes="AA">
                                      <p:cBhvr>
                                        <p:cTn id="1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6 0.20994 " pathEditMode="relative" ptsTypes="AA">
                                      <p:cBhvr>
                                        <p:cTn id="1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3" grpId="0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img-fotki.yandex.ru/get/5705/swirelka.a4/0_553c0_28249c4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78988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5" y="71438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ТРОПИНКА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429625" y="6072188"/>
            <a:ext cx="714375" cy="571500"/>
          </a:xfrm>
          <a:prstGeom prst="actionButtonRetur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500188" y="2786063"/>
            <a:ext cx="857250" cy="8572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321719" y="2821782"/>
            <a:ext cx="857250" cy="78581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107531" y="2750344"/>
            <a:ext cx="928688" cy="8572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929063" y="2786062"/>
            <a:ext cx="928688" cy="78581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43563" y="2800350"/>
            <a:ext cx="857250" cy="84296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786313" y="2786063"/>
            <a:ext cx="857250" cy="8572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58063" y="2800350"/>
            <a:ext cx="857250" cy="84296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6500813" y="2786063"/>
            <a:ext cx="857250" cy="8572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28875" y="4929188"/>
            <a:ext cx="1071563" cy="5715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500188" y="4929188"/>
            <a:ext cx="985837" cy="58578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3429000" y="4929188"/>
            <a:ext cx="1143000" cy="5715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72000" y="4929188"/>
            <a:ext cx="1071563" cy="5715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715125" y="5000625"/>
            <a:ext cx="1000125" cy="5715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5572125" y="5000625"/>
            <a:ext cx="1143000" cy="48577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715250" y="5000625"/>
            <a:ext cx="1071563" cy="5715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571500" y="3286125"/>
            <a:ext cx="571500" cy="5000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77" name="Овал 76"/>
          <p:cNvSpPr/>
          <p:nvPr/>
        </p:nvSpPr>
        <p:spPr>
          <a:xfrm>
            <a:off x="642938" y="5214938"/>
            <a:ext cx="571500" cy="5000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00813" y="-76200"/>
            <a:ext cx="4071937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9х7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3750" y="1857375"/>
            <a:ext cx="1714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/>
      <p:bldP spid="78" grpId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364</Words>
  <Application>Microsoft Office PowerPoint</Application>
  <PresentationFormat>Экран (4:3)</PresentationFormat>
  <Paragraphs>127</Paragraphs>
  <Slides>15</Slides>
  <Notes>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Сегодня на уроке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Tata</cp:lastModifiedBy>
  <cp:revision>93</cp:revision>
  <dcterms:created xsi:type="dcterms:W3CDTF">2013-04-15T14:23:08Z</dcterms:created>
  <dcterms:modified xsi:type="dcterms:W3CDTF">2014-03-22T11:03:55Z</dcterms:modified>
</cp:coreProperties>
</file>