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6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B0354A7-20C3-412A-A8E9-598E3920FF33}" type="datetimeFigureOut">
              <a:rPr lang="ru-RU" smtClean="0"/>
              <a:t>08.01.2014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54E88E7-A84F-4DD0-A39B-CA8C7C115A1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1991" y="2708920"/>
            <a:ext cx="7200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C</a:t>
            </a:r>
            <a:r>
              <a:rPr lang="en-US" sz="115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an’t</a:t>
            </a:r>
            <a:endParaRPr lang="ru-RU" sz="115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11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f360.typepad.com/.a/6a00d83452408569e20112794d7bc628a4-p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9294"/>
            <a:ext cx="4320480" cy="395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7332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He can’t play tennis.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5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32048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7332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He can’t swim.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44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330" y="1556792"/>
            <a:ext cx="4320480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7332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He can’t walk.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hellinahandbasket.net/wp-content/uploads/2013/10/blind-man-on-his-way-to-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345" y="1556792"/>
            <a:ext cx="43204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7332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He can’t see.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Пользователь\Pictures\велик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628800"/>
            <a:ext cx="432048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7332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He can’t ride a bike.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1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fotoramochki.com/personaj/strau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556793"/>
            <a:ext cx="4320480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7332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It can’t fly.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4698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mirgif.com/jivotnie/reptilii-29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484784"/>
            <a:ext cx="432048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57332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It can’t run.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4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-v0Wrm_7H7-o/UWWocu_FGYI/AAAAAAAABS0/NO4FNTrJkt8/s1600/9z7_skiing_-_cartoon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417646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7332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He can’t ski.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42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Pictures\счита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1564870"/>
            <a:ext cx="4320480" cy="402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71600" y="57332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latin typeface="Arial Black" pitchFamily="34" charset="0"/>
              </a:rPr>
              <a:t>He can’t count.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121</TotalTime>
  <Words>40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9</cp:revision>
  <dcterms:created xsi:type="dcterms:W3CDTF">2013-12-15T09:59:51Z</dcterms:created>
  <dcterms:modified xsi:type="dcterms:W3CDTF">2014-01-08T04:53:19Z</dcterms:modified>
</cp:coreProperties>
</file>