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B1717C-123A-4391-9B9E-1969E3D25B12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21972F-B0F6-4AF4-AD37-358D14389B0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7500990" cy="1714512"/>
          </a:xfrm>
        </p:spPr>
        <p:txBody>
          <a:bodyPr>
            <a:normAutofit fontScale="92500"/>
          </a:bodyPr>
          <a:lstStyle/>
          <a:p>
            <a:pPr algn="l"/>
            <a:r>
              <a:rPr lang="ru-RU" sz="3600" b="1" dirty="0" smtClean="0"/>
              <a:t>Тема</a:t>
            </a:r>
            <a:r>
              <a:rPr lang="en-US" sz="3600" b="1" dirty="0" smtClean="0"/>
              <a:t>:</a:t>
            </a:r>
            <a:r>
              <a:rPr lang="ru-RU" sz="3600" b="1" dirty="0" smtClean="0"/>
              <a:t> </a:t>
            </a:r>
          </a:p>
          <a:p>
            <a:pPr algn="ctr"/>
            <a:r>
              <a:rPr lang="ru-RU" sz="3600" b="1" dirty="0" smtClean="0"/>
              <a:t> </a:t>
            </a:r>
            <a:r>
              <a:rPr lang="ru-RU" sz="4400" b="1" dirty="0" smtClean="0"/>
              <a:t>«</a:t>
            </a:r>
            <a:r>
              <a:rPr lang="ru-RU" sz="4400" b="1" dirty="0"/>
              <a:t>Законы постоянного тока»</a:t>
            </a:r>
            <a:endParaRPr lang="ru-RU" sz="4400" dirty="0"/>
          </a:p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786018" y="2857496"/>
            <a:ext cx="635798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«Три качества – обширные знания, привычка мыслить и благородство чувств – необходимы для того, чтобы человек был образованным в полном смысле слова</a:t>
            </a: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» </a:t>
            </a:r>
            <a:r>
              <a:rPr lang="ru-RU" sz="2800" smtClean="0">
                <a:latin typeface="Arial" pitchFamily="34" charset="0"/>
                <a:ea typeface="Times New Roman" pitchFamily="18" charset="0"/>
              </a:rPr>
              <a:t>Н.Г.</a:t>
            </a: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Чернышевский.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ATOM1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419276"/>
            <a:ext cx="1285884" cy="1320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r>
              <a:rPr lang="ru-RU" sz="3100" b="1" dirty="0"/>
              <a:t>ЗАДАНИЯ НА РАСЧЕТ ПАРАМЕТРОВ </a:t>
            </a: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sz="3100" b="1" dirty="0"/>
              <a:t>ЭЛЕКТРИЧЕСКОЙ ЦЕПИ ПОСТОЯННОГО </a:t>
            </a:r>
            <a:r>
              <a:rPr lang="ru-RU" sz="3100" b="1" dirty="0" smtClean="0"/>
              <a:t>ТОКА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550070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u="sng" dirty="0"/>
              <a:t>Задание.</a:t>
            </a:r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 smtClean="0"/>
              <a:t>Для </a:t>
            </a:r>
            <a:r>
              <a:rPr lang="ru-RU" sz="3800" dirty="0"/>
              <a:t>замкнутой  электрической цепи постоянного тока определите: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/>
              <a:t>1) ЭДС батареи элементов       и ее внутреннее сопротивление </a:t>
            </a:r>
            <a:r>
              <a:rPr lang="en-US" sz="3800" dirty="0"/>
              <a:t>r</a:t>
            </a:r>
            <a:r>
              <a:rPr lang="ru-RU" sz="3800" dirty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/>
              <a:t>2) эквивалентное сопротивление внешней цепи;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/>
              <a:t>3) ток, протекающий через каждый резистор, и падение напряжения на каждом резисторе.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/>
              <a:t>Схему электрической цепи для задания выберите по желанию. </a:t>
            </a:r>
            <a:r>
              <a:rPr lang="ru-RU" sz="3800" dirty="0" smtClean="0"/>
              <a:t> Исходные </a:t>
            </a:r>
            <a:r>
              <a:rPr lang="ru-RU" sz="3800" dirty="0"/>
              <a:t>данные – значения ЭДС каждого элемента батареи, </a:t>
            </a:r>
            <a:r>
              <a:rPr lang="ru-RU" sz="3800" dirty="0" smtClean="0"/>
              <a:t>его внутреннее </a:t>
            </a:r>
            <a:r>
              <a:rPr lang="ru-RU" sz="3800" dirty="0"/>
              <a:t>сопротивление  и сопротивления резисторов по вариантам приведены в таблице</a:t>
            </a:r>
            <a:r>
              <a:rPr lang="ru-RU" sz="3800" dirty="0" smtClean="0"/>
              <a:t>.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794046"/>
          <a:ext cx="8229600" cy="5778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Вариант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ЭДС, 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r,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20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200" baseline="-2500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200" baseline="-250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200" baseline="-25000"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, Ом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1,05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7,8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0,6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2,75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1,05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444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0,45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941910"/>
            <a:ext cx="7786742" cy="591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ВОПРОСЫ ПРИ ЗАЩИТЕ ЗАДАНИЯ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Как изменится полный ток в цепи при отключении резистора </a:t>
            </a:r>
            <a:r>
              <a:rPr lang="en-US" dirty="0"/>
              <a:t>R</a:t>
            </a:r>
            <a:r>
              <a:rPr lang="ru-RU" baseline="-25000" dirty="0"/>
              <a:t>3</a:t>
            </a:r>
            <a:r>
              <a:rPr lang="ru-RU" dirty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Включить в цепь вольтметр, измеряющий напряжение на нагрузке. Чему равно это напряжение?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На сколько ЭДС  батареи  больше напряжения, под которым находится нагрузка?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На каком из резисторов за один и тот же отрезок времени выделится большее количество тепла?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Включите в цепь амперметр и вольтметр для опытного определения мощности, потребляемой нагрузкой. Подсчитайте эту мощность.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Включите в цепь ваттметр для измерения мощности потребляемой резистором </a:t>
            </a:r>
            <a:r>
              <a:rPr lang="en-US" dirty="0"/>
              <a:t>R</a:t>
            </a:r>
            <a:r>
              <a:rPr lang="ru-RU" baseline="-25000" dirty="0"/>
              <a:t>3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/>
              <a:t>ЗАДАНИЯ ПО ИССЛЕДОВАНИЮ «ЧЕРНЫХ ЯЩИКОВ</a:t>
            </a:r>
            <a:r>
              <a:rPr lang="ru-RU" sz="4000" b="1" dirty="0" smtClean="0"/>
              <a:t>»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357562"/>
            <a:ext cx="8229600" cy="3208032"/>
          </a:xfrm>
        </p:spPr>
        <p:txBody>
          <a:bodyPr/>
          <a:lstStyle/>
          <a:p>
            <a:r>
              <a:rPr lang="ru-RU" b="1" u="sng" dirty="0"/>
              <a:t>Задание 1.</a:t>
            </a:r>
            <a:endParaRPr lang="ru-RU" dirty="0"/>
          </a:p>
          <a:p>
            <a:pPr>
              <a:buNone/>
            </a:pPr>
            <a:r>
              <a:rPr lang="ru-RU" dirty="0"/>
              <a:t>«Черный ящик» имеет четыре вывода (клеммы). Пользуясь вольтметром выяснить какая электрическая цепь содержится внутри «ящика».</a:t>
            </a:r>
          </a:p>
          <a:p>
            <a:r>
              <a:rPr lang="ru-RU" b="1" u="sng" dirty="0"/>
              <a:t>Задание 2.</a:t>
            </a:r>
            <a:endParaRPr lang="ru-RU" dirty="0"/>
          </a:p>
          <a:p>
            <a:pPr>
              <a:buNone/>
            </a:pPr>
            <a:r>
              <a:rPr lang="ru-RU" dirty="0"/>
              <a:t>Исследовать «черный ящик» при помощи авометра (Ом метра).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71934" y="2071678"/>
            <a:ext cx="400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</a:t>
            </a:r>
            <a:r>
              <a:rPr lang="ru-RU" dirty="0" smtClean="0"/>
              <a:t>Мыслящий </a:t>
            </a:r>
            <a:r>
              <a:rPr lang="ru-RU" dirty="0" smtClean="0"/>
              <a:t>ум не чувствует себя счастливым, пока не удается связать воедино раздробленные факты им наблюдаемые</a:t>
            </a:r>
            <a:r>
              <a:rPr lang="ru-RU" dirty="0" smtClean="0"/>
              <a:t>.»  </a:t>
            </a:r>
            <a:r>
              <a:rPr lang="ru-RU" dirty="0" err="1" smtClean="0"/>
              <a:t>Д.Хевеши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5329246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ЭКСПЕРИМЕНТАЛЬНОЕ </a:t>
            </a:r>
            <a:r>
              <a:rPr lang="ru-RU" sz="4000" b="1" dirty="0" smtClean="0"/>
              <a:t>ЗАДАНИЕ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Определите </a:t>
            </a:r>
            <a:r>
              <a:rPr lang="ru-RU" dirty="0"/>
              <a:t>ЭДС источника тока с помощью двух вольтметров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i="1" dirty="0"/>
              <a:t>Дополнительное задание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 </a:t>
            </a:r>
            <a:r>
              <a:rPr lang="ru-RU" dirty="0" smtClean="0"/>
              <a:t>Экспериментально </a:t>
            </a:r>
            <a:r>
              <a:rPr lang="ru-RU" dirty="0"/>
              <a:t>построить график </a:t>
            </a:r>
            <a:r>
              <a:rPr lang="en-US" dirty="0"/>
              <a:t>U</a:t>
            </a:r>
            <a:r>
              <a:rPr lang="ru-RU" dirty="0"/>
              <a:t> = </a:t>
            </a:r>
            <a:r>
              <a:rPr lang="en-US" dirty="0"/>
              <a:t>f</a:t>
            </a:r>
            <a:r>
              <a:rPr lang="ru-RU" dirty="0"/>
              <a:t> (</a:t>
            </a:r>
            <a:r>
              <a:rPr lang="en-US" dirty="0"/>
              <a:t>I</a:t>
            </a:r>
            <a:r>
              <a:rPr lang="ru-RU" dirty="0"/>
              <a:t>) и определить ЭДС и внутреннее сопротивление источника питания.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715008" y="785794"/>
            <a:ext cx="3428992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«Искусство экспериментатора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состоит в том, чтобы уметь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задавать природе вопросы и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понимать ее ответ».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М.Фарадей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LITEBLB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96" y="5214950"/>
            <a:ext cx="875995" cy="959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Обобщить знания и применить на практике</a:t>
            </a:r>
            <a:endParaRPr lang="ru-RU" dirty="0"/>
          </a:p>
          <a:p>
            <a:pPr lvl="0"/>
            <a:r>
              <a:rPr lang="ru-RU" dirty="0" smtClean="0"/>
              <a:t>Воспитывать самостоятельность </a:t>
            </a:r>
            <a:r>
              <a:rPr lang="ru-RU" dirty="0"/>
              <a:t>в выборе </a:t>
            </a:r>
            <a:r>
              <a:rPr lang="ru-RU" dirty="0" smtClean="0"/>
              <a:t>решения, доказывать свою точку зрения, уважение к мнению товарищей</a:t>
            </a:r>
            <a:endParaRPr lang="ru-RU" dirty="0"/>
          </a:p>
          <a:p>
            <a:pPr lvl="0">
              <a:spcBef>
                <a:spcPts val="0"/>
              </a:spcBef>
            </a:pPr>
            <a:r>
              <a:rPr lang="ru-RU" dirty="0" smtClean="0"/>
              <a:t>Развивать творческий </a:t>
            </a:r>
            <a:r>
              <a:rPr lang="ru-RU" dirty="0"/>
              <a:t>и </a:t>
            </a:r>
            <a:endParaRPr lang="ru-RU" dirty="0" smtClean="0"/>
          </a:p>
          <a:p>
            <a:pPr lvl="0">
              <a:spcBef>
                <a:spcPts val="0"/>
              </a:spcBef>
              <a:buNone/>
            </a:pPr>
            <a:r>
              <a:rPr lang="ru-RU" dirty="0" smtClean="0"/>
              <a:t>исследовательский </a:t>
            </a:r>
            <a:r>
              <a:rPr lang="ru-RU" dirty="0"/>
              <a:t>подход к </a:t>
            </a:r>
            <a:endParaRPr lang="ru-RU" dirty="0" smtClean="0"/>
          </a:p>
          <a:p>
            <a:pPr lvl="0">
              <a:spcBef>
                <a:spcPts val="0"/>
              </a:spcBef>
              <a:buNone/>
            </a:pPr>
            <a:r>
              <a:rPr lang="ru-RU" dirty="0" smtClean="0"/>
              <a:t>проблеме, управленческие  и</a:t>
            </a:r>
          </a:p>
          <a:p>
            <a:pPr lvl="0">
              <a:spcBef>
                <a:spcPts val="0"/>
              </a:spcBef>
              <a:buNone/>
            </a:pPr>
            <a:r>
              <a:rPr lang="ru-RU" dirty="0" smtClean="0"/>
              <a:t>организаторские качества.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AG00004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3429000"/>
            <a:ext cx="2786082" cy="2686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План урока: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b="1" dirty="0"/>
              <a:t>Приветствия подгрупп:</a:t>
            </a:r>
            <a:endParaRPr lang="ru-RU" dirty="0"/>
          </a:p>
          <a:p>
            <a:r>
              <a:rPr lang="ru-RU" dirty="0"/>
              <a:t>- визитная карточка</a:t>
            </a:r>
          </a:p>
          <a:p>
            <a:r>
              <a:rPr lang="ru-RU" dirty="0"/>
              <a:t>- название</a:t>
            </a:r>
          </a:p>
          <a:p>
            <a:r>
              <a:rPr lang="ru-RU" dirty="0"/>
              <a:t>- эмблема</a:t>
            </a:r>
          </a:p>
          <a:p>
            <a:r>
              <a:rPr lang="ru-RU" dirty="0"/>
              <a:t>- девиз</a:t>
            </a:r>
          </a:p>
          <a:p>
            <a:r>
              <a:rPr lang="ru-RU" dirty="0"/>
              <a:t>- краткая характеристика каждого члена </a:t>
            </a:r>
            <a:r>
              <a:rPr lang="ru-RU" dirty="0" smtClean="0"/>
              <a:t>команды</a:t>
            </a:r>
          </a:p>
          <a:p>
            <a:pPr lvl="0">
              <a:buNone/>
            </a:pPr>
            <a:r>
              <a:rPr lang="ru-RU" b="1" dirty="0" smtClean="0"/>
              <a:t>Разминка</a:t>
            </a:r>
            <a:endParaRPr lang="ru-RU" dirty="0" smtClean="0"/>
          </a:p>
          <a:p>
            <a:r>
              <a:rPr lang="ru-RU" dirty="0" smtClean="0"/>
              <a:t>- теоретические вопросы</a:t>
            </a:r>
          </a:p>
          <a:p>
            <a:r>
              <a:rPr lang="ru-RU" dirty="0" smtClean="0"/>
              <a:t>- физическая эстафета</a:t>
            </a:r>
          </a:p>
          <a:p>
            <a:r>
              <a:rPr lang="ru-RU" dirty="0" smtClean="0"/>
              <a:t>- тест</a:t>
            </a:r>
          </a:p>
          <a:p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pPr lvl="0"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ED00019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879898"/>
            <a:ext cx="3071802" cy="26961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b="1" dirty="0" smtClean="0"/>
              <a:t>Решение проблемы. </a:t>
            </a:r>
            <a:endParaRPr lang="ru-RU" dirty="0" smtClean="0"/>
          </a:p>
          <a:p>
            <a:r>
              <a:rPr lang="ru-RU" dirty="0" smtClean="0"/>
              <a:t>Каждая группа выбирает</a:t>
            </a:r>
          </a:p>
          <a:p>
            <a:r>
              <a:rPr lang="ru-RU" dirty="0" smtClean="0"/>
              <a:t>     а) задачу на расчет параметров электрической цепи</a:t>
            </a:r>
          </a:p>
          <a:p>
            <a:r>
              <a:rPr lang="ru-RU" dirty="0" smtClean="0"/>
              <a:t>     б) задания по исследованию «черных ящиков» </a:t>
            </a:r>
          </a:p>
          <a:p>
            <a:r>
              <a:rPr lang="ru-RU" dirty="0" smtClean="0"/>
              <a:t>     в)  экспериментальную задачу </a:t>
            </a:r>
          </a:p>
          <a:p>
            <a:r>
              <a:rPr lang="ru-RU" dirty="0" smtClean="0"/>
              <a:t>Работает по выбранным заданиям, разрабатывает  идеи, предложения, выполняет опыты, делает расчеты и готовит отчет. Эксперты оценивают работу команд в разминке, заносят данные на экран.</a:t>
            </a:r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b="1" dirty="0" smtClean="0"/>
              <a:t>«Мозговая атака» - штурм проблемы.</a:t>
            </a:r>
            <a:endParaRPr lang="ru-RU" dirty="0" smtClean="0"/>
          </a:p>
          <a:p>
            <a:r>
              <a:rPr lang="ru-RU" dirty="0" smtClean="0"/>
              <a:t>Внимание всем!</a:t>
            </a:r>
          </a:p>
          <a:p>
            <a:r>
              <a:rPr lang="ru-RU" dirty="0" smtClean="0"/>
              <a:t>Предлагаются решения, отстаиваются идеи, демонстрируются опыты, эксперты спорят, задают вопросы, предлагают дополнительные задания, студенты доказывают правильность и эффективность расчетов, предложенных опытов, спорят, находят компромисс. В дискуссии принимает участие вся группа. Главное – уметь убедительно, логически грамотно, доказать и подтвердить свою правоту.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b="1" i="1" dirty="0" smtClean="0"/>
              <a:t>Экспертная оценка выполнения заданий.</a:t>
            </a:r>
            <a:endParaRPr lang="ru-RU" dirty="0" smtClean="0"/>
          </a:p>
          <a:p>
            <a:r>
              <a:rPr lang="ru-RU" dirty="0" smtClean="0"/>
              <a:t>Группа экспертов оценивает правильность выполнения заданий, делают выводы, подводят итоги высказанных предложений, продемонстрированных опытов, выделяют наиболее удачные моменты, интересные решения, творческий подход, выставляют оценки.</a:t>
            </a:r>
          </a:p>
          <a:p>
            <a:pPr>
              <a:buNone/>
            </a:pPr>
            <a:r>
              <a:rPr lang="ru-RU" b="1" i="1" dirty="0" smtClean="0"/>
              <a:t>Выводы  преподавателя по занятию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Подводится итог занятия, отмечаются удачные моменты, хорошие предложения.</a:t>
            </a:r>
          </a:p>
          <a:p>
            <a:r>
              <a:rPr lang="ru-RU" dirty="0" smtClean="0"/>
              <a:t>Вручение призов.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4698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ЭКРАН «МОЗГОВОЙ АТАКИ</a:t>
            </a:r>
            <a:r>
              <a:rPr lang="ru-RU" b="1" dirty="0" smtClean="0"/>
              <a:t>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71678"/>
          <a:ext cx="8229600" cy="3894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960144"/>
                <a:gridCol w="685776"/>
                <a:gridCol w="822960"/>
                <a:gridCol w="822960"/>
                <a:gridCol w="822960"/>
                <a:gridCol w="822960"/>
                <a:gridCol w="822960"/>
              </a:tblGrid>
              <a:tr h="357192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Наименование команд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Приветствие команд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Этапы мозговой атаки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Дополни-тельные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баллы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6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Разминка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Штурм проблемы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8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вопросы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физическая эстафета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тест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теор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защита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«черный ящик»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эксперим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задания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074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90074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90074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90074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500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«ОБЩАЯ РАЗМИНКА</a:t>
            </a:r>
            <a:r>
              <a:rPr lang="ru-RU" sz="4000" b="1" dirty="0" smtClean="0"/>
              <a:t>»</a:t>
            </a:r>
            <a:br>
              <a:rPr lang="ru-RU" sz="4000" b="1" dirty="0" smtClean="0"/>
            </a:br>
            <a:r>
              <a:rPr lang="ru-RU" sz="2700" i="1" u="sng" dirty="0" smtClean="0"/>
              <a:t>Вопросы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5857892"/>
          </a:xfrm>
        </p:spPr>
        <p:txBody>
          <a:bodyPr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Что называется электрическим током? Какие условия необходимы для существования электрического тока?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Что называется силой тока и плотностью тока? Каковы единицы этих величин?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Направления  движения каких зарядов принимают за направление тока?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Как формулируется закон Ома для участка цепи? Каково графическое представление этого закона.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Что понимают под напряжением? Как оно вычисляется?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Что понимают под сопротивлением проводника? От каких факторов зависит? Как вычисляется?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Что такое удельное сопротивление?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Как зависит сопротивление металлов от температуры. Как выражается данная зависимость?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/>
              <a:t> Какое соединение резисторов называется последовательным? Нарисуйте схему последовательного соединения трех резисторов.</a:t>
            </a:r>
          </a:p>
          <a:p>
            <a:pPr>
              <a:buNone/>
            </a:pPr>
            <a:r>
              <a:rPr lang="ru-RU" sz="2000" dirty="0"/>
              <a:t>10. Назовите  4 важнейших свойства последовательного соединения резисторов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5468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11. Какое  соединение резисторов называется параллельным? Нарисуйте схему параллельного соединения трех резисторов.</a:t>
            </a:r>
          </a:p>
          <a:p>
            <a:pPr>
              <a:buNone/>
            </a:pPr>
            <a:r>
              <a:rPr lang="ru-RU" dirty="0" smtClean="0"/>
              <a:t>12. Назовите 4 важнейших свойства параллельного соединения резисторов.</a:t>
            </a:r>
          </a:p>
          <a:p>
            <a:pPr>
              <a:buNone/>
            </a:pPr>
            <a:r>
              <a:rPr lang="ru-RU" dirty="0" smtClean="0"/>
              <a:t>13. Как включаются  в электрическую цепь амперметр и вольтметр? Как расширить предел измерения амперметра и вольтметра? Как рассчитать значение шунта и добавочного сопротивления? </a:t>
            </a:r>
          </a:p>
          <a:p>
            <a:pPr>
              <a:buNone/>
            </a:pPr>
            <a:r>
              <a:rPr lang="ru-RU" dirty="0" smtClean="0"/>
              <a:t>14.   Дайте определение электродвижущей силы источника тока.</a:t>
            </a:r>
          </a:p>
          <a:p>
            <a:pPr>
              <a:buNone/>
            </a:pPr>
            <a:r>
              <a:rPr lang="ru-RU" dirty="0" smtClean="0"/>
              <a:t>15.   Какие силы называются сторонними?</a:t>
            </a:r>
          </a:p>
          <a:p>
            <a:pPr>
              <a:buNone/>
            </a:pPr>
            <a:r>
              <a:rPr lang="ru-RU" dirty="0" smtClean="0"/>
              <a:t>16.   Какой участок цепи называется внешним, внутренним?</a:t>
            </a:r>
          </a:p>
          <a:p>
            <a:pPr>
              <a:buNone/>
            </a:pPr>
            <a:r>
              <a:rPr lang="ru-RU" dirty="0" smtClean="0"/>
              <a:t>17.   Сформулируйте закон Ома для полной цепи.</a:t>
            </a:r>
          </a:p>
          <a:p>
            <a:pPr>
              <a:buNone/>
            </a:pPr>
            <a:r>
              <a:rPr lang="ru-RU" dirty="0" smtClean="0"/>
              <a:t>18.    Как можно измерить ЭДС источника тока?</a:t>
            </a:r>
          </a:p>
          <a:p>
            <a:pPr>
              <a:buNone/>
            </a:pPr>
            <a:r>
              <a:rPr lang="ru-RU" dirty="0" smtClean="0"/>
              <a:t>19. Чему равны ЭДС и внутреннее сопротивление батареи элементов при различных соединениях элементов?</a:t>
            </a:r>
          </a:p>
          <a:p>
            <a:pPr>
              <a:buNone/>
            </a:pPr>
            <a:r>
              <a:rPr lang="ru-RU" dirty="0" smtClean="0"/>
              <a:t>20. Как рассчитать работу постоянного тока на участке цепи? Назовите единицы работы тока</a:t>
            </a:r>
          </a:p>
          <a:p>
            <a:pPr lvl="0">
              <a:buNone/>
            </a:pPr>
            <a:r>
              <a:rPr lang="ru-RU" dirty="0" smtClean="0"/>
              <a:t>21. Чему равна мощность тока? Единицы мощности тока.</a:t>
            </a:r>
          </a:p>
          <a:p>
            <a:pPr lvl="0">
              <a:buNone/>
            </a:pPr>
            <a:r>
              <a:rPr lang="ru-RU" dirty="0" smtClean="0"/>
              <a:t>22. Сформулируйте закон </a:t>
            </a:r>
            <a:r>
              <a:rPr lang="ru-RU" dirty="0" err="1" smtClean="0"/>
              <a:t>Джоуля-Ленца</a:t>
            </a:r>
            <a:r>
              <a:rPr lang="ru-RU" dirty="0" smtClean="0"/>
              <a:t> и запишите выражающую этот закон формулу.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Физическая эстафета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146" name="Picture 2" descr="image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214414" y="1424691"/>
            <a:ext cx="6143668" cy="494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</TotalTime>
  <Words>959</Words>
  <Application>Microsoft Office PowerPoint</Application>
  <PresentationFormat>Экран (4:3)</PresentationFormat>
  <Paragraphs>228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Слайд 1</vt:lpstr>
      <vt:lpstr>Цели урока: </vt:lpstr>
      <vt:lpstr>План урока: </vt:lpstr>
      <vt:lpstr>Слайд 4</vt:lpstr>
      <vt:lpstr>Слайд 5</vt:lpstr>
      <vt:lpstr>ЭКРАН «МОЗГОВОЙ АТАКИ»</vt:lpstr>
      <vt:lpstr>«ОБЩАЯ РАЗМИНКА» Вопросы </vt:lpstr>
      <vt:lpstr>Слайд 8</vt:lpstr>
      <vt:lpstr>Физическая эстафета </vt:lpstr>
      <vt:lpstr>ЗАДАНИЯ НА РАСЧЕТ ПАРАМЕТРОВ  ЭЛЕКТРИЧЕСКОЙ ЦЕПИ ПОСТОЯННОГО ТОКА</vt:lpstr>
      <vt:lpstr>Слайд 11</vt:lpstr>
      <vt:lpstr>Слайд 12</vt:lpstr>
      <vt:lpstr>ВОПРОСЫ ПРИ ЗАЩИТЕ ЗАДАНИЯ</vt:lpstr>
      <vt:lpstr>ЗАДАНИЯ ПО ИССЛЕДОВАНИЮ «ЧЕРНЫХ ЯЩИКОВ»</vt:lpstr>
      <vt:lpstr>ЭКСПЕРИМЕНТАЛЬНОЕ 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13</cp:revision>
  <dcterms:created xsi:type="dcterms:W3CDTF">2011-03-24T05:26:01Z</dcterms:created>
  <dcterms:modified xsi:type="dcterms:W3CDTF">2011-03-25T08:49:38Z</dcterms:modified>
</cp:coreProperties>
</file>