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47.wmf" ContentType="image/x-wmf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</p:sldMasterIdLst>
  <p:notesMasterIdLst>
    <p:notesMasterId r:id="rId66"/>
  </p:notesMasterIdLst>
  <p:handoutMasterIdLst>
    <p:handoutMasterId r:id="rId67"/>
  </p:handout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</p:sldIdLst>
  <p:sldSz cx="10077450" cy="756285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0" y="-108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60D3F21-989B-488D-8A4E-00F7CD62E39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01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FFEB485-EDFC-453B-8E17-4BDA55D637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5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76920" y="1091519"/>
            <a:ext cx="4798800" cy="39337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3664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6963" y="792163"/>
            <a:ext cx="5367337" cy="4029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366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6963" y="792163"/>
            <a:ext cx="5367337" cy="4029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366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6963" y="792163"/>
            <a:ext cx="5367337" cy="4029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366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6963" y="792163"/>
            <a:ext cx="5367337" cy="4029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366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36644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76920" y="1091519"/>
            <a:ext cx="4798800" cy="39337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3664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1C616-067A-4C4C-A8B0-5D144C9B1B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0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31741C-902C-492C-B5AA-86F7F2CC40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529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1597025"/>
            <a:ext cx="4225925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1597025"/>
            <a:ext cx="4227513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6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2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223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957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7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7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C9654E-7581-485A-B61A-98C4D02FC6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7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255588"/>
            <a:ext cx="2151063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255588"/>
            <a:ext cx="6302375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651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3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061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54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5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6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124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0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92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126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37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0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90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7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452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539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5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486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21002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9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408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5025" y="639763"/>
            <a:ext cx="2151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387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2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2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062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740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3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558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036763"/>
            <a:ext cx="422592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036763"/>
            <a:ext cx="4227513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8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972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1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3992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3992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89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36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4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943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90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4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51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737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21002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8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8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48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074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5025" y="639763"/>
            <a:ext cx="2151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5EB6EF-19C7-4AE1-81CA-BDCAED9C25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2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03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36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1963738"/>
            <a:ext cx="43084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0650" y="1963738"/>
            <a:ext cx="431006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7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367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2338" cy="6672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282575"/>
            <a:ext cx="6426200" cy="6672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5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357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872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7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7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6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4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0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573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02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7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54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0367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0367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1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823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97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811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34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241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616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16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6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78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21002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18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9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32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555625"/>
            <a:ext cx="2151063" cy="6537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555625"/>
            <a:ext cx="6302375" cy="6537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211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1002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8325" y="21002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0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3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105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003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4775" y="627063"/>
            <a:ext cx="2151063" cy="646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27063"/>
            <a:ext cx="6302375" cy="646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033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970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99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195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2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1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867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06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1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74D885-2F75-48B0-A3FC-2E560892EB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72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556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9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1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239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58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807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4075" y="-10126663"/>
            <a:ext cx="34226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9125" y="-10126663"/>
            <a:ext cx="34226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3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5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11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770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0625" y="-10126663"/>
            <a:ext cx="1804988" cy="12017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24075" y="-10126663"/>
            <a:ext cx="5264150" cy="12017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45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486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747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7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5025" y="639763"/>
            <a:ext cx="2151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1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84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8288" y="1079500"/>
            <a:ext cx="4695825" cy="632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079500"/>
            <a:ext cx="4697412" cy="632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D3EE4-D683-448D-9896-2E94F43DBC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6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2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943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190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8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7913" y="0"/>
            <a:ext cx="2386012" cy="7402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7007225" cy="7402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5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50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999D37-CB77-4283-A627-44B0632060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43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50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38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067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2100263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ECDFD3-CC24-4DC8-B69B-CB8EBE6FF0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3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2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260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4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5025" y="639763"/>
            <a:ext cx="2151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634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818DB6-31A5-408F-BC3E-660481045C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1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75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32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377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465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465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BDFB69-E141-46C9-AB5E-90FA54531C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7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090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84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759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7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7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D76697-62EA-420A-970E-71D00EC646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91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7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42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434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7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7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0.gif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3.svm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16.gi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7.gif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4479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A6B19A1-AC09-4956-9881-5C02B279371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DejaVu Sans" pitchFamily="2"/>
          <a:cs typeface="DejaVu San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DejaVu Sans" pitchFamily="2"/>
          <a:cs typeface="DejaVu Sans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" y="1289160"/>
            <a:ext cx="10076760" cy="1154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-721" y="360"/>
            <a:ext cx="10076760" cy="1311480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20" y="6645959"/>
            <a:ext cx="10076760" cy="9154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723920" y="6772680"/>
            <a:ext cx="5350320" cy="498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63" h="1387">
                <a:moveTo>
                  <a:pt x="364" y="736"/>
                </a:moveTo>
                <a:cubicBezTo>
                  <a:pt x="-984" y="665"/>
                  <a:pt x="1895" y="692"/>
                  <a:pt x="1248" y="540"/>
                </a:cubicBezTo>
                <a:cubicBezTo>
                  <a:pt x="601" y="388"/>
                  <a:pt x="3068" y="426"/>
                  <a:pt x="3365" y="327"/>
                </a:cubicBezTo>
                <a:cubicBezTo>
                  <a:pt x="3497" y="283"/>
                  <a:pt x="3420" y="185"/>
                  <a:pt x="3246" y="142"/>
                </a:cubicBezTo>
                <a:cubicBezTo>
                  <a:pt x="3236" y="140"/>
                  <a:pt x="1769" y="59"/>
                  <a:pt x="2057" y="5"/>
                </a:cubicBezTo>
                <a:cubicBezTo>
                  <a:pt x="2345" y="-49"/>
                  <a:pt x="6250" y="355"/>
                  <a:pt x="6238" y="429"/>
                </a:cubicBezTo>
                <a:cubicBezTo>
                  <a:pt x="6226" y="503"/>
                  <a:pt x="4301" y="582"/>
                  <a:pt x="4301" y="582"/>
                </a:cubicBezTo>
                <a:lnTo>
                  <a:pt x="5248" y="681"/>
                </a:lnTo>
                <a:lnTo>
                  <a:pt x="6758" y="700"/>
                </a:lnTo>
                <a:lnTo>
                  <a:pt x="9225" y="824"/>
                </a:lnTo>
                <a:cubicBezTo>
                  <a:pt x="9225" y="824"/>
                  <a:pt x="10318" y="641"/>
                  <a:pt x="10085" y="665"/>
                </a:cubicBezTo>
                <a:cubicBezTo>
                  <a:pt x="9852" y="689"/>
                  <a:pt x="11157" y="677"/>
                  <a:pt x="11270" y="642"/>
                </a:cubicBezTo>
                <a:cubicBezTo>
                  <a:pt x="11383" y="607"/>
                  <a:pt x="11606" y="653"/>
                  <a:pt x="11617" y="654"/>
                </a:cubicBezTo>
                <a:cubicBezTo>
                  <a:pt x="12026" y="689"/>
                  <a:pt x="12290" y="728"/>
                  <a:pt x="12586" y="739"/>
                </a:cubicBezTo>
                <a:cubicBezTo>
                  <a:pt x="12882" y="750"/>
                  <a:pt x="13537" y="700"/>
                  <a:pt x="13915" y="720"/>
                </a:cubicBezTo>
                <a:cubicBezTo>
                  <a:pt x="14293" y="740"/>
                  <a:pt x="14863" y="654"/>
                  <a:pt x="14863" y="654"/>
                </a:cubicBezTo>
                <a:lnTo>
                  <a:pt x="14863" y="794"/>
                </a:lnTo>
                <a:cubicBezTo>
                  <a:pt x="14863" y="794"/>
                  <a:pt x="11367" y="1013"/>
                  <a:pt x="11382" y="1013"/>
                </a:cubicBezTo>
                <a:cubicBezTo>
                  <a:pt x="11397" y="1013"/>
                  <a:pt x="7565" y="1019"/>
                  <a:pt x="7579" y="1019"/>
                </a:cubicBezTo>
                <a:cubicBezTo>
                  <a:pt x="7593" y="1019"/>
                  <a:pt x="5001" y="954"/>
                  <a:pt x="5001" y="954"/>
                </a:cubicBezTo>
                <a:cubicBezTo>
                  <a:pt x="5001" y="954"/>
                  <a:pt x="3588" y="924"/>
                  <a:pt x="3675" y="913"/>
                </a:cubicBezTo>
                <a:cubicBezTo>
                  <a:pt x="3762" y="902"/>
                  <a:pt x="2310" y="1421"/>
                  <a:pt x="2113" y="1385"/>
                </a:cubicBezTo>
                <a:cubicBezTo>
                  <a:pt x="1916" y="1349"/>
                  <a:pt x="1102" y="1137"/>
                  <a:pt x="1073" y="1149"/>
                </a:cubicBezTo>
                <a:cubicBezTo>
                  <a:pt x="1044" y="1161"/>
                  <a:pt x="2385" y="843"/>
                  <a:pt x="1913" y="81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/>
          </a:gradFill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32120" y="6635519"/>
            <a:ext cx="5759640" cy="380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00" h="1059">
                <a:moveTo>
                  <a:pt x="0" y="1059"/>
                </a:moveTo>
                <a:lnTo>
                  <a:pt x="5886" y="840"/>
                </a:lnTo>
                <a:lnTo>
                  <a:pt x="12764" y="716"/>
                </a:lnTo>
                <a:lnTo>
                  <a:pt x="16000" y="529"/>
                </a:lnTo>
                <a:lnTo>
                  <a:pt x="14537" y="311"/>
                </a:lnTo>
                <a:lnTo>
                  <a:pt x="10648" y="373"/>
                </a:lnTo>
                <a:lnTo>
                  <a:pt x="8531" y="0"/>
                </a:lnTo>
                <a:lnTo>
                  <a:pt x="6042" y="311"/>
                </a:lnTo>
                <a:lnTo>
                  <a:pt x="3553" y="435"/>
                </a:lnTo>
                <a:lnTo>
                  <a:pt x="1851" y="16"/>
                </a:lnTo>
                <a:lnTo>
                  <a:pt x="968" y="64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106720" y="6790680"/>
            <a:ext cx="2259000" cy="23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6" h="648">
                <a:moveTo>
                  <a:pt x="0" y="648"/>
                </a:moveTo>
                <a:lnTo>
                  <a:pt x="1082" y="608"/>
                </a:lnTo>
                <a:lnTo>
                  <a:pt x="4614" y="545"/>
                </a:lnTo>
                <a:lnTo>
                  <a:pt x="6276" y="449"/>
                </a:lnTo>
                <a:lnTo>
                  <a:pt x="5525" y="353"/>
                </a:lnTo>
                <a:lnTo>
                  <a:pt x="3468" y="43"/>
                </a:lnTo>
                <a:lnTo>
                  <a:pt x="2532" y="569"/>
                </a:lnTo>
                <a:lnTo>
                  <a:pt x="1260" y="0"/>
                </a:lnTo>
                <a:lnTo>
                  <a:pt x="232" y="339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60" y="6680880"/>
            <a:ext cx="5892120" cy="716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368" h="1991">
                <a:moveTo>
                  <a:pt x="0" y="1447"/>
                </a:moveTo>
                <a:lnTo>
                  <a:pt x="10736" y="1585"/>
                </a:lnTo>
                <a:lnTo>
                  <a:pt x="14780" y="1835"/>
                </a:lnTo>
                <a:lnTo>
                  <a:pt x="16368" y="1991"/>
                </a:lnTo>
                <a:lnTo>
                  <a:pt x="15092" y="1523"/>
                </a:lnTo>
                <a:lnTo>
                  <a:pt x="12353" y="994"/>
                </a:lnTo>
                <a:lnTo>
                  <a:pt x="7375" y="745"/>
                </a:lnTo>
                <a:lnTo>
                  <a:pt x="4760" y="0"/>
                </a:lnTo>
                <a:lnTo>
                  <a:pt x="2489" y="776"/>
                </a:lnTo>
                <a:lnTo>
                  <a:pt x="0" y="1299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740520" y="254880"/>
            <a:ext cx="8605080" cy="114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740520" y="1596960"/>
            <a:ext cx="8605080" cy="511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96000" marR="0" lvl="0" indent="-324000">
              <a:spcBef>
                <a:spcPts val="0"/>
              </a:spcBef>
              <a:spcAft>
                <a:spcPts val="1417"/>
              </a:spcAft>
              <a:buSzPts val="3523"/>
              <a:buNone/>
              <a:defRPr lang="ru-RU" sz="32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396000" marR="0" lvl="0" indent="-324000">
              <a:spcBef>
                <a:spcPts val="0"/>
              </a:spcBef>
              <a:spcAft>
                <a:spcPts val="1417"/>
              </a:spcAft>
              <a:buSzPts val="3523"/>
              <a:buBlip>
                <a:blip r:embed="rId13"/>
              </a:buBlip>
              <a:defRPr lang="ru-RU" sz="32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791999" marR="0" lvl="1" indent="-288000">
              <a:spcBef>
                <a:spcPts val="0"/>
              </a:spcBef>
              <a:spcAft>
                <a:spcPts val="1134"/>
              </a:spcAft>
              <a:buSzPts val="3077"/>
              <a:buBlip>
                <a:blip r:embed="rId14"/>
              </a:buBlip>
              <a:defRPr lang="ru-RU" sz="28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ts val="3106"/>
              <a:buBlip>
                <a:blip r:embed="rId13"/>
              </a:buBlip>
              <a:defRPr lang="ru-RU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ts val="2268"/>
              <a:buBlip>
                <a:blip r:embed="rId15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ts val="2835"/>
              <a:buBlip>
                <a:blip r:embed="rId16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ts val="2389"/>
              <a:buBlip>
                <a:blip r:embed="rId17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ts val="1660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ts val="1457"/>
              <a:buBlip>
                <a:blip r:embed="rId15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ts val="1579"/>
              <a:buBlip>
                <a:blip r:embed="rId17"/>
              </a:buBlip>
              <a:defRPr lang="ru-RU" sz="20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/>
              <a:t>Click to edit the outline text format</a:t>
            </a:r>
          </a:p>
          <a:p>
            <a:pPr lvl="1"/>
            <a:r>
              <a:rPr lang="ru-RU"/>
              <a:t>Second Outline Level</a:t>
            </a:r>
          </a:p>
          <a:p>
            <a:pPr lvl="2"/>
            <a:r>
              <a:rPr lang="ru-RU"/>
              <a:t>Third Outline Level</a:t>
            </a:r>
          </a:p>
          <a:p>
            <a:pPr lvl="3"/>
            <a:r>
              <a:rPr lang="ru-RU"/>
              <a:t>Fourth Outline Level</a:t>
            </a:r>
          </a:p>
          <a:p>
            <a:pPr lvl="4"/>
            <a:r>
              <a:rPr lang="ru-RU"/>
              <a:t>Fifth Outline Level</a:t>
            </a:r>
          </a:p>
          <a:p>
            <a:pPr lvl="5"/>
            <a:r>
              <a:rPr lang="ru-RU"/>
              <a:t>Sixth Outline Level</a:t>
            </a:r>
          </a:p>
          <a:p>
            <a:pPr lvl="6"/>
            <a:r>
              <a:rPr lang="ru-RU"/>
              <a:t>Seventh Outline Level</a:t>
            </a:r>
          </a:p>
          <a:p>
            <a:pPr lvl="7"/>
            <a:r>
              <a:rPr lang="ru-RU"/>
              <a:t>Eighth Outline Level</a:t>
            </a:r>
          </a:p>
          <a:p>
            <a:pPr lvl="8"/>
            <a:r>
              <a:rPr lang="ru-RU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Times New Roman" pitchFamily="18"/>
          <a:cs typeface="Tahoma" pitchFamily="2"/>
        </a:defRPr>
      </a:lvl1pPr>
    </p:titleStyle>
    <p:bodyStyle>
      <a:lvl1pPr marL="0" marR="0" lvl="0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1pPr>
      <a:lvl2pPr marL="0" marR="0" lvl="1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2pPr>
      <a:lvl3pPr marL="0" marR="0" lvl="2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3pPr>
      <a:lvl4pPr marL="0" marR="0" lvl="3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4pPr>
      <a:lvl5pPr marL="0" marR="0" lvl="4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5pPr>
      <a:lvl6pPr marL="0" marR="0" lvl="5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6pPr>
      <a:lvl7pPr marL="0" marR="0" lvl="6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7pPr>
      <a:lvl8pPr marL="0" marR="0" lvl="7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8pPr>
      <a:lvl9pPr marL="0" marR="0" lvl="8" indent="0" rtl="0" hangingPunct="0">
        <a:buSzPts val="3106"/>
        <a:buBlip>
          <a:blip r:embed="rId13"/>
        </a:buBlip>
        <a:tabLst/>
        <a:defRPr lang="ru-RU">
          <a:ea typeface=""/>
          <a:cs typeface=""/>
        </a:defRPr>
      </a:lvl9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9920" y="-61560"/>
            <a:ext cx="10155960" cy="7623360"/>
            <a:chOff x="-79920" y="-61560"/>
            <a:chExt cx="10155960" cy="76233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79920" y="-61560"/>
              <a:ext cx="10155960" cy="762336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79920" y="-61560"/>
              <a:ext cx="10155960" cy="7623360"/>
              <a:chOff x="-79920" y="-61560"/>
              <a:chExt cx="10155960" cy="762336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-79920" y="118440"/>
                <a:ext cx="10155959" cy="7382160"/>
                <a:chOff x="-79920" y="118440"/>
                <a:chExt cx="10155959" cy="7382160"/>
              </a:xfrm>
            </p:grpSpPr>
            <p:sp>
              <p:nvSpPr>
                <p:cNvPr id="6" name="Прямая соединительная линия 5"/>
                <p:cNvSpPr/>
                <p:nvPr/>
              </p:nvSpPr>
              <p:spPr>
                <a:xfrm>
                  <a:off x="-79920" y="71406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7" name="Прямая соединительная линия 6"/>
                <p:cNvSpPr/>
                <p:nvPr/>
              </p:nvSpPr>
              <p:spPr>
                <a:xfrm>
                  <a:off x="-79920" y="73206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8" name="Прямая соединительная линия 7"/>
                <p:cNvSpPr/>
                <p:nvPr/>
              </p:nvSpPr>
              <p:spPr>
                <a:xfrm>
                  <a:off x="-79920" y="71406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9" name="Прямая соединительная линия 8"/>
                <p:cNvSpPr/>
                <p:nvPr/>
              </p:nvSpPr>
              <p:spPr>
                <a:xfrm>
                  <a:off x="-79920" y="75006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0" name="Прямая соединительная линия 9"/>
                <p:cNvSpPr/>
                <p:nvPr/>
              </p:nvSpPr>
              <p:spPr>
                <a:xfrm>
                  <a:off x="-79920" y="660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1" name="Прямая соединительная линия 10"/>
                <p:cNvSpPr/>
                <p:nvPr/>
              </p:nvSpPr>
              <p:spPr>
                <a:xfrm>
                  <a:off x="-79920" y="678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2" name="Прямая соединительная линия 11"/>
                <p:cNvSpPr/>
                <p:nvPr/>
              </p:nvSpPr>
              <p:spPr>
                <a:xfrm>
                  <a:off x="-79920" y="660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3" name="Прямая соединительная линия 12"/>
                <p:cNvSpPr/>
                <p:nvPr/>
              </p:nvSpPr>
              <p:spPr>
                <a:xfrm>
                  <a:off x="-79920" y="69606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4" name="Прямая соединительная линия 13"/>
                <p:cNvSpPr/>
                <p:nvPr/>
              </p:nvSpPr>
              <p:spPr>
                <a:xfrm>
                  <a:off x="-79920" y="606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5" name="Прямая соединительная линия 14"/>
                <p:cNvSpPr/>
                <p:nvPr/>
              </p:nvSpPr>
              <p:spPr>
                <a:xfrm>
                  <a:off x="-79920" y="624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6" name="Прямая соединительная линия 15"/>
                <p:cNvSpPr/>
                <p:nvPr/>
              </p:nvSpPr>
              <p:spPr>
                <a:xfrm>
                  <a:off x="-79920" y="606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7" name="Прямая соединительная линия 16"/>
                <p:cNvSpPr/>
                <p:nvPr/>
              </p:nvSpPr>
              <p:spPr>
                <a:xfrm>
                  <a:off x="-79920" y="642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8" name="Прямая соединительная линия 17"/>
                <p:cNvSpPr/>
                <p:nvPr/>
              </p:nvSpPr>
              <p:spPr>
                <a:xfrm>
                  <a:off x="-79920" y="551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19" name="Прямая соединительная линия 18"/>
                <p:cNvSpPr/>
                <p:nvPr/>
              </p:nvSpPr>
              <p:spPr>
                <a:xfrm>
                  <a:off x="-79920" y="570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0" name="Прямая соединительная линия 19"/>
                <p:cNvSpPr/>
                <p:nvPr/>
              </p:nvSpPr>
              <p:spPr>
                <a:xfrm>
                  <a:off x="-79920" y="551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1" name="Прямая соединительная линия 20"/>
                <p:cNvSpPr/>
                <p:nvPr/>
              </p:nvSpPr>
              <p:spPr>
                <a:xfrm>
                  <a:off x="-79920" y="58802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2" name="Прямая соединительная линия 21"/>
                <p:cNvSpPr/>
                <p:nvPr/>
              </p:nvSpPr>
              <p:spPr>
                <a:xfrm>
                  <a:off x="-79920" y="497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3" name="Прямая соединительная линия 22"/>
                <p:cNvSpPr/>
                <p:nvPr/>
              </p:nvSpPr>
              <p:spPr>
                <a:xfrm>
                  <a:off x="-79920" y="515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4" name="Прямая соединительная линия 23"/>
                <p:cNvSpPr/>
                <p:nvPr/>
              </p:nvSpPr>
              <p:spPr>
                <a:xfrm>
                  <a:off x="-79920" y="497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5" name="Прямая соединительная линия 24"/>
                <p:cNvSpPr/>
                <p:nvPr/>
              </p:nvSpPr>
              <p:spPr>
                <a:xfrm>
                  <a:off x="-79920" y="533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6" name="Прямая соединительная линия 25"/>
                <p:cNvSpPr/>
                <p:nvPr/>
              </p:nvSpPr>
              <p:spPr>
                <a:xfrm>
                  <a:off x="-79920" y="443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7" name="Прямая соединительная линия 26"/>
                <p:cNvSpPr/>
                <p:nvPr/>
              </p:nvSpPr>
              <p:spPr>
                <a:xfrm>
                  <a:off x="-79920" y="461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8" name="Прямая соединительная линия 27"/>
                <p:cNvSpPr/>
                <p:nvPr/>
              </p:nvSpPr>
              <p:spPr>
                <a:xfrm>
                  <a:off x="-79920" y="443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29" name="Прямая соединительная линия 28"/>
                <p:cNvSpPr/>
                <p:nvPr/>
              </p:nvSpPr>
              <p:spPr>
                <a:xfrm>
                  <a:off x="-79920" y="479988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0" name="Прямая соединительная линия 29"/>
                <p:cNvSpPr/>
                <p:nvPr/>
              </p:nvSpPr>
              <p:spPr>
                <a:xfrm>
                  <a:off x="-79920" y="389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1" name="Прямая соединительная линия 30"/>
                <p:cNvSpPr/>
                <p:nvPr/>
              </p:nvSpPr>
              <p:spPr>
                <a:xfrm>
                  <a:off x="-79920" y="407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2" name="Прямая соединительная линия 31"/>
                <p:cNvSpPr/>
                <p:nvPr/>
              </p:nvSpPr>
              <p:spPr>
                <a:xfrm>
                  <a:off x="-79920" y="389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3" name="Прямая соединительная линия 32"/>
                <p:cNvSpPr/>
                <p:nvPr/>
              </p:nvSpPr>
              <p:spPr>
                <a:xfrm>
                  <a:off x="-79920" y="425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4" name="Прямая соединительная линия 33"/>
                <p:cNvSpPr/>
                <p:nvPr/>
              </p:nvSpPr>
              <p:spPr>
                <a:xfrm>
                  <a:off x="-79920" y="335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5" name="Прямая соединительная линия 34"/>
                <p:cNvSpPr/>
                <p:nvPr/>
              </p:nvSpPr>
              <p:spPr>
                <a:xfrm>
                  <a:off x="-79920" y="353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6" name="Прямая соединительная линия 35"/>
                <p:cNvSpPr/>
                <p:nvPr/>
              </p:nvSpPr>
              <p:spPr>
                <a:xfrm>
                  <a:off x="-79920" y="335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7" name="Прямая соединительная линия 36"/>
                <p:cNvSpPr/>
                <p:nvPr/>
              </p:nvSpPr>
              <p:spPr>
                <a:xfrm>
                  <a:off x="-79920" y="371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8" name="Прямая соединительная линия 37"/>
                <p:cNvSpPr/>
                <p:nvPr/>
              </p:nvSpPr>
              <p:spPr>
                <a:xfrm>
                  <a:off x="-79920" y="335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39" name="Прямая соединительная линия 38"/>
                <p:cNvSpPr/>
                <p:nvPr/>
              </p:nvSpPr>
              <p:spPr>
                <a:xfrm>
                  <a:off x="-79920" y="335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0" name="Прямая соединительная линия 39"/>
                <p:cNvSpPr/>
                <p:nvPr/>
              </p:nvSpPr>
              <p:spPr>
                <a:xfrm>
                  <a:off x="-79920" y="281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1" name="Прямая соединительная линия 40"/>
                <p:cNvSpPr/>
                <p:nvPr/>
              </p:nvSpPr>
              <p:spPr>
                <a:xfrm>
                  <a:off x="-79920" y="299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2" name="Прямая соединительная линия 41"/>
                <p:cNvSpPr/>
                <p:nvPr/>
              </p:nvSpPr>
              <p:spPr>
                <a:xfrm>
                  <a:off x="-79920" y="281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3" name="Прямая соединительная линия 42"/>
                <p:cNvSpPr/>
                <p:nvPr/>
              </p:nvSpPr>
              <p:spPr>
                <a:xfrm>
                  <a:off x="-79920" y="317952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4" name="Прямая соединительная линия 43"/>
                <p:cNvSpPr/>
                <p:nvPr/>
              </p:nvSpPr>
              <p:spPr>
                <a:xfrm>
                  <a:off x="-79920" y="227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5" name="Прямая соединительная линия 44"/>
                <p:cNvSpPr/>
                <p:nvPr/>
              </p:nvSpPr>
              <p:spPr>
                <a:xfrm>
                  <a:off x="-79920" y="245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6" name="Прямая соединительная линия 45"/>
                <p:cNvSpPr/>
                <p:nvPr/>
              </p:nvSpPr>
              <p:spPr>
                <a:xfrm>
                  <a:off x="-79920" y="227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7" name="Прямая соединительная линия 46"/>
                <p:cNvSpPr/>
                <p:nvPr/>
              </p:nvSpPr>
              <p:spPr>
                <a:xfrm>
                  <a:off x="-79920" y="263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8" name="Прямая соединительная линия 47"/>
                <p:cNvSpPr/>
                <p:nvPr/>
              </p:nvSpPr>
              <p:spPr>
                <a:xfrm>
                  <a:off x="-79920" y="17388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9" name="Прямая соединительная линия 48"/>
                <p:cNvSpPr/>
                <p:nvPr/>
              </p:nvSpPr>
              <p:spPr>
                <a:xfrm>
                  <a:off x="-79920" y="191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0" name="Прямая соединительная линия 49"/>
                <p:cNvSpPr/>
                <p:nvPr/>
              </p:nvSpPr>
              <p:spPr>
                <a:xfrm>
                  <a:off x="-79920" y="17388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1" name="Прямая соединительная линия 50"/>
                <p:cNvSpPr/>
                <p:nvPr/>
              </p:nvSpPr>
              <p:spPr>
                <a:xfrm>
                  <a:off x="-79920" y="209916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2" name="Прямая соединительная линия 51"/>
                <p:cNvSpPr/>
                <p:nvPr/>
              </p:nvSpPr>
              <p:spPr>
                <a:xfrm>
                  <a:off x="-79920" y="1198799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3" name="Прямая соединительная линия 52"/>
                <p:cNvSpPr/>
                <p:nvPr/>
              </p:nvSpPr>
              <p:spPr>
                <a:xfrm>
                  <a:off x="-79920" y="1378799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4" name="Прямая соединительная линия 53"/>
                <p:cNvSpPr/>
                <p:nvPr/>
              </p:nvSpPr>
              <p:spPr>
                <a:xfrm>
                  <a:off x="-79920" y="1198799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5" name="Прямая соединительная линия 54"/>
                <p:cNvSpPr/>
                <p:nvPr/>
              </p:nvSpPr>
              <p:spPr>
                <a:xfrm>
                  <a:off x="-79920" y="15588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6" name="Прямая соединительная линия 55"/>
                <p:cNvSpPr/>
                <p:nvPr/>
              </p:nvSpPr>
              <p:spPr>
                <a:xfrm>
                  <a:off x="-79920" y="6588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7" name="Прямая соединительная линия 56"/>
                <p:cNvSpPr/>
                <p:nvPr/>
              </p:nvSpPr>
              <p:spPr>
                <a:xfrm>
                  <a:off x="-79920" y="838799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8" name="Прямая соединительная линия 57"/>
                <p:cNvSpPr/>
                <p:nvPr/>
              </p:nvSpPr>
              <p:spPr>
                <a:xfrm>
                  <a:off x="-79920" y="65880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59" name="Прямая соединительная линия 58"/>
                <p:cNvSpPr/>
                <p:nvPr/>
              </p:nvSpPr>
              <p:spPr>
                <a:xfrm>
                  <a:off x="-79920" y="1018799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60" name="Прямая соединительная линия 59"/>
                <p:cNvSpPr/>
                <p:nvPr/>
              </p:nvSpPr>
              <p:spPr>
                <a:xfrm>
                  <a:off x="-79920" y="2984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61" name="Прямая соединительная линия 60"/>
                <p:cNvSpPr/>
                <p:nvPr/>
              </p:nvSpPr>
              <p:spPr>
                <a:xfrm>
                  <a:off x="-79920" y="4784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62" name="Прямая соединительная линия 61"/>
                <p:cNvSpPr/>
                <p:nvPr/>
              </p:nvSpPr>
              <p:spPr>
                <a:xfrm>
                  <a:off x="-79920" y="2984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63" name="Прямая соединительная линия 62"/>
                <p:cNvSpPr/>
                <p:nvPr/>
              </p:nvSpPr>
              <p:spPr>
                <a:xfrm>
                  <a:off x="-79920" y="118440"/>
                  <a:ext cx="10155959" cy="0"/>
                </a:xfrm>
                <a:prstGeom prst="line">
                  <a:avLst/>
                </a:prstGeom>
                <a:noFill/>
                <a:ln w="0">
                  <a:solidFill>
                    <a:srgbClr val="333366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  <p:sp>
            <p:nvSpPr>
              <p:cNvPr id="64" name="Прямоугольник 63"/>
              <p:cNvSpPr/>
              <p:nvPr/>
            </p:nvSpPr>
            <p:spPr>
              <a:xfrm>
                <a:off x="-79920" y="-61560"/>
                <a:ext cx="10155960" cy="7623360"/>
              </a:xfrm>
              <a:prstGeom prst="rect">
                <a:avLst/>
              </a:prstGeom>
              <a:solidFill>
                <a:srgbClr val="333366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65" name="Полилиния 64"/>
          <p:cNvSpPr/>
          <p:nvPr/>
        </p:nvSpPr>
        <p:spPr>
          <a:xfrm>
            <a:off x="-79560" y="-61560"/>
            <a:ext cx="10155240" cy="7622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210" h="21175">
                <a:moveTo>
                  <a:pt x="28210" y="0"/>
                </a:moveTo>
                <a:lnTo>
                  <a:pt x="28210" y="16410"/>
                </a:lnTo>
                <a:lnTo>
                  <a:pt x="9825" y="16410"/>
                </a:lnTo>
                <a:lnTo>
                  <a:pt x="5911" y="21175"/>
                </a:lnTo>
                <a:lnTo>
                  <a:pt x="0" y="21175"/>
                </a:lnTo>
                <a:lnTo>
                  <a:pt x="0" y="10589"/>
                </a:lnTo>
                <a:lnTo>
                  <a:pt x="0" y="4772"/>
                </a:lnTo>
                <a:lnTo>
                  <a:pt x="18386" y="4772"/>
                </a:lnTo>
                <a:lnTo>
                  <a:pt x="22303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0">
            <a:solidFill>
              <a:srgbClr val="333366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-79920" y="272160"/>
            <a:ext cx="10155600" cy="7281720"/>
            <a:chOff x="-79920" y="272160"/>
            <a:chExt cx="10155600" cy="728172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9240" y="1888200"/>
              <a:ext cx="884520" cy="211716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65200" y="2747880"/>
              <a:ext cx="7504200" cy="100080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46039" y="3261960"/>
              <a:ext cx="765000" cy="366336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47519" y="6095160"/>
              <a:ext cx="1481399" cy="68616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547119" y="657720"/>
              <a:ext cx="1242000" cy="429300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755040" y="3290039"/>
              <a:ext cx="2532240" cy="237564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886560" y="2260800"/>
              <a:ext cx="3298320" cy="188820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334240" y="3290039"/>
              <a:ext cx="453959" cy="306252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122280" y="4606920"/>
              <a:ext cx="2604240" cy="97308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07360" y="5094000"/>
              <a:ext cx="9511200" cy="31392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661879" y="1030680"/>
              <a:ext cx="1339920" cy="1030319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352640" y="4549319"/>
              <a:ext cx="1624319" cy="34272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593360" y="2260800"/>
              <a:ext cx="501840" cy="1087200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55240" y="2318040"/>
              <a:ext cx="645480" cy="1029959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548360" y="4344840"/>
              <a:ext cx="1025639" cy="3209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50" h="8915" fill="none">
                  <a:moveTo>
                    <a:pt x="0" y="8915"/>
                  </a:moveTo>
                  <a:lnTo>
                    <a:pt x="0" y="0"/>
                  </a:lnTo>
                  <a:lnTo>
                    <a:pt x="2848" y="0"/>
                  </a:lnTo>
                  <a:lnTo>
                    <a:pt x="2850" y="7228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-79920" y="4775400"/>
              <a:ext cx="988200" cy="277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7719" fill="none">
                  <a:moveTo>
                    <a:pt x="0" y="0"/>
                  </a:moveTo>
                  <a:lnTo>
                    <a:pt x="2746" y="0"/>
                  </a:lnTo>
                  <a:lnTo>
                    <a:pt x="2746" y="7719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4668840" y="1745640"/>
              <a:ext cx="1119600" cy="2166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1" h="6020" fill="none">
                  <a:moveTo>
                    <a:pt x="0" y="0"/>
                  </a:moveTo>
                  <a:lnTo>
                    <a:pt x="0" y="6020"/>
                  </a:lnTo>
                  <a:lnTo>
                    <a:pt x="3111" y="6020"/>
                  </a:lnTo>
                  <a:lnTo>
                    <a:pt x="3111" y="0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-79920" y="1745640"/>
              <a:ext cx="3367440" cy="135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55" h="3761" fill="none">
                  <a:moveTo>
                    <a:pt x="9355" y="0"/>
                  </a:moveTo>
                  <a:lnTo>
                    <a:pt x="9355" y="3761"/>
                  </a:lnTo>
                  <a:lnTo>
                    <a:pt x="0" y="3761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4429080" y="4391279"/>
              <a:ext cx="2599560" cy="14749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22" h="4098" fill="none">
                  <a:moveTo>
                    <a:pt x="0" y="4098"/>
                  </a:moveTo>
                  <a:lnTo>
                    <a:pt x="0" y="0"/>
                  </a:lnTo>
                  <a:lnTo>
                    <a:pt x="7222" y="0"/>
                  </a:lnTo>
                  <a:lnTo>
                    <a:pt x="7222" y="4098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7608960" y="464040"/>
              <a:ext cx="2466720" cy="2011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53" h="5588" fill="none">
                  <a:moveTo>
                    <a:pt x="6853" y="5588"/>
                  </a:moveTo>
                  <a:lnTo>
                    <a:pt x="0" y="558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788680" y="272160"/>
              <a:ext cx="1119960" cy="910799"/>
            </a:xfrm>
            <a:prstGeom prst="rect">
              <a:avLst/>
            </a:prstGeom>
            <a:noFill/>
            <a:ln w="0">
              <a:solidFill>
                <a:srgbClr val="333366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-79920" y="-61560"/>
            <a:ext cx="10155960" cy="7623360"/>
          </a:xfrm>
          <a:prstGeom prst="rect">
            <a:avLst/>
          </a:prstGeom>
          <a:solidFill>
            <a:srgbClr val="000000">
              <a:alpha val="3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9" name="Заголовок 88"/>
          <p:cNvSpPr txBox="1">
            <a:spLocks noGrp="1"/>
          </p:cNvSpPr>
          <p:nvPr>
            <p:ph type="title"/>
          </p:nvPr>
        </p:nvSpPr>
        <p:spPr>
          <a:xfrm>
            <a:off x="740159" y="627480"/>
            <a:ext cx="86047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90" name="Текст 89"/>
          <p:cNvSpPr txBox="1">
            <a:spLocks noGrp="1"/>
          </p:cNvSpPr>
          <p:nvPr>
            <p:ph type="body" idx="1"/>
          </p:nvPr>
        </p:nvSpPr>
        <p:spPr>
          <a:xfrm>
            <a:off x="740159" y="2102040"/>
            <a:ext cx="860472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FF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FFFFFF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Times New Roman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latin typeface="Times New Roman" pitchFamily="18"/>
          <a:cs typeface="Tahoma" pitchFamily="2"/>
        </a:defRPr>
      </a:lvl1pPr>
    </p:bodyStyle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" y="-360"/>
            <a:ext cx="10076760" cy="7562160"/>
          </a:xfrm>
          <a:prstGeom prst="rect">
            <a:avLst/>
          </a:prstGeom>
          <a:gradFill>
            <a:gsLst>
              <a:gs pos="0">
                <a:srgbClr val="3DEB3D"/>
              </a:gs>
              <a:gs pos="100000">
                <a:srgbClr val="008080"/>
              </a:gs>
            </a:gsLst>
            <a:path path="circle">
              <a:fillToRect l="70000" t="50000" r="30000" b="50000"/>
            </a:path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440" y="63936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440" y="210060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-360"/>
            <a:ext cx="1513080" cy="756216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040" y="-360"/>
            <a:ext cx="38880" cy="7562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4400" y="74775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4400" y="733500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4400" y="717804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4400" y="703476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4400" y="68781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4400" y="6734879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4840" y="74775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34840" y="733500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4840" y="717804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34840" y="703476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34840" y="68781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4840" y="6734879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2600" y="127800"/>
            <a:ext cx="0" cy="2043000"/>
          </a:xfrm>
          <a:prstGeom prst="line">
            <a:avLst/>
          </a:prstGeom>
          <a:ln w="360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146880" y="363239"/>
            <a:ext cx="2041920" cy="0"/>
          </a:xfrm>
          <a:prstGeom prst="line">
            <a:avLst/>
          </a:prstGeom>
          <a:ln w="360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529920" y="157320"/>
            <a:ext cx="0" cy="608760"/>
          </a:xfrm>
          <a:prstGeom prst="line">
            <a:avLst/>
          </a:prstGeom>
          <a:ln w="360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137160" y="500760"/>
            <a:ext cx="608399" cy="0"/>
          </a:xfrm>
          <a:prstGeom prst="line">
            <a:avLst/>
          </a:prstGeom>
          <a:ln w="360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ая соединительная линия 7"/>
          <p:cNvSpPr/>
          <p:nvPr/>
        </p:nvSpPr>
        <p:spPr>
          <a:xfrm>
            <a:off x="113832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рямая соединительная линия 8"/>
          <p:cNvSpPr/>
          <p:nvPr/>
        </p:nvSpPr>
        <p:spPr>
          <a:xfrm>
            <a:off x="1737359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242424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ая соединительная линия 10"/>
          <p:cNvSpPr/>
          <p:nvPr/>
        </p:nvSpPr>
        <p:spPr>
          <a:xfrm>
            <a:off x="309204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ая соединительная линия 11"/>
          <p:cNvSpPr/>
          <p:nvPr/>
        </p:nvSpPr>
        <p:spPr>
          <a:xfrm>
            <a:off x="378900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62820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>
            <a:off x="455436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534996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09588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ая соединительная линия 16"/>
          <p:cNvSpPr/>
          <p:nvPr/>
        </p:nvSpPr>
        <p:spPr>
          <a:xfrm>
            <a:off x="689076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рямая соединительная линия 17"/>
          <p:cNvSpPr/>
          <p:nvPr/>
        </p:nvSpPr>
        <p:spPr>
          <a:xfrm>
            <a:off x="753876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рямая соединительная линия 18"/>
          <p:cNvSpPr/>
          <p:nvPr/>
        </p:nvSpPr>
        <p:spPr>
          <a:xfrm>
            <a:off x="815724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Прямая соединительная линия 19"/>
          <p:cNvSpPr/>
          <p:nvPr/>
        </p:nvSpPr>
        <p:spPr>
          <a:xfrm>
            <a:off x="878544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Прямая соединительная линия 20"/>
          <p:cNvSpPr/>
          <p:nvPr/>
        </p:nvSpPr>
        <p:spPr>
          <a:xfrm>
            <a:off x="9482400" y="-360"/>
            <a:ext cx="0" cy="756216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Прямая соединительная линия 21"/>
          <p:cNvSpPr/>
          <p:nvPr/>
        </p:nvSpPr>
        <p:spPr>
          <a:xfrm>
            <a:off x="-720" y="59904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Прямая соединительная линия 22"/>
          <p:cNvSpPr/>
          <p:nvPr/>
        </p:nvSpPr>
        <p:spPr>
          <a:xfrm>
            <a:off x="-720" y="128664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Прямая соединительная линия 23"/>
          <p:cNvSpPr/>
          <p:nvPr/>
        </p:nvSpPr>
        <p:spPr>
          <a:xfrm>
            <a:off x="-720" y="208224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Прямая соединительная линия 24"/>
          <p:cNvSpPr/>
          <p:nvPr/>
        </p:nvSpPr>
        <p:spPr>
          <a:xfrm>
            <a:off x="-720" y="2887559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Прямая соединительная линия 25"/>
          <p:cNvSpPr/>
          <p:nvPr/>
        </p:nvSpPr>
        <p:spPr>
          <a:xfrm>
            <a:off x="-720" y="362412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Прямая соединительная линия 26"/>
          <p:cNvSpPr/>
          <p:nvPr/>
        </p:nvSpPr>
        <p:spPr>
          <a:xfrm>
            <a:off x="-720" y="432180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Прямая соединительная линия 27"/>
          <p:cNvSpPr/>
          <p:nvPr/>
        </p:nvSpPr>
        <p:spPr>
          <a:xfrm>
            <a:off x="-720" y="496980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Прямая соединительная линия 28"/>
          <p:cNvSpPr/>
          <p:nvPr/>
        </p:nvSpPr>
        <p:spPr>
          <a:xfrm>
            <a:off x="-720" y="564768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Прямая соединительная линия 29"/>
          <p:cNvSpPr/>
          <p:nvPr/>
        </p:nvSpPr>
        <p:spPr>
          <a:xfrm>
            <a:off x="-720" y="624636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Прямая соединительная линия 30"/>
          <p:cNvSpPr/>
          <p:nvPr/>
        </p:nvSpPr>
        <p:spPr>
          <a:xfrm>
            <a:off x="-720" y="6924600"/>
            <a:ext cx="10076759" cy="0"/>
          </a:xfrm>
          <a:prstGeom prst="line">
            <a:avLst/>
          </a:prstGeom>
          <a:noFill/>
          <a:ln w="0">
            <a:solidFill>
              <a:srgbClr val="0000FF">
                <a:alpha val="25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" y="2048399"/>
            <a:ext cx="612720" cy="5512680"/>
          </a:xfrm>
          <a:prstGeom prst="rect">
            <a:avLst/>
          </a:prstGeom>
          <a:solidFill>
            <a:srgbClr val="DC23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00" y="360"/>
            <a:ext cx="9359640" cy="1918800"/>
          </a:xfrm>
          <a:prstGeom prst="rect">
            <a:avLst/>
          </a:prstGeom>
          <a:solidFill>
            <a:srgbClr val="00FF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740520" y="203616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720" y="1905480"/>
            <a:ext cx="10076760" cy="195840"/>
          </a:xfrm>
          <a:prstGeom prst="rect">
            <a:avLst/>
          </a:prstGeom>
          <a:solidFill>
            <a:srgbClr val="999999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560" y="-360"/>
            <a:ext cx="182520" cy="7562160"/>
          </a:xfrm>
          <a:prstGeom prst="rect">
            <a:avLst/>
          </a:prstGeom>
          <a:solidFill>
            <a:srgbClr val="999999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Arial" pitchFamily="34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latin typeface="Arial" pitchFamily="34"/>
          <a:cs typeface="Tahoma" pitchFamily="2"/>
        </a:defRPr>
      </a:lvl1pPr>
    </p:bodyStyle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800000"/>
            </a:gs>
          </a:gsLst>
          <a:path path="circle">
            <a:fillToRect l="70000" t="30000" r="30000" b="7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" y="-360"/>
            <a:ext cx="10076760" cy="7562160"/>
          </a:xfrm>
          <a:prstGeom prst="rect">
            <a:avLst/>
          </a:prstGeom>
          <a:gradFill>
            <a:gsLst>
              <a:gs pos="0">
                <a:srgbClr val="EB613D"/>
              </a:gs>
              <a:gs pos="100000">
                <a:srgbClr val="800000"/>
              </a:gs>
            </a:gsLst>
            <a:path path="circle">
              <a:fillToRect l="70000" t="50000" r="30000" b="50000"/>
            </a:path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440" y="63936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440" y="210060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FFFF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FFFF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-360"/>
            <a:ext cx="1513080" cy="756216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040" y="-360"/>
            <a:ext cx="38880" cy="7562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4400" y="74775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4400" y="733500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4400" y="717804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4400" y="703476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4400" y="68781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4400" y="6734879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4840" y="74775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34840" y="733500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4840" y="717804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34840" y="7034760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34840" y="6878160"/>
            <a:ext cx="600120" cy="835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4840" y="6734879"/>
            <a:ext cx="600120" cy="7812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28224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1963440"/>
            <a:ext cx="87699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3599" y="7078680"/>
            <a:ext cx="935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6119" y="7291080"/>
            <a:ext cx="8089919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4000" b="1" i="1" u="none" strike="noStrike">
          <a:ln>
            <a:noFill/>
          </a:ln>
          <a:solidFill>
            <a:srgbClr val="FF9966"/>
          </a:solidFill>
          <a:latin typeface="Albany" pitchFamily="34"/>
          <a:ea typeface="DejaVu Sans" pitchFamily="2"/>
          <a:cs typeface="DejaVu Sans" pitchFamily="2"/>
        </a:defRPr>
      </a:lvl1pPr>
    </p:titleStyle>
    <p:bodyStyle>
      <a:lvl1pPr marL="0" marR="0" indent="0" algn="l" rtl="0" hangingPunct="0">
        <a:tabLst/>
        <a:defRPr lang="ru-RU" sz="3200" b="0" i="0" u="none" strike="noStrike">
          <a:ln>
            <a:noFill/>
          </a:ln>
          <a:solidFill>
            <a:srgbClr val="E6E6E6"/>
          </a:solidFill>
          <a:latin typeface="Thorndale" pitchFamily="18"/>
          <a:ea typeface="DejaVu Sans" pitchFamily="2"/>
          <a:cs typeface="DejaVu San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Times New Roman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Times New Roman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latin typeface="Times New Roman" pitchFamily="18"/>
          <a:cs typeface="Tahoma" pitchFamily="2"/>
        </a:defRPr>
      </a:lvl1pPr>
    </p:bodyStyle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20" y="180000"/>
            <a:ext cx="10076759" cy="720360"/>
            <a:chOff x="-720" y="180000"/>
            <a:chExt cx="10076759" cy="720360"/>
          </a:xfrm>
        </p:grpSpPr>
        <p:sp>
          <p:nvSpPr>
            <p:cNvPr id="3" name="Прямая соединительная линия 2"/>
            <p:cNvSpPr/>
            <p:nvPr/>
          </p:nvSpPr>
          <p:spPr>
            <a:xfrm>
              <a:off x="-720" y="18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" name="Прямая соединительная линия 3"/>
            <p:cNvSpPr/>
            <p:nvPr/>
          </p:nvSpPr>
          <p:spPr>
            <a:xfrm>
              <a:off x="-720" y="36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" name="Прямая соединительная линия 4"/>
            <p:cNvSpPr/>
            <p:nvPr/>
          </p:nvSpPr>
          <p:spPr>
            <a:xfrm>
              <a:off x="-720" y="54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Прямая соединительная линия 5"/>
            <p:cNvSpPr/>
            <p:nvPr/>
          </p:nvSpPr>
          <p:spPr>
            <a:xfrm>
              <a:off x="-720" y="72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-720" y="90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720" y="1080000"/>
            <a:ext cx="10076759" cy="720360"/>
            <a:chOff x="-720" y="1080000"/>
            <a:chExt cx="10076759" cy="720360"/>
          </a:xfrm>
        </p:grpSpPr>
        <p:sp>
          <p:nvSpPr>
            <p:cNvPr id="9" name="Прямая соединительная линия 8"/>
            <p:cNvSpPr/>
            <p:nvPr/>
          </p:nvSpPr>
          <p:spPr>
            <a:xfrm>
              <a:off x="-720" y="108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Прямая соединительная линия 9"/>
            <p:cNvSpPr/>
            <p:nvPr/>
          </p:nvSpPr>
          <p:spPr>
            <a:xfrm>
              <a:off x="-720" y="126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Прямая соединительная линия 10"/>
            <p:cNvSpPr/>
            <p:nvPr/>
          </p:nvSpPr>
          <p:spPr>
            <a:xfrm>
              <a:off x="-720" y="144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Прямая соединительная линия 11"/>
            <p:cNvSpPr/>
            <p:nvPr/>
          </p:nvSpPr>
          <p:spPr>
            <a:xfrm>
              <a:off x="-720" y="16200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Прямая соединительная линия 12"/>
            <p:cNvSpPr/>
            <p:nvPr/>
          </p:nvSpPr>
          <p:spPr>
            <a:xfrm>
              <a:off x="-720" y="180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720" y="1980360"/>
            <a:ext cx="10076759" cy="720360"/>
            <a:chOff x="-720" y="1980360"/>
            <a:chExt cx="10076759" cy="720360"/>
          </a:xfrm>
        </p:grpSpPr>
        <p:sp>
          <p:nvSpPr>
            <p:cNvPr id="15" name="Прямая соединительная линия 14"/>
            <p:cNvSpPr/>
            <p:nvPr/>
          </p:nvSpPr>
          <p:spPr>
            <a:xfrm>
              <a:off x="-720" y="198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Прямая соединительная линия 15"/>
            <p:cNvSpPr/>
            <p:nvPr/>
          </p:nvSpPr>
          <p:spPr>
            <a:xfrm>
              <a:off x="-720" y="216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Прямая соединительная линия 16"/>
            <p:cNvSpPr/>
            <p:nvPr/>
          </p:nvSpPr>
          <p:spPr>
            <a:xfrm>
              <a:off x="-720" y="234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Прямая соединительная линия 17"/>
            <p:cNvSpPr/>
            <p:nvPr/>
          </p:nvSpPr>
          <p:spPr>
            <a:xfrm>
              <a:off x="-720" y="25203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Прямая соединительная линия 18"/>
            <p:cNvSpPr/>
            <p:nvPr/>
          </p:nvSpPr>
          <p:spPr>
            <a:xfrm>
              <a:off x="-720" y="270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-720" y="2880720"/>
            <a:ext cx="10076759" cy="720360"/>
            <a:chOff x="-720" y="2880720"/>
            <a:chExt cx="10076759" cy="720360"/>
          </a:xfrm>
        </p:grpSpPr>
        <p:sp>
          <p:nvSpPr>
            <p:cNvPr id="21" name="Прямая соединительная линия 20"/>
            <p:cNvSpPr/>
            <p:nvPr/>
          </p:nvSpPr>
          <p:spPr>
            <a:xfrm>
              <a:off x="-720" y="288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Прямая соединительная линия 21"/>
            <p:cNvSpPr/>
            <p:nvPr/>
          </p:nvSpPr>
          <p:spPr>
            <a:xfrm>
              <a:off x="-720" y="306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Прямая соединительная линия 22"/>
            <p:cNvSpPr/>
            <p:nvPr/>
          </p:nvSpPr>
          <p:spPr>
            <a:xfrm>
              <a:off x="-720" y="324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4" name="Прямая соединительная линия 23"/>
            <p:cNvSpPr/>
            <p:nvPr/>
          </p:nvSpPr>
          <p:spPr>
            <a:xfrm>
              <a:off x="-720" y="342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Прямая соединительная линия 24"/>
            <p:cNvSpPr/>
            <p:nvPr/>
          </p:nvSpPr>
          <p:spPr>
            <a:xfrm>
              <a:off x="-720" y="360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-720" y="3780720"/>
            <a:ext cx="10076759" cy="720360"/>
            <a:chOff x="-720" y="3780720"/>
            <a:chExt cx="10076759" cy="720360"/>
          </a:xfrm>
        </p:grpSpPr>
        <p:sp>
          <p:nvSpPr>
            <p:cNvPr id="27" name="Прямая соединительная линия 26"/>
            <p:cNvSpPr/>
            <p:nvPr/>
          </p:nvSpPr>
          <p:spPr>
            <a:xfrm>
              <a:off x="-720" y="378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Прямая соединительная линия 27"/>
            <p:cNvSpPr/>
            <p:nvPr/>
          </p:nvSpPr>
          <p:spPr>
            <a:xfrm>
              <a:off x="-720" y="396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9" name="Прямая соединительная линия 28"/>
            <p:cNvSpPr/>
            <p:nvPr/>
          </p:nvSpPr>
          <p:spPr>
            <a:xfrm>
              <a:off x="-720" y="414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0" name="Прямая соединительная линия 29"/>
            <p:cNvSpPr/>
            <p:nvPr/>
          </p:nvSpPr>
          <p:spPr>
            <a:xfrm>
              <a:off x="-720" y="432072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Прямая соединительная линия 30"/>
            <p:cNvSpPr/>
            <p:nvPr/>
          </p:nvSpPr>
          <p:spPr>
            <a:xfrm>
              <a:off x="-720" y="450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720" y="4681080"/>
            <a:ext cx="10076759" cy="720360"/>
            <a:chOff x="-720" y="4681080"/>
            <a:chExt cx="10076759" cy="720360"/>
          </a:xfrm>
        </p:grpSpPr>
        <p:sp>
          <p:nvSpPr>
            <p:cNvPr id="33" name="Прямая соединительная линия 32"/>
            <p:cNvSpPr/>
            <p:nvPr/>
          </p:nvSpPr>
          <p:spPr>
            <a:xfrm>
              <a:off x="-720" y="468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Прямая соединительная линия 33"/>
            <p:cNvSpPr/>
            <p:nvPr/>
          </p:nvSpPr>
          <p:spPr>
            <a:xfrm>
              <a:off x="-720" y="486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Прямая соединительная линия 34"/>
            <p:cNvSpPr/>
            <p:nvPr/>
          </p:nvSpPr>
          <p:spPr>
            <a:xfrm>
              <a:off x="-720" y="504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6" name="Прямая соединительная линия 35"/>
            <p:cNvSpPr/>
            <p:nvPr/>
          </p:nvSpPr>
          <p:spPr>
            <a:xfrm>
              <a:off x="-720" y="522108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Прямая соединительная линия 36"/>
            <p:cNvSpPr/>
            <p:nvPr/>
          </p:nvSpPr>
          <p:spPr>
            <a:xfrm>
              <a:off x="-720" y="540144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720" y="5581440"/>
            <a:ext cx="10076759" cy="720360"/>
            <a:chOff x="-720" y="5581440"/>
            <a:chExt cx="10076759" cy="720360"/>
          </a:xfrm>
        </p:grpSpPr>
        <p:sp>
          <p:nvSpPr>
            <p:cNvPr id="39" name="Прямая соединительная линия 38"/>
            <p:cNvSpPr/>
            <p:nvPr/>
          </p:nvSpPr>
          <p:spPr>
            <a:xfrm>
              <a:off x="-720" y="558144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0" name="Прямая соединительная линия 39"/>
            <p:cNvSpPr/>
            <p:nvPr/>
          </p:nvSpPr>
          <p:spPr>
            <a:xfrm>
              <a:off x="-720" y="576144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1" name="Прямая соединительная линия 40"/>
            <p:cNvSpPr/>
            <p:nvPr/>
          </p:nvSpPr>
          <p:spPr>
            <a:xfrm>
              <a:off x="-720" y="594144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2" name="Прямая соединительная линия 41"/>
            <p:cNvSpPr/>
            <p:nvPr/>
          </p:nvSpPr>
          <p:spPr>
            <a:xfrm>
              <a:off x="-720" y="612144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3" name="Прямая соединительная линия 42"/>
            <p:cNvSpPr/>
            <p:nvPr/>
          </p:nvSpPr>
          <p:spPr>
            <a:xfrm>
              <a:off x="-720" y="63018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-720" y="6481800"/>
            <a:ext cx="10076759" cy="720360"/>
            <a:chOff x="-720" y="6481800"/>
            <a:chExt cx="10076759" cy="720360"/>
          </a:xfrm>
        </p:grpSpPr>
        <p:sp>
          <p:nvSpPr>
            <p:cNvPr id="45" name="Прямая соединительная линия 44"/>
            <p:cNvSpPr/>
            <p:nvPr/>
          </p:nvSpPr>
          <p:spPr>
            <a:xfrm>
              <a:off x="-720" y="64818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6" name="Прямая соединительная линия 45"/>
            <p:cNvSpPr/>
            <p:nvPr/>
          </p:nvSpPr>
          <p:spPr>
            <a:xfrm>
              <a:off x="-720" y="66618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7" name="Прямая соединительная линия 46"/>
            <p:cNvSpPr/>
            <p:nvPr/>
          </p:nvSpPr>
          <p:spPr>
            <a:xfrm>
              <a:off x="-720" y="68418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8" name="Прямая соединительная линия 47"/>
            <p:cNvSpPr/>
            <p:nvPr/>
          </p:nvSpPr>
          <p:spPr>
            <a:xfrm>
              <a:off x="-720" y="702180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9" name="Прямая соединительная линия 48"/>
            <p:cNvSpPr/>
            <p:nvPr/>
          </p:nvSpPr>
          <p:spPr>
            <a:xfrm>
              <a:off x="-720" y="7202160"/>
              <a:ext cx="10076759" cy="0"/>
            </a:xfrm>
            <a:prstGeom prst="line">
              <a:avLst/>
            </a:prstGeom>
            <a:ln w="25400">
              <a:solidFill>
                <a:srgbClr val="808080"/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marL="0" marR="0" lvl="0" indent="0" rtl="0" hangingPunct="0">
                <a:buNone/>
                <a:tabLst/>
              </a:pPr>
              <a:r>
                <a:rPr lang="ru-RU" sz="2400">
                  <a:latin typeface="Times New Roman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rtl="0" hangingPunct="0">
                <a:buNone/>
                <a:tabLst/>
              </a:pPr>
              <a:endParaRPr lang="ru-RU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50" name="Прямая соединительная линия 49"/>
          <p:cNvSpPr/>
          <p:nvPr/>
        </p:nvSpPr>
        <p:spPr>
          <a:xfrm>
            <a:off x="-720" y="7381800"/>
            <a:ext cx="10076759" cy="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Прямая соединительная линия 50"/>
          <p:cNvSpPr/>
          <p:nvPr/>
        </p:nvSpPr>
        <p:spPr>
          <a:xfrm>
            <a:off x="1692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Прямая соединительная линия 51"/>
          <p:cNvSpPr/>
          <p:nvPr/>
        </p:nvSpPr>
        <p:spPr>
          <a:xfrm>
            <a:off x="3387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Прямая соединительная линия 52"/>
          <p:cNvSpPr/>
          <p:nvPr/>
        </p:nvSpPr>
        <p:spPr>
          <a:xfrm>
            <a:off x="50867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Прямая соединительная линия 53"/>
          <p:cNvSpPr/>
          <p:nvPr/>
        </p:nvSpPr>
        <p:spPr>
          <a:xfrm>
            <a:off x="6782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Прямая соединительная линия 54"/>
          <p:cNvSpPr/>
          <p:nvPr/>
        </p:nvSpPr>
        <p:spPr>
          <a:xfrm>
            <a:off x="84779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Прямая соединительная линия 55"/>
          <p:cNvSpPr/>
          <p:nvPr/>
        </p:nvSpPr>
        <p:spPr>
          <a:xfrm>
            <a:off x="10177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Прямая соединительная линия 56"/>
          <p:cNvSpPr/>
          <p:nvPr/>
        </p:nvSpPr>
        <p:spPr>
          <a:xfrm>
            <a:off x="11869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8" name="Прямая соединительная линия 57"/>
          <p:cNvSpPr/>
          <p:nvPr/>
        </p:nvSpPr>
        <p:spPr>
          <a:xfrm>
            <a:off x="13568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9" name="Прямая соединительная линия 58"/>
          <p:cNvSpPr/>
          <p:nvPr/>
        </p:nvSpPr>
        <p:spPr>
          <a:xfrm>
            <a:off x="15264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0" name="Прямая соединительная линия 59"/>
          <p:cNvSpPr/>
          <p:nvPr/>
        </p:nvSpPr>
        <p:spPr>
          <a:xfrm>
            <a:off x="16959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1" name="Прямая соединительная линия 60"/>
          <p:cNvSpPr/>
          <p:nvPr/>
        </p:nvSpPr>
        <p:spPr>
          <a:xfrm>
            <a:off x="18658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2" name="Прямая соединительная линия 61"/>
          <p:cNvSpPr/>
          <p:nvPr/>
        </p:nvSpPr>
        <p:spPr>
          <a:xfrm>
            <a:off x="203543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3" name="Прямая соединительная линия 62"/>
          <p:cNvSpPr/>
          <p:nvPr/>
        </p:nvSpPr>
        <p:spPr>
          <a:xfrm>
            <a:off x="22053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4" name="Прямая соединительная линия 63"/>
          <p:cNvSpPr/>
          <p:nvPr/>
        </p:nvSpPr>
        <p:spPr>
          <a:xfrm>
            <a:off x="23745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Прямая соединительная линия 64"/>
          <p:cNvSpPr/>
          <p:nvPr/>
        </p:nvSpPr>
        <p:spPr>
          <a:xfrm>
            <a:off x="254411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6" name="Прямая соединительная линия 65"/>
          <p:cNvSpPr/>
          <p:nvPr/>
        </p:nvSpPr>
        <p:spPr>
          <a:xfrm>
            <a:off x="27140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Прямая соединительная линия 66"/>
          <p:cNvSpPr/>
          <p:nvPr/>
        </p:nvSpPr>
        <p:spPr>
          <a:xfrm>
            <a:off x="28836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Прямая соединительная линия 67"/>
          <p:cNvSpPr/>
          <p:nvPr/>
        </p:nvSpPr>
        <p:spPr>
          <a:xfrm>
            <a:off x="30531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Прямая соединительная линия 68"/>
          <p:cNvSpPr/>
          <p:nvPr/>
        </p:nvSpPr>
        <p:spPr>
          <a:xfrm>
            <a:off x="32230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0" name="Прямая соединительная линия 69"/>
          <p:cNvSpPr/>
          <p:nvPr/>
        </p:nvSpPr>
        <p:spPr>
          <a:xfrm>
            <a:off x="33922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Прямая соединительная линия 70"/>
          <p:cNvSpPr/>
          <p:nvPr/>
        </p:nvSpPr>
        <p:spPr>
          <a:xfrm>
            <a:off x="35622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Прямая соединительная линия 71"/>
          <p:cNvSpPr/>
          <p:nvPr/>
        </p:nvSpPr>
        <p:spPr>
          <a:xfrm>
            <a:off x="37317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3" name="Прямая соединительная линия 72"/>
          <p:cNvSpPr/>
          <p:nvPr/>
        </p:nvSpPr>
        <p:spPr>
          <a:xfrm>
            <a:off x="39013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4" name="Прямая соединительная линия 73"/>
          <p:cNvSpPr/>
          <p:nvPr/>
        </p:nvSpPr>
        <p:spPr>
          <a:xfrm>
            <a:off x="40712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5" name="Прямая соединительная линия 74"/>
          <p:cNvSpPr/>
          <p:nvPr/>
        </p:nvSpPr>
        <p:spPr>
          <a:xfrm>
            <a:off x="42408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6" name="Прямая соединительная линия 75"/>
          <p:cNvSpPr/>
          <p:nvPr/>
        </p:nvSpPr>
        <p:spPr>
          <a:xfrm>
            <a:off x="44103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7" name="Прямая соединительная линия 76"/>
          <p:cNvSpPr/>
          <p:nvPr/>
        </p:nvSpPr>
        <p:spPr>
          <a:xfrm>
            <a:off x="45799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8" name="Прямая соединительная линия 77"/>
          <p:cNvSpPr/>
          <p:nvPr/>
        </p:nvSpPr>
        <p:spPr>
          <a:xfrm>
            <a:off x="47494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Прямая соединительная линия 78"/>
          <p:cNvSpPr/>
          <p:nvPr/>
        </p:nvSpPr>
        <p:spPr>
          <a:xfrm>
            <a:off x="49194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Прямая соединительная линия 79"/>
          <p:cNvSpPr/>
          <p:nvPr/>
        </p:nvSpPr>
        <p:spPr>
          <a:xfrm>
            <a:off x="50889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Прямая соединительная линия 80"/>
          <p:cNvSpPr/>
          <p:nvPr/>
        </p:nvSpPr>
        <p:spPr>
          <a:xfrm>
            <a:off x="52585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Прямая соединительная линия 81"/>
          <p:cNvSpPr/>
          <p:nvPr/>
        </p:nvSpPr>
        <p:spPr>
          <a:xfrm>
            <a:off x="54284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Прямая соединительная линия 82"/>
          <p:cNvSpPr/>
          <p:nvPr/>
        </p:nvSpPr>
        <p:spPr>
          <a:xfrm>
            <a:off x="55980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4" name="Прямая соединительная линия 83"/>
          <p:cNvSpPr/>
          <p:nvPr/>
        </p:nvSpPr>
        <p:spPr>
          <a:xfrm>
            <a:off x="57672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5" name="Прямая соединительная линия 84"/>
          <p:cNvSpPr/>
          <p:nvPr/>
        </p:nvSpPr>
        <p:spPr>
          <a:xfrm>
            <a:off x="593711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6" name="Прямая соединительная линия 85"/>
          <p:cNvSpPr/>
          <p:nvPr/>
        </p:nvSpPr>
        <p:spPr>
          <a:xfrm>
            <a:off x="610667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7" name="Прямая соединительная линия 86"/>
          <p:cNvSpPr/>
          <p:nvPr/>
        </p:nvSpPr>
        <p:spPr>
          <a:xfrm>
            <a:off x="627660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8" name="Прямая соединительная линия 87"/>
          <p:cNvSpPr/>
          <p:nvPr/>
        </p:nvSpPr>
        <p:spPr>
          <a:xfrm>
            <a:off x="64461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9" name="Прямая соединительная линия 88"/>
          <p:cNvSpPr/>
          <p:nvPr/>
        </p:nvSpPr>
        <p:spPr>
          <a:xfrm>
            <a:off x="66157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0" name="Прямая соединительная линия 89"/>
          <p:cNvSpPr/>
          <p:nvPr/>
        </p:nvSpPr>
        <p:spPr>
          <a:xfrm>
            <a:off x="67852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1" name="Прямая соединительная линия 90"/>
          <p:cNvSpPr/>
          <p:nvPr/>
        </p:nvSpPr>
        <p:spPr>
          <a:xfrm>
            <a:off x="69548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2" name="Прямая соединительная линия 91"/>
          <p:cNvSpPr/>
          <p:nvPr/>
        </p:nvSpPr>
        <p:spPr>
          <a:xfrm>
            <a:off x="71247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3" name="Прямая соединительная линия 92"/>
          <p:cNvSpPr/>
          <p:nvPr/>
        </p:nvSpPr>
        <p:spPr>
          <a:xfrm>
            <a:off x="729431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4" name="Прямая соединительная линия 93"/>
          <p:cNvSpPr/>
          <p:nvPr/>
        </p:nvSpPr>
        <p:spPr>
          <a:xfrm>
            <a:off x="74638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5" name="Прямая соединительная линия 94"/>
          <p:cNvSpPr/>
          <p:nvPr/>
        </p:nvSpPr>
        <p:spPr>
          <a:xfrm>
            <a:off x="763379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Прямая соединительная линия 95"/>
          <p:cNvSpPr/>
          <p:nvPr/>
        </p:nvSpPr>
        <p:spPr>
          <a:xfrm>
            <a:off x="78033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7" name="Прямая соединительная линия 96"/>
          <p:cNvSpPr/>
          <p:nvPr/>
        </p:nvSpPr>
        <p:spPr>
          <a:xfrm>
            <a:off x="79725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Прямая соединительная линия 97"/>
          <p:cNvSpPr/>
          <p:nvPr/>
        </p:nvSpPr>
        <p:spPr>
          <a:xfrm>
            <a:off x="81424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Прямая соединительная линия 98"/>
          <p:cNvSpPr/>
          <p:nvPr/>
        </p:nvSpPr>
        <p:spPr>
          <a:xfrm>
            <a:off x="831203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0" name="Прямая соединительная линия 99"/>
          <p:cNvSpPr/>
          <p:nvPr/>
        </p:nvSpPr>
        <p:spPr>
          <a:xfrm>
            <a:off x="84819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1" name="Прямая соединительная линия 100"/>
          <p:cNvSpPr/>
          <p:nvPr/>
        </p:nvSpPr>
        <p:spPr>
          <a:xfrm>
            <a:off x="86515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2" name="Прямая соединительная линия 101"/>
          <p:cNvSpPr/>
          <p:nvPr/>
        </p:nvSpPr>
        <p:spPr>
          <a:xfrm>
            <a:off x="88210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3" name="Прямая соединительная линия 102"/>
          <p:cNvSpPr/>
          <p:nvPr/>
        </p:nvSpPr>
        <p:spPr>
          <a:xfrm>
            <a:off x="89906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4" name="Прямая соединительная линия 103"/>
          <p:cNvSpPr/>
          <p:nvPr/>
        </p:nvSpPr>
        <p:spPr>
          <a:xfrm>
            <a:off x="9160199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5" name="Прямая соединительная линия 104"/>
          <p:cNvSpPr/>
          <p:nvPr/>
        </p:nvSpPr>
        <p:spPr>
          <a:xfrm>
            <a:off x="93297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6" name="Прямая соединительная линия 105"/>
          <p:cNvSpPr/>
          <p:nvPr/>
        </p:nvSpPr>
        <p:spPr>
          <a:xfrm>
            <a:off x="949968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7" name="Прямая соединительная линия 106"/>
          <p:cNvSpPr/>
          <p:nvPr/>
        </p:nvSpPr>
        <p:spPr>
          <a:xfrm>
            <a:off x="966924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8" name="Прямая соединительная линия 107"/>
          <p:cNvSpPr/>
          <p:nvPr/>
        </p:nvSpPr>
        <p:spPr>
          <a:xfrm>
            <a:off x="983916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9" name="Прямая соединительная линия 108"/>
          <p:cNvSpPr/>
          <p:nvPr/>
        </p:nvSpPr>
        <p:spPr>
          <a:xfrm>
            <a:off x="10008720" y="-360"/>
            <a:ext cx="0" cy="7562160"/>
          </a:xfrm>
          <a:prstGeom prst="line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503280" y="5581080"/>
            <a:ext cx="303840" cy="282600"/>
            <a:chOff x="503280" y="5581080"/>
            <a:chExt cx="303840" cy="282600"/>
          </a:xfrm>
        </p:grpSpPr>
        <p:sp>
          <p:nvSpPr>
            <p:cNvPr id="111" name="Полилиния 110"/>
            <p:cNvSpPr/>
            <p:nvPr/>
          </p:nvSpPr>
          <p:spPr>
            <a:xfrm>
              <a:off x="503280" y="5598000"/>
              <a:ext cx="287640" cy="26568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69696"/>
            </a:solidFill>
            <a:ln w="9360">
              <a:solidFill>
                <a:srgbClr val="969696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519840" y="5581080"/>
              <a:ext cx="287280" cy="26496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333333"/>
            </a:solidFill>
            <a:ln w="9360">
              <a:solidFill>
                <a:srgbClr val="333333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03280" y="1718640"/>
            <a:ext cx="303840" cy="282600"/>
            <a:chOff x="503280" y="1718640"/>
            <a:chExt cx="303840" cy="282600"/>
          </a:xfrm>
        </p:grpSpPr>
        <p:sp>
          <p:nvSpPr>
            <p:cNvPr id="114" name="Полилиния 113"/>
            <p:cNvSpPr/>
            <p:nvPr/>
          </p:nvSpPr>
          <p:spPr>
            <a:xfrm>
              <a:off x="503280" y="1735560"/>
              <a:ext cx="287640" cy="26568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69696"/>
            </a:solidFill>
            <a:ln w="9360">
              <a:solidFill>
                <a:srgbClr val="969696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519840" y="1718640"/>
              <a:ext cx="287280" cy="26496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333333"/>
            </a:solidFill>
            <a:ln w="9360">
              <a:solidFill>
                <a:srgbClr val="333333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116" name="Заголовок 115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17" name="Текст 116"/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91960" marR="0" lvl="0" indent="-291960" algn="l" hangingPunct="1">
              <a:lnSpc>
                <a:spcPct val="105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487080" algn="l"/>
                <a:tab pos="1266480" algn="l"/>
                <a:tab pos="2046239" algn="l"/>
                <a:tab pos="2825640" algn="l"/>
                <a:tab pos="3605039" algn="l"/>
                <a:tab pos="4384440" algn="l"/>
                <a:tab pos="5163840" algn="l"/>
                <a:tab pos="5943600" algn="l"/>
                <a:tab pos="6723000" algn="l"/>
                <a:tab pos="7502400" algn="l"/>
                <a:tab pos="8281800" algn="l"/>
                <a:tab pos="9061200" algn="l"/>
                <a:tab pos="9840600" algn="l"/>
                <a:tab pos="10620360" algn="l"/>
              </a:tabLst>
              <a:defRPr lang="ru-RU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defPPr>
            <a:lvl1pPr marL="291960" marR="0" lvl="0" indent="-291960" algn="l" hangingPunct="1">
              <a:lnSpc>
                <a:spcPct val="105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487080" algn="l"/>
                <a:tab pos="1266480" algn="l"/>
                <a:tab pos="2046239" algn="l"/>
                <a:tab pos="2825640" algn="l"/>
                <a:tab pos="3605039" algn="l"/>
                <a:tab pos="4384440" algn="l"/>
                <a:tab pos="5163840" algn="l"/>
                <a:tab pos="5943600" algn="l"/>
                <a:tab pos="6723000" algn="l"/>
                <a:tab pos="7502400" algn="l"/>
                <a:tab pos="8281800" algn="l"/>
                <a:tab pos="9061200" algn="l"/>
                <a:tab pos="9840600" algn="l"/>
                <a:tab pos="10620360" algn="l"/>
              </a:tabLst>
              <a:defRPr lang="ru-RU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  <a:lvl2pPr marL="633240" marR="0" lvl="1" indent="-244440" algn="l" hangingPunct="1">
              <a:lnSpc>
                <a:spcPct val="105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45800" algn="l"/>
                <a:tab pos="925200" algn="l"/>
                <a:tab pos="1704960" algn="l"/>
                <a:tab pos="2484360" algn="l"/>
                <a:tab pos="3263760" algn="l"/>
                <a:tab pos="4043159" algn="l"/>
                <a:tab pos="4822560" algn="l"/>
                <a:tab pos="5601960" algn="l"/>
                <a:tab pos="6381720" algn="l"/>
                <a:tab pos="7161120" algn="l"/>
                <a:tab pos="7940520" algn="l"/>
                <a:tab pos="8719920" algn="l"/>
                <a:tab pos="9499320" algn="l"/>
                <a:tab pos="10278720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2pPr>
            <a:lvl3pPr marL="974520" marR="0" lvl="2" indent="-195120" algn="l" hangingPunct="1">
              <a:lnSpc>
                <a:spcPct val="105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  <a:tab pos="993744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3pPr>
            <a:lvl4pPr marL="1363320" marR="0" lvl="3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5120" algn="l"/>
                <a:tab pos="974520" algn="l"/>
                <a:tab pos="1753920" algn="l"/>
                <a:tab pos="2533320" algn="l"/>
                <a:tab pos="3313080" algn="l"/>
                <a:tab pos="4092480" algn="l"/>
                <a:tab pos="4871880" algn="l"/>
                <a:tab pos="5651279" algn="l"/>
                <a:tab pos="6430680" algn="l"/>
                <a:tab pos="7210079" algn="l"/>
                <a:tab pos="7989840" algn="l"/>
                <a:tab pos="8769240" algn="l"/>
                <a:tab pos="95486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4pPr>
            <a:lvl5pPr marL="1753920" marR="0" lvl="4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5pPr>
            <a:lvl6pPr marL="1753920" marR="0" lvl="5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6pPr>
            <a:lvl7pPr marL="1753920" marR="0" lvl="6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7pPr>
            <a:lvl8pPr marL="1753920" marR="0" lvl="7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1">
        <a:lnSpc>
          <a:spcPct val="105000"/>
        </a:lnSpc>
        <a:spcBef>
          <a:spcPts val="0"/>
        </a:spcBef>
        <a:spcAft>
          <a:spcPts val="0"/>
        </a:spcAft>
        <a:tabLst>
          <a:tab pos="0" algn="l"/>
          <a:tab pos="779400" algn="l"/>
          <a:tab pos="1558800" algn="l"/>
          <a:tab pos="2338200" algn="l"/>
          <a:tab pos="3117600" algn="l"/>
          <a:tab pos="3897000" algn="l"/>
          <a:tab pos="4676760" algn="l"/>
          <a:tab pos="5456160" algn="l"/>
          <a:tab pos="6235560" algn="l"/>
          <a:tab pos="7014959" algn="l"/>
          <a:tab pos="7794360" algn="l"/>
          <a:tab pos="8573760" algn="l"/>
          <a:tab pos="9353519" algn="l"/>
          <a:tab pos="10132920" algn="l"/>
          <a:tab pos="10912320" algn="l"/>
        </a:tabLst>
        <a:defRPr lang="ru-RU" sz="24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Tahoma" pitchFamily="2"/>
        </a:defRPr>
      </a:lvl1pPr>
    </p:titleStyle>
    <p:bodyStyle>
      <a:lvl1pPr marL="0" marR="0" indent="0" algn="l" rtl="0" hangingPunct="1">
        <a:lnSpc>
          <a:spcPct val="105000"/>
        </a:lnSpc>
        <a:spcBef>
          <a:spcPts val="675"/>
        </a:spcBef>
        <a:spcAft>
          <a:spcPts val="0"/>
        </a:spcAft>
        <a:tabLst>
          <a:tab pos="487080" algn="l"/>
          <a:tab pos="1266480" algn="l"/>
          <a:tab pos="2046239" algn="l"/>
          <a:tab pos="2825640" algn="l"/>
          <a:tab pos="3605039" algn="l"/>
          <a:tab pos="4384440" algn="l"/>
          <a:tab pos="5163840" algn="l"/>
          <a:tab pos="5943600" algn="l"/>
          <a:tab pos="6723000" algn="l"/>
          <a:tab pos="7502400" algn="l"/>
          <a:tab pos="8281800" algn="l"/>
          <a:tab pos="9061200" algn="l"/>
          <a:tab pos="9840600" algn="l"/>
          <a:tab pos="10620360" algn="l"/>
        </a:tabLst>
        <a:defRPr lang="ru-RU" sz="27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66">
                <a:alpha val="60000"/>
              </a:srgbClr>
            </a:gs>
          </a:gsLst>
          <a:path path="circle">
            <a:fillToRect l="20000" t="100000" r="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7280" y="-720"/>
            <a:ext cx="10040760" cy="756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892" h="21006">
                <a:moveTo>
                  <a:pt x="27892" y="0"/>
                </a:moveTo>
                <a:cubicBezTo>
                  <a:pt x="2281" y="4245"/>
                  <a:pt x="0" y="21006"/>
                  <a:pt x="0" y="21006"/>
                </a:cubicBezTo>
              </a:path>
            </a:pathLst>
          </a:custGeom>
          <a:noFill/>
          <a:ln w="36000">
            <a:solidFill>
              <a:srgbClr val="333366"/>
            </a:solidFill>
            <a:prstDash val="solid"/>
          </a:ln>
        </p:spPr>
        <p:txBody>
          <a:bodyPr vert="horz" lIns="18000" tIns="18000" rIns="18000" bIns="18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60" y="6795360"/>
            <a:ext cx="381960" cy="3830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20" y="5923799"/>
            <a:ext cx="643320" cy="6462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06240" y="5005800"/>
            <a:ext cx="723599" cy="72647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11680" y="3959640"/>
            <a:ext cx="924480" cy="9288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987199" y="2603880"/>
            <a:ext cx="1325520" cy="13305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346919" y="1264680"/>
            <a:ext cx="1592280" cy="159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176440" y="154800"/>
            <a:ext cx="1898640" cy="190583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556760" y="360"/>
            <a:ext cx="2518920" cy="1573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98" h="4371">
                <a:moveTo>
                  <a:pt x="4718" y="4151"/>
                </a:moveTo>
                <a:lnTo>
                  <a:pt x="4128" y="4315"/>
                </a:lnTo>
                <a:lnTo>
                  <a:pt x="3499" y="4371"/>
                </a:lnTo>
                <a:lnTo>
                  <a:pt x="2869" y="4315"/>
                </a:lnTo>
                <a:lnTo>
                  <a:pt x="2277" y="4151"/>
                </a:lnTo>
                <a:lnTo>
                  <a:pt x="1732" y="3892"/>
                </a:lnTo>
                <a:lnTo>
                  <a:pt x="1245" y="3545"/>
                </a:lnTo>
                <a:lnTo>
                  <a:pt x="822" y="3121"/>
                </a:lnTo>
                <a:lnTo>
                  <a:pt x="477" y="2632"/>
                </a:lnTo>
                <a:lnTo>
                  <a:pt x="218" y="2084"/>
                </a:lnTo>
                <a:lnTo>
                  <a:pt x="55" y="1490"/>
                </a:lnTo>
                <a:lnTo>
                  <a:pt x="0" y="859"/>
                </a:lnTo>
                <a:lnTo>
                  <a:pt x="55" y="227"/>
                </a:lnTo>
                <a:lnTo>
                  <a:pt x="117" y="0"/>
                </a:lnTo>
                <a:lnTo>
                  <a:pt x="6998" y="0"/>
                </a:lnTo>
                <a:lnTo>
                  <a:pt x="6998" y="235"/>
                </a:lnTo>
                <a:lnTo>
                  <a:pt x="6998" y="859"/>
                </a:lnTo>
                <a:lnTo>
                  <a:pt x="6941" y="1490"/>
                </a:lnTo>
                <a:lnTo>
                  <a:pt x="6779" y="2084"/>
                </a:lnTo>
                <a:lnTo>
                  <a:pt x="6520" y="2632"/>
                </a:lnTo>
                <a:lnTo>
                  <a:pt x="6175" y="3121"/>
                </a:lnTo>
                <a:lnTo>
                  <a:pt x="5752" y="3545"/>
                </a:lnTo>
                <a:lnTo>
                  <a:pt x="5264" y="3892"/>
                </a:lnTo>
                <a:close/>
              </a:path>
            </a:pathLst>
          </a:custGeom>
          <a:solidFill>
            <a:srgbClr val="333366"/>
          </a:solidFill>
          <a:ln w="0">
            <a:solidFill>
              <a:srgbClr val="666699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20" y="-360"/>
            <a:ext cx="10076760" cy="7562160"/>
          </a:xfrm>
          <a:prstGeom prst="rect">
            <a:avLst/>
          </a:prstGeom>
          <a:gradFill>
            <a:gsLst>
              <a:gs pos="0">
                <a:srgbClr val="666699">
                  <a:alpha val="35000"/>
                </a:srgbClr>
              </a:gs>
              <a:gs pos="100000">
                <a:srgbClr val="000000"/>
              </a:gs>
            </a:gsLst>
            <a:lin ang="5400000"/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740159" y="627480"/>
            <a:ext cx="86047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13" name="Текст 12"/>
          <p:cNvSpPr txBox="1">
            <a:spLocks noGrp="1"/>
          </p:cNvSpPr>
          <p:nvPr>
            <p:ph type="body" idx="1"/>
          </p:nvPr>
        </p:nvSpPr>
        <p:spPr>
          <a:xfrm>
            <a:off x="740159" y="2102040"/>
            <a:ext cx="860472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FFFFFF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" y="2048399"/>
            <a:ext cx="612720" cy="5512680"/>
          </a:xfrm>
          <a:prstGeom prst="rect">
            <a:avLst/>
          </a:prstGeom>
          <a:solidFill>
            <a:srgbClr val="DC23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00" y="360"/>
            <a:ext cx="9359640" cy="1918800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740520" y="2036879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Arial" pitchFamily="34"/>
                <a:ea typeface="MS P ゴシック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720" y="1905480"/>
            <a:ext cx="10076760" cy="195840"/>
          </a:xfrm>
          <a:prstGeom prst="rect">
            <a:avLst/>
          </a:prstGeom>
          <a:solidFill>
            <a:srgbClr val="999999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560" y="-360"/>
            <a:ext cx="182520" cy="7562160"/>
          </a:xfrm>
          <a:prstGeom prst="rect">
            <a:avLst/>
          </a:prstGeom>
          <a:solidFill>
            <a:srgbClr val="999999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Arial" pitchFamily="34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latin typeface="Arial" pitchFamily="34"/>
          <a:cs typeface="Tahoma" pitchFamily="2"/>
        </a:defRPr>
      </a:lvl1pPr>
    </p:bodyStyle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7FF"/>
            </a:gs>
            <a:gs pos="100000">
              <a:srgbClr val="00008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rot="10800000">
            <a:off x="842" y="650"/>
            <a:ext cx="5216760" cy="1017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92" h="2828">
                <a:moveTo>
                  <a:pt x="14492" y="-2830"/>
                </a:moveTo>
                <a:lnTo>
                  <a:pt x="14492" y="-4066"/>
                </a:lnTo>
                <a:lnTo>
                  <a:pt x="13787" y="-4461"/>
                </a:lnTo>
                <a:lnTo>
                  <a:pt x="13086" y="-4765"/>
                </a:lnTo>
                <a:lnTo>
                  <a:pt x="12336" y="-5027"/>
                </a:lnTo>
                <a:lnTo>
                  <a:pt x="11550" y="-5248"/>
                </a:lnTo>
                <a:lnTo>
                  <a:pt x="10727" y="-5424"/>
                </a:lnTo>
                <a:lnTo>
                  <a:pt x="9869" y="-5552"/>
                </a:lnTo>
                <a:lnTo>
                  <a:pt x="8984" y="-5632"/>
                </a:lnTo>
                <a:lnTo>
                  <a:pt x="8077" y="-5658"/>
                </a:lnTo>
                <a:lnTo>
                  <a:pt x="7166" y="-5632"/>
                </a:lnTo>
                <a:lnTo>
                  <a:pt x="6280" y="-5552"/>
                </a:lnTo>
                <a:lnTo>
                  <a:pt x="5423" y="-5424"/>
                </a:lnTo>
                <a:lnTo>
                  <a:pt x="4601" y="-5248"/>
                </a:lnTo>
                <a:lnTo>
                  <a:pt x="3812" y="-5027"/>
                </a:lnTo>
                <a:lnTo>
                  <a:pt x="3064" y="-4765"/>
                </a:lnTo>
                <a:lnTo>
                  <a:pt x="2360" y="-4461"/>
                </a:lnTo>
                <a:lnTo>
                  <a:pt x="1708" y="-4123"/>
                </a:lnTo>
                <a:lnTo>
                  <a:pt x="1105" y="-3750"/>
                </a:lnTo>
                <a:lnTo>
                  <a:pt x="557" y="-3343"/>
                </a:lnTo>
                <a:lnTo>
                  <a:pt x="68" y="-2908"/>
                </a:lnTo>
                <a:lnTo>
                  <a:pt x="0" y="-2830"/>
                </a:lnTo>
                <a:close/>
              </a:path>
            </a:pathLst>
          </a:cu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path path="circle">
              <a:fillToRect l="30000" t="50000" r="70000" b="50000"/>
            </a:path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20" y="5402520"/>
            <a:ext cx="10076760" cy="2158920"/>
          </a:xfrm>
          <a:prstGeom prst="rect">
            <a:avLst/>
          </a:pr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60" y="6459840"/>
            <a:ext cx="5237279" cy="110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549" h="3060">
                <a:moveTo>
                  <a:pt x="93" y="3060"/>
                </a:moveTo>
                <a:lnTo>
                  <a:pt x="93" y="2103"/>
                </a:lnTo>
                <a:lnTo>
                  <a:pt x="0" y="2066"/>
                </a:lnTo>
                <a:lnTo>
                  <a:pt x="586" y="1659"/>
                </a:lnTo>
                <a:lnTo>
                  <a:pt x="1219" y="1291"/>
                </a:lnTo>
                <a:lnTo>
                  <a:pt x="1897" y="964"/>
                </a:lnTo>
                <a:lnTo>
                  <a:pt x="2619" y="680"/>
                </a:lnTo>
                <a:lnTo>
                  <a:pt x="3382" y="441"/>
                </a:lnTo>
                <a:lnTo>
                  <a:pt x="4179" y="252"/>
                </a:lnTo>
                <a:lnTo>
                  <a:pt x="5006" y="112"/>
                </a:lnTo>
                <a:lnTo>
                  <a:pt x="5862" y="29"/>
                </a:lnTo>
                <a:lnTo>
                  <a:pt x="6743" y="0"/>
                </a:lnTo>
                <a:lnTo>
                  <a:pt x="7623" y="29"/>
                </a:lnTo>
                <a:lnTo>
                  <a:pt x="8476" y="112"/>
                </a:lnTo>
                <a:lnTo>
                  <a:pt x="9305" y="252"/>
                </a:lnTo>
                <a:lnTo>
                  <a:pt x="10101" y="441"/>
                </a:lnTo>
                <a:lnTo>
                  <a:pt x="10865" y="680"/>
                </a:lnTo>
                <a:lnTo>
                  <a:pt x="11586" y="964"/>
                </a:lnTo>
                <a:lnTo>
                  <a:pt x="12265" y="1291"/>
                </a:lnTo>
                <a:lnTo>
                  <a:pt x="12898" y="1659"/>
                </a:lnTo>
                <a:lnTo>
                  <a:pt x="13483" y="2066"/>
                </a:lnTo>
                <a:lnTo>
                  <a:pt x="14013" y="2505"/>
                </a:lnTo>
                <a:lnTo>
                  <a:pt x="14484" y="2977"/>
                </a:lnTo>
                <a:lnTo>
                  <a:pt x="14549" y="3060"/>
                </a:lnTo>
                <a:close/>
              </a:path>
            </a:pathLst>
          </a:custGeom>
          <a:gradFill>
            <a:gsLst>
              <a:gs pos="0">
                <a:srgbClr val="2300DC"/>
              </a:gs>
              <a:gs pos="100000">
                <a:srgbClr val="000080"/>
              </a:gs>
            </a:gsLst>
            <a:lin ang="162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cs typeface="Tahoma" pitchFamily="2"/>
        </a:defRPr>
      </a:lvl1pPr>
    </p:bodyStyle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920" y="1893240"/>
            <a:ext cx="9671760" cy="566783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520" y="55548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360"/>
            <a:ext cx="181800" cy="91908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" y="2381760"/>
            <a:ext cx="181800" cy="91908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" y="1168560"/>
            <a:ext cx="181800" cy="91908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1" i="0" u="none" strike="noStrike">
          <a:ln>
            <a:noFill/>
          </a:ln>
          <a:solidFill>
            <a:srgbClr val="333333"/>
          </a:solidFill>
          <a:latin typeface="Albany" pitchFamily="34"/>
          <a:ea typeface="DejaVu Sans" pitchFamily="2"/>
          <a:cs typeface="DejaVu Sans" pitchFamily="2"/>
        </a:defRPr>
      </a:lvl1pPr>
    </p:titleStyle>
    <p:bodyStyle>
      <a:lvl1pPr marL="0" marR="0" indent="0" algn="l" rtl="0" hangingPunct="0">
        <a:tabLst/>
        <a:defRPr lang="ru-RU" sz="3200" b="0" i="0" u="none" strike="noStrike">
          <a:ln>
            <a:noFill/>
          </a:ln>
          <a:solidFill>
            <a:srgbClr val="000000"/>
          </a:solidFill>
          <a:latin typeface="Albany" pitchFamily="34"/>
          <a:ea typeface="DejaVu Sans" pitchFamily="2"/>
          <a:cs typeface="DejaVu Sans" pitchFamily="2"/>
        </a:defRPr>
      </a:lvl1pPr>
    </p:bodyStyle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>
                <a:alpha val="85000"/>
              </a:srgbClr>
            </a:gs>
            <a:gs pos="100000">
              <a:srgbClr val="000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60" y="62640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60" y="210060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10509" t="116364"/>
          <a:stretch>
            <a:fillRect/>
          </a:stretch>
        </p:blipFill>
        <p:spPr>
          <a:xfrm>
            <a:off x="360" y="360"/>
            <a:ext cx="4884840" cy="60685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72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Pulse para editar el formato del texto de título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76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ts val="1178"/>
              <a:buNone/>
              <a:defRPr lang="ru-RU" sz="32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ts val="1178"/>
              <a:buBlip>
                <a:blip r:embed="rId14"/>
              </a:buBlip>
              <a:defRPr lang="ru-RU" sz="32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ts val="1178"/>
              <a:buBlip>
                <a:blip r:embed="rId14"/>
              </a:buBlip>
              <a:defRPr lang="ru-RU" sz="28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ts val="1178"/>
              <a:buBlip>
                <a:blip r:embed="rId14"/>
              </a:buBlip>
              <a:defRPr lang="ru-RU" sz="24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ts val="1178"/>
              <a:buBlip>
                <a:blip r:embed="rId14"/>
              </a:buBlip>
              <a:defRPr lang="ru-RU" sz="2000" b="0" i="0" u="none" strike="noStrike">
                <a:ln>
                  <a:noFill/>
                </a:ln>
                <a:solidFill>
                  <a:srgbClr val="CCCC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/>
              <a:t>Pulse para editar los formatos del texto del esquema</a:t>
            </a:r>
          </a:p>
          <a:p>
            <a:pPr lvl="1"/>
            <a:r>
              <a:rPr lang="ru-RU"/>
              <a:t>Segundo nivel del esquema</a:t>
            </a:r>
          </a:p>
          <a:p>
            <a:pPr lvl="2"/>
            <a:r>
              <a:rPr lang="ru-RU"/>
              <a:t>Tercer nivel del esquema</a:t>
            </a:r>
          </a:p>
          <a:p>
            <a:pPr lvl="3"/>
            <a:r>
              <a:rPr lang="ru-RU"/>
              <a:t>Cuarto nivel del esquema</a:t>
            </a:r>
          </a:p>
          <a:p>
            <a:pPr lvl="4"/>
            <a:r>
              <a:rPr lang="ru-RU"/>
              <a:t>Quinto nivel del esquema</a:t>
            </a:r>
          </a:p>
          <a:p>
            <a:pPr lvl="5"/>
            <a:r>
              <a:rPr lang="ru-RU"/>
              <a:t>Sexto nivel del esquema</a:t>
            </a:r>
          </a:p>
          <a:p>
            <a:pPr lvl="6"/>
            <a:r>
              <a:rPr lang="ru-RU"/>
              <a:t>Séptimo nivel del esquema</a:t>
            </a:r>
          </a:p>
          <a:p>
            <a:pPr lvl="7"/>
            <a:r>
              <a:rPr lang="ru-RU"/>
              <a:t>Octavo nivel del esquema</a:t>
            </a:r>
          </a:p>
          <a:p>
            <a:pPr lvl="8"/>
            <a:r>
              <a:rPr lang="ru-RU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0">
        <a:buNone/>
        <a:tabLst/>
        <a:defRPr lang="ru-RU" sz="4400" b="0" i="0" u="none" strike="noStrike">
          <a:ln w="0">
            <a:solidFill>
              <a:srgbClr val="6B0094"/>
            </a:solidFill>
            <a:prstDash val="solid"/>
          </a:ln>
          <a:noFill/>
          <a:effectLst>
            <a:outerShdw dist="17961" dir="2700000">
              <a:scrgbClr r="0" g="0" b="0"/>
            </a:outerShdw>
          </a:effectLst>
          <a:latin typeface="Georgia" pitchFamily="34"/>
          <a:ea typeface="Lucida Sans Unicode" pitchFamily="2"/>
          <a:cs typeface="Tahoma" pitchFamily="2"/>
        </a:defRPr>
      </a:lvl1pPr>
    </p:titleStyle>
    <p:bodyStyle>
      <a:lvl1pPr marL="0" marR="0" lvl="0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1pPr>
      <a:lvl2pPr marL="0" marR="0" lvl="1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2pPr>
      <a:lvl3pPr marL="0" marR="0" lvl="2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3pPr>
      <a:lvl4pPr marL="0" marR="0" lvl="3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4pPr>
      <a:lvl5pPr marL="0" marR="0" lvl="4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5pPr>
      <a:lvl6pPr marL="0" marR="0" lvl="5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6pPr>
      <a:lvl7pPr marL="0" marR="0" lvl="6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7pPr>
      <a:lvl8pPr marL="0" marR="0" lvl="7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8pPr>
      <a:lvl9pPr marL="0" marR="0" lvl="8" indent="0" rtl="0" hangingPunct="0">
        <a:buSzPts val="1178"/>
        <a:buBlip>
          <a:blip r:embed="rId14"/>
        </a:buBlip>
        <a:tabLst/>
        <a:defRPr lang="ru-RU">
          <a:ea typeface=""/>
          <a:cs typeface=""/>
        </a:defRPr>
      </a:lvl9pPr>
    </p:bodyStyle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DA647"/>
            </a:gs>
            <a:gs pos="100000">
              <a:srgbClr val="FFFFFF"/>
            </a:gs>
          </a:gsLst>
          <a:path path="circle">
            <a:fillToRect l="80000" r="2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Pulse para editar el formato del texto de título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76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/>
              <a:t>Pulse para editar los formatos del texto del esquema</a:t>
            </a:r>
          </a:p>
          <a:p>
            <a:pPr lvl="1"/>
            <a:r>
              <a:rPr lang="ru-RU"/>
              <a:t>Segundo nivel del esquema</a:t>
            </a:r>
          </a:p>
          <a:p>
            <a:pPr lvl="2"/>
            <a:r>
              <a:rPr lang="ru-RU"/>
              <a:t>Tercer nivel del esquema</a:t>
            </a:r>
          </a:p>
          <a:p>
            <a:pPr lvl="3"/>
            <a:r>
              <a:rPr lang="ru-RU"/>
              <a:t>Cuarto nivel del esquema</a:t>
            </a:r>
          </a:p>
          <a:p>
            <a:pPr lvl="4"/>
            <a:r>
              <a:rPr lang="ru-RU"/>
              <a:t>Quinto nivel del esquema</a:t>
            </a:r>
          </a:p>
          <a:p>
            <a:pPr lvl="5"/>
            <a:r>
              <a:rPr lang="ru-RU"/>
              <a:t>Sexto nivel del esquema</a:t>
            </a:r>
          </a:p>
          <a:p>
            <a:pPr lvl="6"/>
            <a:r>
              <a:rPr lang="ru-RU"/>
              <a:t>Séptimo nivel del esquema</a:t>
            </a:r>
          </a:p>
          <a:p>
            <a:pPr lvl="7"/>
            <a:r>
              <a:rPr lang="ru-RU"/>
              <a:t>Octavo nivel del esquema</a:t>
            </a:r>
          </a:p>
          <a:p>
            <a:pPr lvl="8"/>
            <a:r>
              <a:rPr lang="ru-RU"/>
              <a:t>Noveno nivel del esquema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460280" y="4830480"/>
            <a:ext cx="2615760" cy="254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0">
        <a:buNone/>
        <a:tabLst/>
        <a:defRPr lang="ru-RU" sz="4400" b="0" i="0" u="none" strike="noStrike">
          <a:ln>
            <a:noFill/>
          </a:ln>
          <a:solidFill>
            <a:srgbClr val="5C8526"/>
          </a:solidFill>
          <a:latin typeface="Tahoma" pitchFamily="34"/>
          <a:ea typeface="Lucida Sans Unicode" pitchFamily="2"/>
          <a:cs typeface="Tahoma" pitchFamily="2"/>
        </a:defRPr>
      </a:lvl1pPr>
    </p:titleStyle>
    <p:bodyStyle>
      <a:lvl1pPr marL="0" marR="0" lvl="0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1pPr>
      <a:lvl2pPr marL="0" marR="0" lvl="1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2pPr>
      <a:lvl3pPr marL="0" marR="0" lvl="2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3pPr>
      <a:lvl4pPr marL="0" marR="0" lvl="3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4pPr>
      <a:lvl5pPr marL="0" marR="0" lvl="4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5pPr>
      <a:lvl6pPr marL="0" marR="0" lvl="5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6pPr>
      <a:lvl7pPr marL="0" marR="0" lvl="6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7pPr>
      <a:lvl8pPr marL="0" marR="0" lvl="7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8pPr>
      <a:lvl9pPr marL="0" marR="0" lvl="8" indent="0" rtl="0" hangingPunct="0">
        <a:buClr>
          <a:srgbClr val="7DA647"/>
        </a:buClr>
        <a:buSzPct val="45000"/>
        <a:buFont typeface="StarSymbol"/>
        <a:buChar char="●"/>
        <a:tabLst/>
        <a:defRPr lang="ru-RU">
          <a:ea typeface=""/>
          <a:cs typeface=""/>
        </a:defRPr>
      </a:lvl9pPr>
    </p:bodyStyle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6000" y="-360"/>
            <a:ext cx="10112040" cy="7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334240" y="627480"/>
            <a:ext cx="70113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124360" y="-10126440"/>
            <a:ext cx="69980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151"/>
              </a:spcAft>
              <a:buClr>
                <a:srgbClr val="00FFFF"/>
              </a:buClr>
              <a:buSzPct val="45000"/>
              <a:buFont typeface="StarSymbol"/>
              <a:buNone/>
              <a:defRPr lang="ru-RU" sz="26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51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26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36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151"/>
        </a:spcAft>
        <a:tabLst/>
        <a:defRPr lang="ru-RU" sz="26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" y="-360"/>
            <a:ext cx="10076760" cy="7562160"/>
          </a:xfrm>
          <a:prstGeom prst="rect">
            <a:avLst/>
          </a:prstGeom>
          <a:gradFill>
            <a:gsLst>
              <a:gs pos="0">
                <a:srgbClr val="0099FF"/>
              </a:gs>
              <a:gs pos="100000">
                <a:srgbClr val="000080"/>
              </a:gs>
            </a:gsLst>
            <a:path path="circle">
              <a:fillToRect l="70000" t="50000" r="30000" b="50000"/>
            </a:path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440" y="63936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440" y="210060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horndale" pitchFamily="18"/>
                <a:ea typeface="ＭＳ Ｐ明朝" pitchFamily="18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-360"/>
            <a:ext cx="1513080" cy="756216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040" y="-360"/>
            <a:ext cx="38880" cy="7562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4400" y="747756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4400" y="7335000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4400" y="717804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4400" y="7034760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4400" y="687816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4400" y="6734879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4840" y="747756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34840" y="7335000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4840" y="717804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34840" y="7034760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34840" y="6878160"/>
            <a:ext cx="600120" cy="835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4840" y="6734879"/>
            <a:ext cx="600120" cy="78120"/>
          </a:xfrm>
          <a:prstGeom prst="rect">
            <a:avLst/>
          </a:prstGeom>
          <a:solidFill>
            <a:srgbClr val="808080">
              <a:alpha val="3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40" y="-360"/>
            <a:ext cx="9611640" cy="7562160"/>
          </a:xfrm>
          <a:prstGeom prst="rect">
            <a:avLst/>
          </a:prstGeom>
          <a:gradFill>
            <a:gsLst>
              <a:gs pos="0">
                <a:srgbClr val="FFFBF0"/>
              </a:gs>
              <a:gs pos="100000">
                <a:srgbClr val="FFFFCC"/>
              </a:gs>
            </a:gsLst>
            <a:lin ang="0"/>
          </a:gradFill>
          <a:ln w="25400">
            <a:solidFill>
              <a:srgbClr val="333366">
                <a:alpha val="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159" y="627480"/>
            <a:ext cx="86047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159" y="2102040"/>
            <a:ext cx="860472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9176039" y="6661080"/>
            <a:ext cx="899279" cy="90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99" h="2501">
                <a:moveTo>
                  <a:pt x="0" y="2500"/>
                </a:moveTo>
                <a:lnTo>
                  <a:pt x="2498" y="0"/>
                </a:lnTo>
                <a:lnTo>
                  <a:pt x="2499" y="250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0" y="360"/>
            <a:ext cx="10076400" cy="711720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19640" y="360"/>
            <a:ext cx="8997119" cy="720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/>
            <a:r>
              <a:rPr lang="ru-RU"/>
              <a:t>Click to edit the title text format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268200" y="1080000"/>
            <a:ext cx="9546120" cy="6321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■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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➔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-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 pitchFamily="2"/>
              <a:buChar char=".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.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.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.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 pitchFamily="2"/>
              <a:buChar char=".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/>
              <a:t>Click to edit the outline text format</a:t>
            </a:r>
          </a:p>
          <a:p>
            <a:pPr lvl="1"/>
            <a:r>
              <a:rPr lang="ru-RU"/>
              <a:t>Second Outline Level</a:t>
            </a:r>
          </a:p>
          <a:p>
            <a:pPr lvl="2"/>
            <a:r>
              <a:rPr lang="ru-RU"/>
              <a:t>Third Outline Level</a:t>
            </a:r>
          </a:p>
          <a:p>
            <a:pPr lvl="3"/>
            <a:r>
              <a:rPr lang="ru-RU"/>
              <a:t>Fourth Outline Level</a:t>
            </a:r>
          </a:p>
          <a:p>
            <a:pPr lvl="4"/>
            <a:r>
              <a:rPr lang="ru-RU"/>
              <a:t>Fifth Outline Level</a:t>
            </a:r>
          </a:p>
          <a:p>
            <a:pPr lvl="5"/>
            <a:r>
              <a:rPr lang="ru-RU"/>
              <a:t>Sixth Outline Level</a:t>
            </a:r>
          </a:p>
          <a:p>
            <a:pPr lvl="6"/>
            <a:r>
              <a:rPr lang="ru-RU"/>
              <a:t>Seventh Outline Level</a:t>
            </a:r>
          </a:p>
          <a:p>
            <a:pPr lvl="7"/>
            <a:r>
              <a:rPr lang="ru-RU"/>
              <a:t>Eighth Outline Level</a:t>
            </a:r>
          </a:p>
          <a:p>
            <a:pPr lvl="8"/>
            <a:r>
              <a:rPr lang="ru-RU"/>
              <a:t>Ninth Outline Level</a:t>
            </a:r>
          </a:p>
        </p:txBody>
      </p:sp>
      <p:sp>
        <p:nvSpPr>
          <p:cNvPr id="6" name="TextBox 5"/>
          <p:cNvSpPr txBox="1"/>
          <p:nvPr/>
        </p:nvSpPr>
        <p:spPr>
          <a:xfrm rot="600000">
            <a:off x="8809548" y="7283155"/>
            <a:ext cx="118044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C57A866-1148-4E55-BB34-9448705C546D}" type="slidenum">
              <a:t>‹#›</a:t>
            </a:fld>
            <a:endParaRPr lang="ru-RU" sz="1600" b="0" i="0" u="none" strike="noStrike" kern="1200">
              <a:ln>
                <a:noFill/>
              </a:ln>
              <a:solidFill>
                <a:srgbClr val="000000"/>
              </a:solidFill>
              <a:latin typeface="Arial Narrow" pitchFamily="34"/>
              <a:ea typeface="DejaVu Sans" pitchFamily="2"/>
              <a:cs typeface="DejaVu Sans" pitchFamily="2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4432320"/>
            <a:ext cx="2905560" cy="3128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r" rtl="0" hangingPunct="0">
        <a:buNone/>
        <a:tabLst/>
        <a:defRPr lang="ru-RU" sz="3600" b="0" i="0" u="none" strike="noStrike">
          <a:ln>
            <a:noFill/>
          </a:ln>
          <a:solidFill>
            <a:srgbClr val="FFFFFF"/>
          </a:solidFill>
          <a:latin typeface="Arial Black" pitchFamily="34"/>
          <a:ea typeface="DejaVu Sans" pitchFamily="2"/>
          <a:cs typeface="DejaVu Sans" pitchFamily="2"/>
        </a:defRPr>
      </a:lvl1pPr>
    </p:titleStyle>
    <p:bodyStyle>
      <a:lvl1pPr marL="0" marR="0" lvl="0" indent="0" rtl="0" hangingPunct="0">
        <a:buClr>
          <a:srgbClr val="000000"/>
        </a:buClr>
        <a:buSzPct val="75000"/>
        <a:buFont typeface="StarSymbol" pitchFamily="2"/>
        <a:buChar char="■"/>
        <a:tabLst/>
        <a:defRPr lang="ru-RU" sz="2400">
          <a:ea typeface="DejaVu Sans" pitchFamily="2"/>
          <a:cs typeface="DejaVu Sans" pitchFamily="2"/>
        </a:defRPr>
      </a:lvl1pPr>
      <a:lvl2pPr marL="0" marR="0" lvl="1" indent="0" rtl="0" hangingPunct="0">
        <a:buClr>
          <a:srgbClr val="000000"/>
        </a:buClr>
        <a:buSzPct val="45000"/>
        <a:buFont typeface="StarSymbol"/>
        <a:buChar char=""/>
        <a:tabLst/>
        <a:defRPr lang="ru-RU" sz="2400">
          <a:ea typeface="DejaVu Sans" pitchFamily="2"/>
          <a:cs typeface="DejaVu Sans" pitchFamily="2"/>
        </a:defRPr>
      </a:lvl2pPr>
      <a:lvl3pPr marL="0" marR="0" lvl="2" indent="0" rtl="0" hangingPunct="0">
        <a:buClr>
          <a:srgbClr val="000000"/>
        </a:buClr>
        <a:buSzPct val="45000"/>
        <a:buFont typeface="StarSymbol"/>
        <a:buChar char="➔"/>
        <a:tabLst/>
        <a:defRPr lang="ru-RU" sz="2400">
          <a:ea typeface="DejaVu Sans" pitchFamily="2"/>
          <a:cs typeface="DejaVu Sans" pitchFamily="2"/>
        </a:defRPr>
      </a:lvl3pPr>
      <a:lvl4pPr marL="0" marR="0" lvl="3" indent="0" rtl="0" hangingPunct="0">
        <a:buClr>
          <a:srgbClr val="000000"/>
        </a:buClr>
        <a:buSzPct val="75000"/>
        <a:buFont typeface="StarSymbol" pitchFamily="2"/>
        <a:buChar char="-"/>
        <a:tabLst/>
        <a:defRPr lang="ru-RU" sz="2400">
          <a:ea typeface="DejaVu Sans" pitchFamily="2"/>
          <a:cs typeface="DejaVu Sans" pitchFamily="2"/>
        </a:defRPr>
      </a:lvl4pPr>
      <a:lvl5pPr marL="0" marR="0" lvl="4" indent="0" rtl="0" hangingPunct="0">
        <a:buClr>
          <a:srgbClr val="000000"/>
        </a:buClr>
        <a:buSzPct val="100000"/>
        <a:buFont typeface="StarSymbol" pitchFamily="2"/>
        <a:buChar char="."/>
        <a:tabLst/>
        <a:defRPr lang="ru-RU" sz="2400">
          <a:ea typeface="DejaVu Sans" pitchFamily="2"/>
          <a:cs typeface="DejaVu Sans" pitchFamily="2"/>
        </a:defRPr>
      </a:lvl5pPr>
      <a:lvl6pPr marL="0" marR="0" lvl="5" indent="0" rtl="0" hangingPunct="0">
        <a:buClr>
          <a:srgbClr val="000000"/>
        </a:buClr>
        <a:buSzPct val="75000"/>
        <a:buFont typeface="StarSymbol" pitchFamily="2"/>
        <a:buChar char="."/>
        <a:tabLst/>
        <a:defRPr lang="ru-RU" sz="2400">
          <a:ea typeface="DejaVu Sans" pitchFamily="2"/>
          <a:cs typeface="DejaVu Sans" pitchFamily="2"/>
        </a:defRPr>
      </a:lvl6pPr>
      <a:lvl7pPr marL="0" marR="0" lvl="6" indent="0" rtl="0" hangingPunct="0">
        <a:buClr>
          <a:srgbClr val="000000"/>
        </a:buClr>
        <a:buSzPct val="75000"/>
        <a:buFont typeface="StarSymbol" pitchFamily="2"/>
        <a:buChar char="."/>
        <a:tabLst/>
        <a:defRPr lang="ru-RU" sz="2400">
          <a:ea typeface="DejaVu Sans" pitchFamily="2"/>
          <a:cs typeface="DejaVu Sans" pitchFamily="2"/>
        </a:defRPr>
      </a:lvl7pPr>
      <a:lvl8pPr marL="0" marR="0" lvl="7" indent="0" rtl="0" hangingPunct="0">
        <a:buClr>
          <a:srgbClr val="000000"/>
        </a:buClr>
        <a:buSzPct val="75000"/>
        <a:buFont typeface="StarSymbol" pitchFamily="2"/>
        <a:buChar char="."/>
        <a:tabLst/>
        <a:defRPr lang="ru-RU" sz="2400">
          <a:ea typeface="DejaVu Sans" pitchFamily="2"/>
          <a:cs typeface="DejaVu Sans" pitchFamily="2"/>
        </a:defRPr>
      </a:lvl8pPr>
      <a:lvl9pPr marL="0" marR="0" lvl="8" indent="0" rtl="0" hangingPunct="0">
        <a:buClr>
          <a:srgbClr val="000000"/>
        </a:buClr>
        <a:buSzPct val="75000"/>
        <a:buFont typeface="StarSymbol" pitchFamily="2"/>
        <a:buChar char="."/>
        <a:tabLst/>
        <a:defRPr lang="ru-RU" sz="2400">
          <a:ea typeface="DejaVu Sans" pitchFamily="2"/>
          <a:cs typeface="DejaVu Sans" pitchFamily="2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/>
        <a:defRPr lang="en-US" sz="6000" b="1" i="1" u="none" strike="noStrike" kern="0" spc="0" baseline="0">
          <a:ln>
            <a:noFill/>
          </a:ln>
          <a:solidFill>
            <a:srgbClr val="280099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>
                <a:alpha val="85000"/>
              </a:srgbClr>
            </a:gs>
            <a:gs pos="100000">
              <a:srgbClr val="000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Move="1" noResize="1"/>
          </p:cNvPicPr>
          <p:nvPr/>
        </p:nvPicPr>
        <p:blipFill>
          <a:blip r:embed="rId13">
            <a:lum bright="15000" contrast="-10000"/>
            <a:alphaModFix amt="94000"/>
          </a:blip>
          <a:srcRect/>
          <a:stretch>
            <a:fillRect/>
          </a:stretch>
        </p:blipFill>
        <p:spPr>
          <a:xfrm>
            <a:off x="-72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440" y="639360"/>
            <a:ext cx="860544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440" y="2100600"/>
            <a:ext cx="860544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-360"/>
            <a:ext cx="1513080" cy="756216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040" y="-360"/>
            <a:ext cx="38880" cy="7562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72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50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520" y="2102040"/>
            <a:ext cx="860508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1440" y="914400"/>
            <a:ext cx="10074599" cy="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</a:ln>
        </p:spPr>
        <p:txBody>
          <a:bodyPr vert="horz" lIns="4680" tIns="4680" rIns="4680" bIns="46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1440" y="939959"/>
            <a:ext cx="10074599" cy="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</a:ln>
        </p:spPr>
        <p:txBody>
          <a:bodyPr vert="horz" lIns="4680" tIns="4680" rIns="4680" bIns="46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1440" y="12528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1440" y="159192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1440" y="1928519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1440" y="226692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ая соединительная линия 7"/>
          <p:cNvSpPr/>
          <p:nvPr/>
        </p:nvSpPr>
        <p:spPr>
          <a:xfrm>
            <a:off x="1440" y="260604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рямая соединительная линия 8"/>
          <p:cNvSpPr/>
          <p:nvPr/>
        </p:nvSpPr>
        <p:spPr>
          <a:xfrm>
            <a:off x="1440" y="294156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1440" y="328068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Прямая соединительная линия 10"/>
          <p:cNvSpPr/>
          <p:nvPr/>
        </p:nvSpPr>
        <p:spPr>
          <a:xfrm>
            <a:off x="1440" y="361944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ая соединительная линия 11"/>
          <p:cNvSpPr/>
          <p:nvPr/>
        </p:nvSpPr>
        <p:spPr>
          <a:xfrm>
            <a:off x="1440" y="395568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1440" y="429408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>
            <a:off x="1440" y="46332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1440" y="49716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1440" y="5307839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ая соединительная линия 16"/>
          <p:cNvSpPr/>
          <p:nvPr/>
        </p:nvSpPr>
        <p:spPr>
          <a:xfrm>
            <a:off x="1440" y="56466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рямая соединительная линия 17"/>
          <p:cNvSpPr/>
          <p:nvPr/>
        </p:nvSpPr>
        <p:spPr>
          <a:xfrm>
            <a:off x="1440" y="598464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рямая соединительная линия 18"/>
          <p:cNvSpPr/>
          <p:nvPr/>
        </p:nvSpPr>
        <p:spPr>
          <a:xfrm>
            <a:off x="1440" y="63216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Прямая соединительная линия 19"/>
          <p:cNvSpPr/>
          <p:nvPr/>
        </p:nvSpPr>
        <p:spPr>
          <a:xfrm>
            <a:off x="1440" y="666036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Прямая соединительная линия 20"/>
          <p:cNvSpPr/>
          <p:nvPr/>
        </p:nvSpPr>
        <p:spPr>
          <a:xfrm>
            <a:off x="1440" y="699876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Прямая соединительная линия 21"/>
          <p:cNvSpPr/>
          <p:nvPr/>
        </p:nvSpPr>
        <p:spPr>
          <a:xfrm>
            <a:off x="1440" y="7335000"/>
            <a:ext cx="10074599" cy="0"/>
          </a:xfrm>
          <a:prstGeom prst="line">
            <a:avLst/>
          </a:prstGeom>
          <a:noFill/>
          <a:ln w="3240">
            <a:solidFill>
              <a:srgbClr val="969696"/>
            </a:solidFill>
            <a:prstDash val="solid"/>
          </a:ln>
        </p:spPr>
        <p:txBody>
          <a:bodyPr vert="horz" lIns="1440" tIns="1440" rIns="1440" bIns="144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02920" y="1718640"/>
            <a:ext cx="304560" cy="282599"/>
            <a:chOff x="502920" y="1718640"/>
            <a:chExt cx="304560" cy="282599"/>
          </a:xfrm>
        </p:grpSpPr>
        <p:sp>
          <p:nvSpPr>
            <p:cNvPr id="24" name="Полилиния 23"/>
            <p:cNvSpPr/>
            <p:nvPr/>
          </p:nvSpPr>
          <p:spPr>
            <a:xfrm>
              <a:off x="502920" y="1735199"/>
              <a:ext cx="287640" cy="2660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69696"/>
            </a:solidFill>
            <a:ln w="9360">
              <a:solidFill>
                <a:srgbClr val="969696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19840" y="1718640"/>
              <a:ext cx="287640" cy="26532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333333"/>
            </a:solidFill>
            <a:ln w="9360">
              <a:solidFill>
                <a:srgbClr val="333333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02920" y="5581440"/>
            <a:ext cx="304560" cy="282600"/>
            <a:chOff x="502920" y="5581440"/>
            <a:chExt cx="304560" cy="282600"/>
          </a:xfrm>
        </p:grpSpPr>
        <p:sp>
          <p:nvSpPr>
            <p:cNvPr id="27" name="Полилиния 26"/>
            <p:cNvSpPr/>
            <p:nvPr/>
          </p:nvSpPr>
          <p:spPr>
            <a:xfrm>
              <a:off x="502920" y="5598000"/>
              <a:ext cx="287640" cy="2660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69696"/>
            </a:solidFill>
            <a:ln w="9360">
              <a:solidFill>
                <a:srgbClr val="969696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19840" y="5581440"/>
              <a:ext cx="287640" cy="26532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333333"/>
            </a:solidFill>
            <a:ln w="9360">
              <a:solidFill>
                <a:srgbClr val="333333"/>
              </a:solidFill>
              <a:prstDash val="solid"/>
            </a:ln>
          </p:spPr>
          <p:txBody>
            <a:bodyPr vert="horz" lIns="4680" tIns="4680" rIns="4680" bIns="468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29" name="Заголовок 28"/>
          <p:cNvSpPr txBox="1">
            <a:spLocks noGrp="1"/>
          </p:cNvSpPr>
          <p:nvPr>
            <p:ph type="title"/>
          </p:nvPr>
        </p:nvSpPr>
        <p:spPr>
          <a:xfrm>
            <a:off x="503280" y="30096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0" name="Текст 29"/>
          <p:cNvSpPr txBox="1">
            <a:spLocks noGrp="1"/>
          </p:cNvSpPr>
          <p:nvPr>
            <p:ph type="body" idx="1"/>
          </p:nvPr>
        </p:nvSpPr>
        <p:spPr>
          <a:xfrm>
            <a:off x="503280" y="1769040"/>
            <a:ext cx="90687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91960" marR="0" lvl="0" indent="-291960" algn="l" hangingPunct="1">
              <a:lnSpc>
                <a:spcPct val="105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487080" algn="l"/>
                <a:tab pos="1266480" algn="l"/>
                <a:tab pos="2046239" algn="l"/>
                <a:tab pos="2825640" algn="l"/>
                <a:tab pos="3605039" algn="l"/>
                <a:tab pos="4384440" algn="l"/>
                <a:tab pos="5163840" algn="l"/>
                <a:tab pos="5943600" algn="l"/>
                <a:tab pos="6723000" algn="l"/>
                <a:tab pos="7502400" algn="l"/>
                <a:tab pos="8281800" algn="l"/>
                <a:tab pos="9061200" algn="l"/>
                <a:tab pos="9840600" algn="l"/>
                <a:tab pos="10620360" algn="l"/>
              </a:tabLst>
              <a:defRPr lang="ru-RU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defPPr>
            <a:lvl1pPr marL="291960" marR="0" lvl="0" indent="-291960" algn="l" hangingPunct="1">
              <a:lnSpc>
                <a:spcPct val="105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487080" algn="l"/>
                <a:tab pos="1266480" algn="l"/>
                <a:tab pos="2046239" algn="l"/>
                <a:tab pos="2825640" algn="l"/>
                <a:tab pos="3605039" algn="l"/>
                <a:tab pos="4384440" algn="l"/>
                <a:tab pos="5163840" algn="l"/>
                <a:tab pos="5943600" algn="l"/>
                <a:tab pos="6723000" algn="l"/>
                <a:tab pos="7502400" algn="l"/>
                <a:tab pos="8281800" algn="l"/>
                <a:tab pos="9061200" algn="l"/>
                <a:tab pos="9840600" algn="l"/>
                <a:tab pos="10620360" algn="l"/>
              </a:tabLst>
              <a:defRPr lang="ru-RU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  <a:lvl2pPr marL="633240" marR="0" lvl="1" indent="-244440" algn="l" hangingPunct="1">
              <a:lnSpc>
                <a:spcPct val="105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45800" algn="l"/>
                <a:tab pos="925200" algn="l"/>
                <a:tab pos="1704960" algn="l"/>
                <a:tab pos="2484360" algn="l"/>
                <a:tab pos="3263760" algn="l"/>
                <a:tab pos="4043159" algn="l"/>
                <a:tab pos="4822560" algn="l"/>
                <a:tab pos="5601960" algn="l"/>
                <a:tab pos="6381720" algn="l"/>
                <a:tab pos="7161120" algn="l"/>
                <a:tab pos="7940520" algn="l"/>
                <a:tab pos="8719920" algn="l"/>
                <a:tab pos="9499320" algn="l"/>
                <a:tab pos="10278720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2pPr>
            <a:lvl3pPr marL="974520" marR="0" lvl="2" indent="-195120" algn="l" hangingPunct="1">
              <a:lnSpc>
                <a:spcPct val="105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  <a:tab pos="993744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3pPr>
            <a:lvl4pPr marL="1363320" marR="0" lvl="3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5120" algn="l"/>
                <a:tab pos="974520" algn="l"/>
                <a:tab pos="1753920" algn="l"/>
                <a:tab pos="2533320" algn="l"/>
                <a:tab pos="3313080" algn="l"/>
                <a:tab pos="4092480" algn="l"/>
                <a:tab pos="4871880" algn="l"/>
                <a:tab pos="5651279" algn="l"/>
                <a:tab pos="6430680" algn="l"/>
                <a:tab pos="7210079" algn="l"/>
                <a:tab pos="7989840" algn="l"/>
                <a:tab pos="8769240" algn="l"/>
                <a:tab pos="95486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4pPr>
            <a:lvl5pPr marL="1753920" marR="0" lvl="4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5pPr>
            <a:lvl6pPr marL="1753920" marR="0" lvl="5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6pPr>
            <a:lvl7pPr marL="1753920" marR="0" lvl="6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7pPr>
            <a:lvl8pPr marL="1753920" marR="0" lvl="7" indent="-19512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5000"/>
              </a:lnSpc>
              <a:spcBef>
                <a:spcPts val="422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583920" algn="l"/>
                <a:tab pos="1363320" algn="l"/>
                <a:tab pos="2143080" algn="l"/>
                <a:tab pos="2922479" algn="l"/>
                <a:tab pos="3701880" algn="l"/>
                <a:tab pos="4481279" algn="l"/>
                <a:tab pos="5260680" algn="l"/>
                <a:tab pos="6040079" algn="l"/>
                <a:tab pos="6819840" algn="l"/>
                <a:tab pos="7599240" algn="l"/>
                <a:tab pos="8378640" algn="l"/>
                <a:tab pos="9158040" algn="l"/>
              </a:tabLst>
              <a:defRPr lang="ru-RU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1">
        <a:lnSpc>
          <a:spcPct val="105000"/>
        </a:lnSpc>
        <a:spcBef>
          <a:spcPts val="0"/>
        </a:spcBef>
        <a:spcAft>
          <a:spcPts val="0"/>
        </a:spcAft>
        <a:tabLst>
          <a:tab pos="0" algn="l"/>
          <a:tab pos="779400" algn="l"/>
          <a:tab pos="1558800" algn="l"/>
          <a:tab pos="2338200" algn="l"/>
          <a:tab pos="3117600" algn="l"/>
          <a:tab pos="3897000" algn="l"/>
          <a:tab pos="4676760" algn="l"/>
          <a:tab pos="5456160" algn="l"/>
          <a:tab pos="6235560" algn="l"/>
          <a:tab pos="7014959" algn="l"/>
          <a:tab pos="7794360" algn="l"/>
          <a:tab pos="8573760" algn="l"/>
          <a:tab pos="9353519" algn="l"/>
          <a:tab pos="10132920" algn="l"/>
          <a:tab pos="10912320" algn="l"/>
        </a:tabLst>
        <a:defRPr lang="ru-RU" sz="24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Tahoma" pitchFamily="2"/>
        </a:defRPr>
      </a:lvl1pPr>
    </p:titleStyle>
    <p:bodyStyle>
      <a:lvl1pPr marL="0" marR="0" indent="0" algn="l" rtl="0" hangingPunct="1">
        <a:lnSpc>
          <a:spcPct val="105000"/>
        </a:lnSpc>
        <a:spcBef>
          <a:spcPts val="675"/>
        </a:spcBef>
        <a:spcAft>
          <a:spcPts val="0"/>
        </a:spcAft>
        <a:tabLst>
          <a:tab pos="487080" algn="l"/>
          <a:tab pos="1266480" algn="l"/>
          <a:tab pos="2046239" algn="l"/>
          <a:tab pos="2825640" algn="l"/>
          <a:tab pos="3605039" algn="l"/>
          <a:tab pos="4384440" algn="l"/>
          <a:tab pos="5163840" algn="l"/>
          <a:tab pos="5943600" algn="l"/>
          <a:tab pos="6723000" algn="l"/>
          <a:tab pos="7502400" algn="l"/>
          <a:tab pos="8281800" algn="l"/>
          <a:tab pos="9061200" algn="l"/>
          <a:tab pos="9840600" algn="l"/>
          <a:tab pos="10620360" algn="l"/>
        </a:tabLst>
        <a:defRPr lang="ru-RU" sz="27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614880" y="7034400"/>
            <a:ext cx="8908200" cy="0"/>
          </a:xfrm>
          <a:prstGeom prst="line">
            <a:avLst/>
          </a:prstGeom>
          <a:ln w="36000">
            <a:solidFill>
              <a:srgbClr val="263E60"/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615240" y="1272600"/>
            <a:ext cx="8908200" cy="0"/>
          </a:xfrm>
          <a:prstGeom prst="line">
            <a:avLst/>
          </a:prstGeom>
          <a:ln w="36000">
            <a:solidFill>
              <a:srgbClr val="263E60"/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880" y="7150680"/>
            <a:ext cx="2576160" cy="355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Helmet" pitchFamily="50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0760" y="7117560"/>
            <a:ext cx="1095480" cy="355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522C115-6CA2-4C2F-ADA9-BE3CC1620776}" type="slidenum">
              <a:t>‹#›</a:t>
            </a:fld>
            <a:endParaRPr lang="ru-RU" sz="1800" b="0" i="0" u="none" strike="noStrike" kern="1200">
              <a:ln>
                <a:noFill/>
              </a:ln>
              <a:latin typeface="Helmet" pitchFamily="50"/>
              <a:ea typeface="DejaVu Sans" pitchFamily="2"/>
              <a:cs typeface="DejaVu San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480" y="465480"/>
            <a:ext cx="614880" cy="615600"/>
          </a:xfrm>
          <a:prstGeom prst="rect">
            <a:avLst/>
          </a:prstGeom>
          <a:noFill/>
          <a:ln w="36000">
            <a:solidFill>
              <a:srgbClr val="263E60"/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839" y="285840"/>
            <a:ext cx="614880" cy="615600"/>
          </a:xfrm>
          <a:prstGeom prst="rect">
            <a:avLst/>
          </a:prstGeom>
          <a:noFill/>
          <a:ln w="36000">
            <a:solidFill>
              <a:srgbClr val="263E60"/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199" y="574200"/>
            <a:ext cx="614880" cy="615600"/>
          </a:xfrm>
          <a:prstGeom prst="rect">
            <a:avLst/>
          </a:prstGeom>
          <a:noFill/>
          <a:ln w="36000">
            <a:solidFill>
              <a:srgbClr val="263E60"/>
            </a:solidFill>
            <a:prstDash val="solid"/>
          </a:ln>
        </p:spPr>
        <p:txBody>
          <a:bodyPr lIns="18000" tIns="18000" rIns="18000" bIns="1800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latin typeface="Bitstream Vera Serif" pitchFamily="18"/>
                <a:ea typeface="HG Mincho Light J" pitchFamily="2"/>
                <a:cs typeface="Tahoma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8"/>
            <a:r>
              <a:rPr 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latin typeface="Bitstream Vera Serif" pitchFamily="18"/>
          <a:cs typeface="Tahoma" pitchFamily="2"/>
        </a:defRPr>
      </a:lvl1pPr>
    </p:titleStyle>
    <p:bodyStyle>
      <a:lvl1pPr marL="0" marR="0" lvl="0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1pPr>
      <a:lvl2pPr marL="0" marR="0" lvl="1" indent="0" rtl="0" hangingPunct="0">
        <a:buSzPct val="75000"/>
        <a:buFont typeface="StarSymbol"/>
        <a:buChar char="–"/>
        <a:tabLst/>
        <a:defRPr lang="ru-RU">
          <a:ea typeface=""/>
          <a:cs typeface=""/>
        </a:defRPr>
      </a:lvl2pPr>
      <a:lvl3pPr marL="0" marR="0" lvl="2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3pPr>
      <a:lvl4pPr marL="0" marR="0" lvl="3" indent="0" rtl="0" hangingPunct="0">
        <a:buSzPct val="75000"/>
        <a:buFont typeface="StarSymbol"/>
        <a:buChar char="–"/>
        <a:tabLst/>
        <a:defRPr lang="ru-RU">
          <a:ea typeface=""/>
          <a:cs typeface=""/>
        </a:defRPr>
      </a:lvl4pPr>
      <a:lvl5pPr marL="0" marR="0" lvl="4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5pPr>
      <a:lvl6pPr marL="0" marR="0" lvl="5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6pPr>
      <a:lvl7pPr marL="0" marR="0" lvl="6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7pPr>
      <a:lvl8pPr marL="0" marR="0" lvl="7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8pPr>
      <a:lvl9pPr marL="0" marR="0" lvl="8" indent="0" rtl="0" hangingPunct="0">
        <a:buSzPct val="45000"/>
        <a:buFont typeface="StarSymbol"/>
        <a:buChar char="●"/>
        <a:tabLst/>
        <a:defRPr lang="ru-RU"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&#1047;&#1077;&#1084;&#1083;&#1103;_(&#1087;&#1083;&#1072;&#1085;&#1077;&#1090;&#1072;)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-12000"/>
            <a:alphaModFix/>
          </a:blip>
          <a:srcRect/>
          <a:stretch>
            <a:fillRect/>
          </a:stretch>
        </p:blipFill>
        <p:spPr>
          <a:xfrm>
            <a:off x="0" y="0"/>
            <a:ext cx="10076760" cy="7582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00000" y="1800000"/>
            <a:ext cx="8460000" cy="37800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baseline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00FFFF"/>
                </a:solidFill>
                <a:latin typeface="Arial Black" pitchFamily="18"/>
                <a:ea typeface="MS Gothic" pitchFamily="2"/>
                <a:cs typeface="Tahoma" pitchFamily="2"/>
              </a:rPr>
              <a:t>Тема урока: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baseline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00FFFF"/>
                </a:solidFill>
                <a:latin typeface="Arial Black" pitchFamily="18"/>
                <a:ea typeface="MS Gothic" pitchFamily="2"/>
                <a:cs typeface="Tahoma" pitchFamily="2"/>
              </a:rPr>
              <a:t> «Сложение и вычитание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baseline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00FFFF"/>
                </a:solidFill>
                <a:latin typeface="Arial Black" pitchFamily="18"/>
                <a:ea typeface="MS Gothic" pitchFamily="2"/>
                <a:cs typeface="Tahoma" pitchFamily="2"/>
              </a:rPr>
              <a:t> положительных и отрицательных чисел»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000" y="540000"/>
            <a:ext cx="8640000" cy="9000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0">
            <a:prstTxWarp prst="textPlain">
              <a:avLst/>
            </a:prstTxWarp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 w="936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E6FF00"/>
                    </a:gs>
                    <a:gs pos="100000">
                      <a:srgbClr val="FF3333"/>
                    </a:gs>
                  </a:gsLst>
                  <a:path path="circle">
                    <a:fillToRect l="50000" t="50000" r="50000" b="50000"/>
                  </a:path>
                </a:gradFill>
                <a:latin typeface="Arial Black" pitchFamily="18"/>
                <a:ea typeface="DejaVu Sans" pitchFamily="2"/>
                <a:cs typeface="DejaVu Sans" pitchFamily="2"/>
              </a:rPr>
              <a:t>КОСМИЧЕСКОЕ ПУТЕШЕСТВИЕ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9488880" cy="8496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none" strike="noStrike" kern="1200">
                <a:ln>
                  <a:noFill/>
                </a:ln>
                <a:solidFill>
                  <a:srgbClr val="E6E6E6"/>
                </a:solidFill>
                <a:latin typeface="Times New Roman" pitchFamily="18"/>
                <a:ea typeface="DejaVu Sans" pitchFamily="2"/>
                <a:cs typeface="DejaVu Sans" pitchFamily="2"/>
              </a:rPr>
              <a:t>  </a:t>
            </a:r>
            <a:r>
              <a:rPr lang="ru-RU" sz="2600" b="0" i="0" u="none" strike="noStrike" kern="1200">
                <a:ln>
                  <a:noFill/>
                </a:ln>
                <a:solidFill>
                  <a:srgbClr val="E6E6E6"/>
                </a:solidFill>
                <a:latin typeface="Times New Roman" pitchFamily="18"/>
                <a:ea typeface="DejaVu Sans" pitchFamily="2"/>
                <a:cs typeface="DejaVu Sans" pitchFamily="2"/>
              </a:rPr>
              <a:t>Марс почти вдвое меньше Земли по размерам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600" b="0" i="0" u="none" strike="noStrike" kern="120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rPr>
              <a:t>   По своим физическим характеристикам  очень похож на Землю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440000"/>
            <a:ext cx="846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1800000"/>
            <a:ext cx="5400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0000" y="540000"/>
            <a:ext cx="955872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marR="0" lvl="0" indent="0" rtl="0" hangingPunct="1"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6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Иногда Марс называют «Красная планета»  из-за красноватого оттенка поверхности, придаваемого ей оксидом железа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439280"/>
            <a:ext cx="4680000" cy="479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40000" y="180000"/>
            <a:ext cx="9069120" cy="1257119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 sz="6000">
                <a:solidFill>
                  <a:srgbClr val="00DC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Рельеф    Марса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78600" y="1661039"/>
            <a:ext cx="4856040" cy="5401440"/>
          </a:xfrm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</a:pPr>
            <a:r>
              <a:rPr lang="ru-RU" sz="2400">
                <a:solidFill>
                  <a:srgbClr val="00FFFF"/>
                </a:solidFill>
                <a:latin typeface="Times New Roman" pitchFamily="18"/>
              </a:rPr>
              <a:t>Темные «моря»</a:t>
            </a:r>
            <a:r>
              <a:rPr lang="ru-RU" sz="2400">
                <a:solidFill>
                  <a:srgbClr val="E6E6FF"/>
                </a:solidFill>
                <a:latin typeface="Times New Roman" pitchFamily="18"/>
              </a:rPr>
              <a:t> - низменные равнины и котловины</a:t>
            </a:r>
          </a:p>
          <a:p>
            <a:pPr marL="0" lvl="0" indent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</a:pPr>
            <a:r>
              <a:rPr lang="ru-RU" sz="2400">
                <a:solidFill>
                  <a:srgbClr val="E6E6FF"/>
                </a:solidFill>
                <a:latin typeface="Times New Roman" pitchFamily="18"/>
              </a:rPr>
              <a:t>Обширные красно-оранжевые возвышенности – </a:t>
            </a:r>
            <a:r>
              <a:rPr lang="ru-RU" sz="2400">
                <a:solidFill>
                  <a:srgbClr val="00FFFF"/>
                </a:solidFill>
                <a:latin typeface="Times New Roman" pitchFamily="18"/>
              </a:rPr>
              <a:t>«материки»</a:t>
            </a:r>
            <a:r>
              <a:rPr lang="ru-RU" sz="2400">
                <a:solidFill>
                  <a:srgbClr val="E6E6FF"/>
                </a:solidFill>
                <a:latin typeface="Times New Roman" pitchFamily="18"/>
              </a:rPr>
              <a:t>.</a:t>
            </a:r>
          </a:p>
          <a:p>
            <a:pPr marL="0" lvl="0" indent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</a:pPr>
            <a:r>
              <a:rPr lang="ru-RU" sz="2400">
                <a:solidFill>
                  <a:srgbClr val="00FFFF"/>
                </a:solidFill>
                <a:latin typeface="Times New Roman" pitchFamily="18"/>
              </a:rPr>
              <a:t>Кратеры потухших вулканов</a:t>
            </a:r>
          </a:p>
          <a:p>
            <a:pPr marL="0" lvl="0" indent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</a:pPr>
            <a:r>
              <a:rPr lang="ru-RU" sz="2400">
                <a:solidFill>
                  <a:srgbClr val="E6E6FF"/>
                </a:solidFill>
                <a:latin typeface="Times New Roman" pitchFamily="18"/>
              </a:rPr>
              <a:t>Высохшие </a:t>
            </a:r>
            <a:r>
              <a:rPr lang="ru-RU" sz="2400">
                <a:solidFill>
                  <a:srgbClr val="00FFFF"/>
                </a:solidFill>
                <a:latin typeface="Times New Roman" pitchFamily="18"/>
              </a:rPr>
              <a:t>русла рек</a:t>
            </a:r>
            <a:r>
              <a:rPr lang="ru-RU" sz="2400">
                <a:solidFill>
                  <a:srgbClr val="E6E6FF"/>
                </a:solidFill>
                <a:latin typeface="Times New Roman" pitchFamily="18"/>
              </a:rPr>
              <a:t> (каналы)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5520" y="167760"/>
            <a:ext cx="5636520" cy="562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40000" y="23040"/>
            <a:ext cx="5205960" cy="1596960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Рельеф    Марса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50320" y="3359880"/>
            <a:ext cx="4199040" cy="420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93" t="2373" b="4198"/>
          <a:stretch>
            <a:fillRect/>
          </a:stretch>
        </p:blipFill>
        <p:spPr>
          <a:xfrm>
            <a:off x="3780000" y="3507479"/>
            <a:ext cx="6480000" cy="40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9279" y="177120"/>
            <a:ext cx="3420720" cy="3422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63239" y="1440000"/>
            <a:ext cx="5036760" cy="3060000"/>
          </a:xfrm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0" hangingPunct="1">
              <a:spcBef>
                <a:spcPts val="598"/>
              </a:spcBef>
              <a:spcAft>
                <a:spcPts val="0"/>
              </a:spcAft>
            </a:pPr>
            <a:r>
              <a:rPr lang="ru-RU" sz="2400"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Там есть вода в виде полярных шапок и вечной мерзлоты.</a:t>
            </a:r>
          </a:p>
          <a:p>
            <a:pPr marL="0" lvl="0" indent="0" hangingPunct="1">
              <a:spcBef>
                <a:spcPts val="697"/>
              </a:spcBef>
              <a:spcAft>
                <a:spcPts val="0"/>
              </a:spcAft>
            </a:pPr>
            <a:r>
              <a:rPr lang="ru-RU" sz="2400"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Жизнь на Марсе зарегистрирована в виде низших форм анаэробных бактерий.</a:t>
            </a: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1080000" y="180000"/>
            <a:ext cx="8229600" cy="1140120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Полярные шапки Марса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3746520"/>
            <a:ext cx="3960000" cy="390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ая соединительная линия 10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3" name="Прямая соединительная линия 12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4320000" y="1080000"/>
            <a:ext cx="900000" cy="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000" y="360000"/>
            <a:ext cx="1980000" cy="657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>
                <a:ln>
                  <a:noFill/>
                </a:ln>
                <a:solidFill>
                  <a:srgbClr val="00FFFF"/>
                </a:solidFill>
                <a:latin typeface="Arial" pitchFamily="18"/>
                <a:ea typeface="DejaVu Sans" pitchFamily="2"/>
                <a:cs typeface="DejaVu Sans" pitchFamily="2"/>
              </a:rPr>
              <a:t>ТЕСТ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82800" y="1620000"/>
            <a:ext cx="9993960" cy="522000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5400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27 0 f29"/>
              <a:gd name="f34" fmla="+- f19 f30 0"/>
              <a:gd name="f35" fmla="+- f24 f30 0"/>
              <a:gd name="f36" fmla="+- f28 0 f24"/>
              <a:gd name="f37" fmla="+- f28 0 f19"/>
              <a:gd name="f38" fmla="*/ f7 f26 1"/>
              <a:gd name="f39" fmla="*/ f14 f26 1"/>
              <a:gd name="f40" fmla="*/ f19 f26 1"/>
              <a:gd name="f41" fmla="*/ f24 f26 1"/>
              <a:gd name="f42" fmla="*/ f28 f26 1"/>
              <a:gd name="f43" fmla="*/ f29 f26 1"/>
              <a:gd name="f44" fmla="*/ f27 f26 1"/>
              <a:gd name="f45" fmla="*/ f25 f26 1"/>
              <a:gd name="f46" fmla="+- f28 0 f35"/>
              <a:gd name="f47" fmla="*/ f32 f26 1"/>
              <a:gd name="f48" fmla="*/ f37 f26 1"/>
              <a:gd name="f49" fmla="*/ f36 f26 1"/>
              <a:gd name="f50" fmla="+- f38 0 f41"/>
              <a:gd name="f51" fmla="+- f41 0 f38"/>
              <a:gd name="f52" fmla="+- f43 0 f40"/>
              <a:gd name="f53" fmla="*/ f31 f26 1"/>
              <a:gd name="f54" fmla="+- f40 0 f41"/>
              <a:gd name="f55" fmla="*/ f33 f26 1"/>
              <a:gd name="f56" fmla="+- f43 0 f45"/>
              <a:gd name="f57" fmla="*/ f34 f26 1"/>
              <a:gd name="f58" fmla="*/ f35 f26 1"/>
              <a:gd name="f59" fmla="+- f41 0 f40"/>
              <a:gd name="f60" fmla="+- f45 0 f43"/>
              <a:gd name="f61" fmla="+- f49 0 f42"/>
              <a:gd name="f62" fmla="abs f50"/>
              <a:gd name="f63" fmla="?: f50 f15 f2"/>
              <a:gd name="f64" fmla="?: f50 f2 f15"/>
              <a:gd name="f65" fmla="?: f50 f3 f2"/>
              <a:gd name="f66" fmla="?: f50 f2 f3"/>
              <a:gd name="f67" fmla="+- f48 0 f49"/>
              <a:gd name="f68" fmla="abs f51"/>
              <a:gd name="f69" fmla="?: f51 f15 f2"/>
              <a:gd name="f70" fmla="?: f51 f2 f15"/>
              <a:gd name="f71" fmla="abs f52"/>
              <a:gd name="f72" fmla="?: f52 f15 f2"/>
              <a:gd name="f73" fmla="?: f52 f2 f15"/>
              <a:gd name="f74" fmla="?: f50 0 f1"/>
              <a:gd name="f75" fmla="?: f50 f1 0"/>
              <a:gd name="f76" fmla="+- f44 0 f53"/>
              <a:gd name="f77" fmla="+- f53 0 f44"/>
              <a:gd name="f78" fmla="abs f54"/>
              <a:gd name="f79" fmla="?: f54 0 f1"/>
              <a:gd name="f80" fmla="?: f54 f1 0"/>
              <a:gd name="f81" fmla="+- f55 0 f47"/>
              <a:gd name="f82" fmla="+- f42 0 f49"/>
              <a:gd name="f83" fmla="abs f56"/>
              <a:gd name="f84" fmla="?: f56 f15 f2"/>
              <a:gd name="f85" fmla="?: f56 f2 f15"/>
              <a:gd name="f86" fmla="+- f57 0 f43"/>
              <a:gd name="f87" fmla="+- f58 0 f40"/>
              <a:gd name="f88" fmla="+- f43 0 f57"/>
              <a:gd name="f89" fmla="+- f41 0 f58"/>
              <a:gd name="f90" fmla="abs f59"/>
              <a:gd name="f91" fmla="?: f59 f15 f2"/>
              <a:gd name="f92" fmla="?: f59 f2 f15"/>
              <a:gd name="f93" fmla="*/ f46 f26 1"/>
              <a:gd name="f94" fmla="+- f58 0 f41"/>
              <a:gd name="f95" fmla="abs f60"/>
              <a:gd name="f96" fmla="?: f60 f15 f2"/>
              <a:gd name="f97" fmla="?: f60 f2 f15"/>
              <a:gd name="f98" fmla="?: f60 f3 f2"/>
              <a:gd name="f99" fmla="?: f60 f2 f3"/>
              <a:gd name="f100" fmla="abs f61"/>
              <a:gd name="f101" fmla="?: f50 f66 f65"/>
              <a:gd name="f102" fmla="?: f50 f65 f66"/>
              <a:gd name="f103" fmla="?: f61 f64 f63"/>
              <a:gd name="f104" fmla="abs f67"/>
              <a:gd name="f105" fmla="?: f67 0 f1"/>
              <a:gd name="f106" fmla="?: f67 f1 0"/>
              <a:gd name="f107" fmla="?: f67 f69 f70"/>
              <a:gd name="f108" fmla="?: f52 f75 f74"/>
              <a:gd name="f109" fmla="?: f52 f74 f75"/>
              <a:gd name="f110" fmla="?: f50 f72 f73"/>
              <a:gd name="f111" fmla="abs f76"/>
              <a:gd name="f112" fmla="?: f76 f15 f2"/>
              <a:gd name="f113" fmla="?: f76 f2 f15"/>
              <a:gd name="f114" fmla="?: f76 f3 f2"/>
              <a:gd name="f115" fmla="?: f76 f2 f3"/>
              <a:gd name="f116" fmla="abs f77"/>
              <a:gd name="f117" fmla="?: f77 f15 f2"/>
              <a:gd name="f118" fmla="?: f77 f2 f15"/>
              <a:gd name="f119" fmla="?: f77 f80 f79"/>
              <a:gd name="f120" fmla="?: f77 f79 f80"/>
              <a:gd name="f121" fmla="abs f81"/>
              <a:gd name="f122" fmla="abs f82"/>
              <a:gd name="f123" fmla="?: f81 f15 f2"/>
              <a:gd name="f124" fmla="?: f81 f2 f15"/>
              <a:gd name="f125" fmla="?: f82 0 f1"/>
              <a:gd name="f126" fmla="?: f82 f1 0"/>
              <a:gd name="f127" fmla="?: f56 f80 f79"/>
              <a:gd name="f128" fmla="?: f56 f79 f80"/>
              <a:gd name="f129" fmla="?: f54 f84 f85"/>
              <a:gd name="f130" fmla="abs f86"/>
              <a:gd name="f131" fmla="abs f87"/>
              <a:gd name="f132" fmla="?: f86 f15 f2"/>
              <a:gd name="f133" fmla="?: f86 f2 f15"/>
              <a:gd name="f134" fmla="?: f86 f3 f2"/>
              <a:gd name="f135" fmla="?: f86 f2 f3"/>
              <a:gd name="f136" fmla="abs f88"/>
              <a:gd name="f137" fmla="abs f89"/>
              <a:gd name="f138" fmla="?: f88 f15 f2"/>
              <a:gd name="f139" fmla="?: f88 f2 f15"/>
              <a:gd name="f140" fmla="?: f89 0 f1"/>
              <a:gd name="f141" fmla="?: f89 f1 0"/>
              <a:gd name="f142" fmla="?: f82 f91 f92"/>
              <a:gd name="f143" fmla="+- f93 0 f48"/>
              <a:gd name="f144" fmla="abs f94"/>
              <a:gd name="f145" fmla="?: f94 f15 f2"/>
              <a:gd name="f146" fmla="?: f94 f2 f15"/>
              <a:gd name="f147" fmla="?: f94 f3 f2"/>
              <a:gd name="f148" fmla="?: f94 f2 f3"/>
              <a:gd name="f149" fmla="+- f49 0 f93"/>
              <a:gd name="f150" fmla="?: f89 f15 f2"/>
              <a:gd name="f151" fmla="?: f89 f2 f15"/>
              <a:gd name="f152" fmla="?: f60 f99 f98"/>
              <a:gd name="f153" fmla="?: f60 f98 f99"/>
              <a:gd name="f154" fmla="?: f51 f97 f96"/>
              <a:gd name="f155" fmla="?: f61 f102 f101"/>
              <a:gd name="f156" fmla="?: f51 f106 f105"/>
              <a:gd name="f157" fmla="?: f51 f105 f106"/>
              <a:gd name="f158" fmla="?: f50 f108 f109"/>
              <a:gd name="f159" fmla="?: f76 f115 f114"/>
              <a:gd name="f160" fmla="?: f76 f114 f115"/>
              <a:gd name="f161" fmla="?: f51 f113 f112"/>
              <a:gd name="f162" fmla="?: f54 f119 f120"/>
              <a:gd name="f163" fmla="?: f54 f117 f118"/>
              <a:gd name="f164" fmla="?: f81 f126 f125"/>
              <a:gd name="f165" fmla="?: f81 f125 f126"/>
              <a:gd name="f166" fmla="?: f82 f123 f124"/>
              <a:gd name="f167" fmla="?: f54 f127 f128"/>
              <a:gd name="f168" fmla="?: f86 f135 f134"/>
              <a:gd name="f169" fmla="?: f86 f134 f135"/>
              <a:gd name="f170" fmla="?: f87 f133 f132"/>
              <a:gd name="f171" fmla="?: f88 f141 f140"/>
              <a:gd name="f172" fmla="?: f88 f140 f141"/>
              <a:gd name="f173" fmla="?: f89 f138 f139"/>
              <a:gd name="f174" fmla="?: f59 f126 f125"/>
              <a:gd name="f175" fmla="?: f59 f125 f126"/>
              <a:gd name="f176" fmla="abs f143"/>
              <a:gd name="f177" fmla="?: f94 f148 f147"/>
              <a:gd name="f178" fmla="?: f94 f147 f148"/>
              <a:gd name="f179" fmla="?: f143 f146 f145"/>
              <a:gd name="f180" fmla="abs f149"/>
              <a:gd name="f181" fmla="?: f149 0 f1"/>
              <a:gd name="f182" fmla="?: f149 f1 0"/>
              <a:gd name="f183" fmla="?: f149 f150 f151"/>
              <a:gd name="f184" fmla="?: f51 f153 f152"/>
              <a:gd name="f185" fmla="?: f67 f156 f157"/>
              <a:gd name="f186" fmla="?: f51 f160 f159"/>
              <a:gd name="f187" fmla="?: f82 f164 f165"/>
              <a:gd name="f188" fmla="?: f87 f169 f168"/>
              <a:gd name="f189" fmla="?: f89 f171 f172"/>
              <a:gd name="f190" fmla="?: f82 f174 f175"/>
              <a:gd name="f191" fmla="?: f143 f178 f177"/>
              <a:gd name="f192" fmla="?: f89 f182 f181"/>
              <a:gd name="f193" fmla="?: f89 f181 f182"/>
              <a:gd name="f194" fmla="?: f149 f192 f193"/>
            </a:gdLst>
            <a:ahLst>
              <a:ahXY gdRefY="f0" minY="f7" maxY="f10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7" b="f48"/>
            <a:pathLst>
              <a:path>
                <a:moveTo>
                  <a:pt x="f41" y="f42"/>
                </a:moveTo>
                <a:arcTo wR="f62" hR="f100" stAng="f155" swAng="f103"/>
                <a:arcTo wR="f68" hR="f104" stAng="f185" swAng="f107"/>
                <a:lnTo>
                  <a:pt x="f40" y="f48"/>
                </a:lnTo>
                <a:lnTo>
                  <a:pt x="f40" y="f41"/>
                </a:lnTo>
                <a:arcTo wR="f71" hR="f62" stAng="f158" swAng="f110"/>
                <a:lnTo>
                  <a:pt x="f53" y="f38"/>
                </a:lnTo>
                <a:arcTo wR="f111" hR="f68" stAng="f186" swAng="f161"/>
                <a:arcTo wR="f116" hR="f78" stAng="f162" swAng="f163"/>
                <a:lnTo>
                  <a:pt x="f47" y="f40"/>
                </a:lnTo>
                <a:lnTo>
                  <a:pt x="f47" y="f49"/>
                </a:lnTo>
                <a:arcTo wR="f121" hR="f122" stAng="f187" swAng="f166"/>
                <a:close/>
              </a:path>
              <a:path>
                <a:moveTo>
                  <a:pt x="f45" y="f41"/>
                </a:moveTo>
                <a:arcTo wR="f83" hR="f78" stAng="f167" swAng="f129"/>
                <a:arcTo wR="f130" hR="f131" stAng="f188" swAng="f170"/>
                <a:arcTo wR="f136" hR="f137" stAng="f189" swAng="f173"/>
                <a:close/>
              </a:path>
              <a:path>
                <a:moveTo>
                  <a:pt x="f40" y="f49"/>
                </a:moveTo>
                <a:arcTo wR="f90" hR="f122" stAng="f190" swAng="f142"/>
                <a:arcTo wR="f62" hR="f100" stAng="f155" swAng="f103"/>
                <a:arcTo wR="f68" hR="f104" stAng="f185" swAng="f107"/>
                <a:arcTo wR="f144" hR="f176" stAng="f191" swAng="f179"/>
                <a:arcTo wR="f137" hR="f180" stAng="f194" swAng="f183"/>
                <a:close/>
              </a:path>
              <a:path>
                <a:moveTo>
                  <a:pt x="f43" y="f38"/>
                </a:moveTo>
                <a:arcTo wR="f95" hR="f68" stAng="f184" swAng="f154"/>
              </a:path>
              <a:path>
                <a:moveTo>
                  <a:pt x="f40" y="f48"/>
                </a:moveTo>
                <a:lnTo>
                  <a:pt x="f40" y="f49"/>
                </a:lnTo>
              </a:path>
              <a:path>
                <a:moveTo>
                  <a:pt x="f43" y="f40"/>
                </a:moveTo>
                <a:lnTo>
                  <a:pt x="f53" y="f40"/>
                </a:lnTo>
              </a:path>
            </a:pathLst>
          </a:custGeom>
          <a:solidFill>
            <a:srgbClr val="00D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000" y="2271240"/>
            <a:ext cx="8934120" cy="4259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1. Выполни сложение: (-3,9 + 3,9) + (- 8,2)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ru-RU" sz="600" b="1" i="0" u="none" strike="noStrike" kern="1200">
              <a:ln>
                <a:noFill/>
              </a:ln>
              <a:solidFill>
                <a:srgbClr val="280099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 </a:t>
            </a:r>
            <a:r>
              <a:rPr lang="ru-RU" sz="22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а) -5,6      б) – 8,2         в) -6,6        г) другой ответ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0" i="1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2. Реши уравнение : </a:t>
            </a:r>
            <a:r>
              <a:rPr lang="en-US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x – 8 = - 5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en-US" sz="600" b="1" i="0" u="none" strike="noStrike" kern="1200">
              <a:ln>
                <a:noFill/>
              </a:ln>
              <a:solidFill>
                <a:srgbClr val="280099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  </a:t>
            </a:r>
            <a:r>
              <a:rPr lang="ru-RU" sz="22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а) 2          б) 3            в) -13           г) другой ответ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0" i="1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3. Выполни действия: (4,8 – 10,8)  + 1,9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ru-RU" sz="600" b="1" i="0" u="none" strike="noStrike" kern="1200">
              <a:ln>
                <a:noFill/>
              </a:ln>
              <a:solidFill>
                <a:srgbClr val="280099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  </a:t>
            </a:r>
            <a:r>
              <a:rPr lang="ru-RU" sz="22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а) -8,7      б) – 4,1      в) 4,1          г) другой ответ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ru-RU" sz="600" b="0" i="1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4. Найдите значение выражения: - 0,7 + 3,87 – 3,99 + 0,7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ru-RU" sz="600" b="1" i="0" u="none" strike="noStrike" kern="1200">
              <a:ln>
                <a:noFill/>
              </a:ln>
              <a:solidFill>
                <a:srgbClr val="280099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  </a:t>
            </a:r>
            <a:r>
              <a:rPr lang="ru-RU" sz="22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а) 0,12     б)  – 12       в) – 0,12      г) другой ответ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0" i="1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r>
              <a:rPr lang="ru-RU" sz="2400" b="1" i="0" u="none" strike="noStrike" kern="1200">
                <a:ln>
                  <a:noFill/>
                </a:ln>
                <a:solidFill>
                  <a:srgbClr val="280099"/>
                </a:solidFill>
                <a:latin typeface="Arial" pitchFamily="34"/>
                <a:ea typeface="DejaVu Sans" pitchFamily="2"/>
                <a:cs typeface="DejaVu Sans" pitchFamily="2"/>
              </a:rPr>
              <a:t>5. Найдите длину отрезка АВ, если А (- 10),  В (- 6)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0880" algn="l"/>
              </a:tabLst>
            </a:pPr>
            <a:endParaRPr lang="ru-RU" sz="600" b="1" i="0" u="none" strike="noStrike" kern="1200">
              <a:ln>
                <a:noFill/>
              </a:ln>
              <a:solidFill>
                <a:srgbClr val="280099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   </a:t>
            </a:r>
            <a:r>
              <a:rPr lang="ru-RU" sz="22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а) 4            б) 16         в) -16         г) –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320" y="6951240"/>
            <a:ext cx="527868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>
                <a:ln>
                  <a:noFill/>
                </a:ln>
                <a:solidFill>
                  <a:srgbClr val="CCFFFF"/>
                </a:solidFill>
                <a:latin typeface="Times New Roman" pitchFamily="18"/>
                <a:ea typeface="DejaVu Sans" pitchFamily="2"/>
                <a:cs typeface="DejaVu Sans" pitchFamily="2"/>
              </a:rPr>
              <a:t>За каждый правильный ответ 1 балл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60000" y="18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81879" y="622800"/>
            <a:ext cx="2098800" cy="19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51840" y="0"/>
            <a:ext cx="1004040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52239" y="2896200"/>
            <a:ext cx="3600000" cy="18000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0">
            <a:prstTxWarp prst="textPlain">
              <a:avLst/>
            </a:prstTxWarp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4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" pitchFamily="18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0000" y="1980000"/>
            <a:ext cx="7560000" cy="2340360"/>
          </a:xfrm>
          <a:prstGeom prst="rect">
            <a:avLst/>
          </a:prstGeom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  <a:prstDash val="solid"/>
                </a:ln>
                <a:solidFill>
                  <a:srgbClr val="000080"/>
                </a:solidFill>
                <a:effectLst>
                  <a:outerShdw dist="51167" dir="8082897" algn="tl">
                    <a:srgbClr val="99CCFF"/>
                  </a:outerShdw>
                </a:effectLst>
                <a:latin typeface="Thorndale" pitchFamily="18"/>
                <a:ea typeface="MS Gothic" pitchFamily="2"/>
                <a:cs typeface="Tahoma" pitchFamily="2"/>
              </a:rPr>
              <a:t>Физкультминутка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6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180360"/>
            <a:ext cx="8769600" cy="1140120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Панорама поверхности  Марса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228040"/>
            <a:ext cx="10076760" cy="227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74280" y="4500000"/>
            <a:ext cx="5802480" cy="306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0" y="4500000"/>
            <a:ext cx="4500000" cy="30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180000" y="126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00" y="6656039"/>
            <a:ext cx="1800000" cy="9061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E6E6E6"/>
                </a:solidFill>
                <a:latin typeface="Arial" pitchFamily="18"/>
                <a:ea typeface="DejaVu Sans" pitchFamily="2"/>
                <a:cs typeface="DejaVu Sans" pitchFamily="2"/>
              </a:rPr>
              <a:t>И. 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180000" y="180000"/>
            <a:ext cx="6800400" cy="6120000"/>
            <a:chOff x="180000" y="180000"/>
            <a:chExt cx="6800400" cy="6120000"/>
          </a:xfrm>
        </p:grpSpPr>
        <p:sp>
          <p:nvSpPr>
            <p:cNvPr id="4" name="Полилиния 3"/>
            <p:cNvSpPr/>
            <p:nvPr/>
          </p:nvSpPr>
          <p:spPr>
            <a:xfrm>
              <a:off x="360000" y="3420000"/>
              <a:ext cx="6480000" cy="288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80000" y="180000"/>
              <a:ext cx="6800400" cy="6064920"/>
              <a:chOff x="180000" y="180000"/>
              <a:chExt cx="6800400" cy="60649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60000" y="3420000"/>
                <a:ext cx="6620400" cy="14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3600" b="0" i="0" u="none" strike="noStrike" kern="1200">
                    <a:ln>
                      <a:noFill/>
                    </a:ln>
                    <a:solidFill>
                      <a:srgbClr val="0000FF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</a:t>
                </a:r>
                <a:r>
                  <a:rPr lang="en-US" sz="3200" b="1" i="1" u="none" strike="noStrike" kern="1200">
                    <a:ln>
                      <a:noFill/>
                    </a:ln>
                    <a:solidFill>
                      <a:srgbClr val="0000FF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«Полёт – это математика»</a:t>
                </a:r>
              </a:p>
              <a:p>
                <a:pPr marL="0" marR="0" lvl="0" indent="0" algn="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000" b="1" i="1" u="none" strike="noStrike" kern="120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  <a:p>
                <a:pPr marL="0" marR="0" lvl="0" indent="0" algn="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400" b="1" i="1" u="none" strike="noStrike" kern="1200">
                    <a:ln>
                      <a:noFill/>
                    </a:ln>
                    <a:solidFill>
                      <a:srgbClr val="0000FF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Валерий Павлович Чкалов</a:t>
                </a:r>
              </a:p>
            </p:txBody>
          </p:sp>
          <p:pic>
            <p:nvPicPr>
              <p:cNvPr id="7" name="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80000" y="180000"/>
                <a:ext cx="2700000" cy="3011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984319" y="4804920"/>
                <a:ext cx="4638960" cy="14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1191"/>
                  </a:spcBef>
                  <a:spcAft>
                    <a:spcPts val="992"/>
                  </a:spcAft>
                  <a:buNone/>
                  <a:tabLst/>
                </a:pPr>
                <a:r>
                  <a:rPr lang="ru-RU" sz="20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rPr>
                  <a:t>                  </a:t>
                </a:r>
                <a:r>
                  <a:rPr lang="ru-RU" sz="2000" b="0" i="0" u="none" strike="noStrike" kern="1200">
                    <a:ln>
                      <a:noFill/>
                    </a:ln>
                    <a:solidFill>
                      <a:srgbClr val="00FFFF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</a:t>
                </a:r>
                <a:r>
                  <a:rPr lang="ru-RU" sz="20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(1904-1938)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1191"/>
                  </a:spcBef>
                  <a:spcAft>
                    <a:spcPts val="992"/>
                  </a:spcAft>
                  <a:buNone/>
                  <a:tabLst/>
                </a:pPr>
                <a:r>
                  <a:rPr lang="ru-RU" sz="20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российский летчик-испытатель,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1191"/>
                  </a:spcBef>
                  <a:spcAft>
                    <a:spcPts val="992"/>
                  </a:spcAft>
                  <a:buNone/>
                  <a:tabLst/>
                </a:pPr>
                <a:r>
                  <a:rPr lang="ru-RU" sz="20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Герой Советского Союза (1936)</a:t>
                </a:r>
                <a:r>
                  <a:rPr lang="ru-RU" sz="10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0" y="360000"/>
            <a:ext cx="2569680" cy="25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280" y="306000"/>
            <a:ext cx="9069120" cy="1257119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Вулкан Олимп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53680" y="1830600"/>
            <a:ext cx="8640000" cy="2016719"/>
          </a:xfrm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>
                <a:solidFill>
                  <a:srgbClr val="E6E6FF"/>
                </a:solidFill>
                <a:latin typeface="Times New Roman" pitchFamily="18"/>
              </a:rPr>
              <a:t>Самая высокая гора Солнечной системы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>
                <a:solidFill>
                  <a:srgbClr val="E6E6FF"/>
                </a:solidFill>
                <a:latin typeface="Times New Roman" pitchFamily="18"/>
              </a:rPr>
              <a:t>Вулкан Олимп диаметром основания 600 км, высотой 21 км.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480" y="3268080"/>
            <a:ext cx="5546520" cy="429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61200" y="3240000"/>
            <a:ext cx="4614840" cy="430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180000" y="124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000" y="72000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1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ru-RU" sz="4000" b="1" i="0" u="none" strike="noStrike" kern="1200">
                <a:ln>
                  <a:noFill/>
                </a:ln>
                <a:solidFill>
                  <a:srgbClr val="00FFFF"/>
                </a:solidFill>
                <a:latin typeface="Arial" pitchFamily="18"/>
                <a:ea typeface="DejaVu Sans" pitchFamily="2"/>
                <a:cs typeface="DejaVu Sans" pitchFamily="2"/>
              </a:rPr>
              <a:t>Кафе «ОЛИМП»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07039" y="19440"/>
            <a:ext cx="3069719" cy="2860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40000" y="1980000"/>
            <a:ext cx="7380000" cy="4860000"/>
            <a:chOff x="540000" y="1980000"/>
            <a:chExt cx="7380000" cy="4860000"/>
          </a:xfrm>
        </p:grpSpPr>
        <p:sp>
          <p:nvSpPr>
            <p:cNvPr id="5" name="Полилиния 4"/>
            <p:cNvSpPr/>
            <p:nvPr/>
          </p:nvSpPr>
          <p:spPr>
            <a:xfrm>
              <a:off x="540000" y="1980000"/>
              <a:ext cx="7380000" cy="4860000"/>
            </a:xfrm>
            <a:custGeom>
              <a:avLst>
                <a:gd name="f0" fmla="val 189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0000" y="2160000"/>
              <a:ext cx="7157519" cy="4590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1" i="0" u="none" strike="noStrike" kern="1200">
                  <a:ln>
                    <a:noFill/>
                  </a:ln>
                  <a:solidFill>
                    <a:srgbClr val="280099"/>
                  </a:solidFill>
                  <a:latin typeface="Arlekino" pitchFamily="18"/>
                  <a:ea typeface="DejaVu Sans" pitchFamily="2"/>
                  <a:cs typeface="DejaVu Sans" pitchFamily="2"/>
                </a:rPr>
                <a:t>МЕНЮ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(1 балл)    </a:t>
              </a:r>
              <a:r>
                <a: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Сравните значение выражение: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                  3,87 + (- 2,63) и 5,29 + ( - 3,59)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(1балл)     </a:t>
              </a:r>
              <a:r>
                <a: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Вычислите:</a:t>
              </a: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5,4 + (-3,7) + (- 4,2)  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(2 балла)   </a:t>
              </a:r>
              <a:r>
                <a: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Решите уравнение:</a:t>
              </a: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3,7 – </a:t>
              </a:r>
              <a:r>
                <a:rPr lang="en-US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X = -2</a:t>
              </a: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,3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(3 балла)   </a:t>
              </a:r>
              <a:r>
                <a: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Замените * знаком «+» или «-»,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                     так, чтобы было верное равенство:</a:t>
              </a:r>
            </a:p>
            <a:p>
              <a:pPr marL="0" marR="0" lvl="0" indent="0" algn="just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                  - 6,1 * (- 2,3) * 3,8 = 0</a:t>
              </a:r>
            </a:p>
          </p:txBody>
        </p:sp>
      </p:grpSp>
      <p:sp>
        <p:nvSpPr>
          <p:cNvPr id="7" name="Полилиния 6"/>
          <p:cNvSpPr/>
          <p:nvPr/>
        </p:nvSpPr>
        <p:spPr>
          <a:xfrm>
            <a:off x="180000" y="124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40000" y="1980000"/>
            <a:ext cx="8820000" cy="4860000"/>
            <a:chOff x="540000" y="1980000"/>
            <a:chExt cx="8820000" cy="4860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40000" y="1980000"/>
              <a:ext cx="8820000" cy="4860000"/>
              <a:chOff x="540000" y="1980000"/>
              <a:chExt cx="8820000" cy="4860000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540000" y="1980000"/>
                <a:ext cx="8820000" cy="4860000"/>
              </a:xfrm>
              <a:custGeom>
                <a:avLst>
                  <a:gd name="f0" fmla="val 189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10800 f0 21600"/>
                  <a:gd name="f15" fmla="*/ f11 f1 1"/>
                  <a:gd name="f16" fmla="val f14"/>
                  <a:gd name="f17" fmla="*/ f14 f12 1"/>
                  <a:gd name="f18" fmla="*/ f7 f13 1"/>
                  <a:gd name="f19" fmla="*/ 0 f12 1"/>
                  <a:gd name="f20" fmla="*/ 21600 f12 1"/>
                  <a:gd name="f21" fmla="*/ 0 f13 1"/>
                  <a:gd name="f22" fmla="*/ 10800 f12 1"/>
                  <a:gd name="f23" fmla="*/ f15 1 f3"/>
                  <a:gd name="f24" fmla="*/ 10800 f13 1"/>
                  <a:gd name="f25" fmla="*/ 21600 f13 1"/>
                  <a:gd name="f26" fmla="+- 21600 0 f16"/>
                  <a:gd name="f27" fmla="+- f23 0 f2"/>
                  <a:gd name="f28" fmla="*/ f26 8000 1"/>
                  <a:gd name="f29" fmla="*/ f26 1 2"/>
                  <a:gd name="f30" fmla="*/ f26 1 4"/>
                  <a:gd name="f31" fmla="*/ f26 1 7"/>
                  <a:gd name="f32" fmla="*/ f26 1 16"/>
                  <a:gd name="f33" fmla="*/ f28 1 10800"/>
                  <a:gd name="f34" fmla="+- f16 f31 0"/>
                  <a:gd name="f35" fmla="+- 21600 0 f29"/>
                  <a:gd name="f36" fmla="+- f16 f32 0"/>
                  <a:gd name="f37" fmla="+- 21600 0 f33"/>
                  <a:gd name="f38" fmla="*/ f36 f13 1"/>
                  <a:gd name="f39" fmla="+- f37 f30 0"/>
                </a:gdLst>
                <a:ahLst>
                  <a:ahXY gdRefX="f0" minX="f8" maxX="f7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22" y="f21"/>
                  </a:cxn>
                  <a:cxn ang="f27">
                    <a:pos x="f19" y="f24"/>
                  </a:cxn>
                  <a:cxn ang="f27">
                    <a:pos x="f22" y="f25"/>
                  </a:cxn>
                  <a:cxn ang="f27">
                    <a:pos x="f20" y="f24"/>
                  </a:cxn>
                </a:cxnLst>
                <a:rect l="f19" t="f21" r="f20" b="f38"/>
                <a:pathLst>
                  <a:path w="21600" h="21600">
                    <a:moveTo>
                      <a:pt x="f6" y="f6"/>
                    </a:moveTo>
                    <a:lnTo>
                      <a:pt x="f7" y="f6"/>
                    </a:lnTo>
                    <a:lnTo>
                      <a:pt x="f7" y="f16"/>
                    </a:lnTo>
                    <a:lnTo>
                      <a:pt x="f16" y="f7"/>
                    </a:lnTo>
                    <a:lnTo>
                      <a:pt x="f6" y="f7"/>
                    </a:lnTo>
                    <a:close/>
                  </a:path>
                  <a:path w="21600" h="21600">
                    <a:moveTo>
                      <a:pt x="f16" y="f7"/>
                    </a:moveTo>
                    <a:lnTo>
                      <a:pt x="f37" y="f16"/>
                    </a:lnTo>
                    <a:cubicBezTo>
                      <a:pt x="f39" y="f34"/>
                      <a:pt x="f35" y="f36"/>
                      <a:pt x="f7" y="f16"/>
                    </a:cubicBez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5280" y="2160000"/>
                <a:ext cx="8553960" cy="459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1" i="0" u="none" strike="noStrike" kern="1200">
                    <a:ln>
                      <a:noFill/>
                    </a:ln>
                    <a:solidFill>
                      <a:srgbClr val="280099"/>
                    </a:solidFill>
                    <a:latin typeface="Arlekino" pitchFamily="18"/>
                    <a:ea typeface="DejaVu Sans" pitchFamily="2"/>
                    <a:cs typeface="DejaVu Sans" pitchFamily="2"/>
                  </a:rPr>
                  <a:t>МЕНЮ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(1 балл)    </a:t>
                </a:r>
                <a:r>
                  <a:rPr lang="ru-RU" sz="24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Сравните значение выражение: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                 3,87 + (- 2,63)        5,29 + ( - 3,59)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(1балл)     </a:t>
                </a:r>
                <a:r>
                  <a:rPr lang="ru-RU" sz="24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Вычислите:</a:t>
                </a: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5,4 + (-3,7) + (- 4,2)  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(2 балла)   </a:t>
                </a:r>
                <a:r>
                  <a:rPr lang="ru-RU" sz="24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Решите уравнение:</a:t>
                </a: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3,7 – </a:t>
                </a:r>
                <a:r>
                  <a:rPr lang="en-US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X = -2</a:t>
                </a: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,3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(4 балла)   </a:t>
                </a:r>
                <a:r>
                  <a:rPr lang="ru-RU" sz="24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Замените * знаком «+» или «-»,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4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                     так, чтобы было верное равенство:</a:t>
                </a:r>
              </a:p>
              <a:p>
                <a:pPr marL="0" marR="0" lvl="0" indent="0" algn="just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ru-RU" sz="2800" b="0" i="0" u="none" strike="noStrike" kern="120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                  - 6,1      (- 2,3)      3,8 = 0</a:t>
                </a:r>
              </a:p>
            </p:txBody>
          </p:sp>
        </p:grpSp>
        <p:sp>
          <p:nvSpPr>
            <p:cNvPr id="12" name="Полилиния 11"/>
            <p:cNvSpPr/>
            <p:nvPr/>
          </p:nvSpPr>
          <p:spPr>
            <a:xfrm>
              <a:off x="5040000" y="3240000"/>
              <a:ext cx="54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3600" b="1" i="0" u="none" strike="noStrike" kern="120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&lt;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532279" y="3877200"/>
              <a:ext cx="1260000" cy="5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1" i="0" u="none" strike="noStrike" kern="120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= - 2,5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40000" y="4680000"/>
              <a:ext cx="1260000" cy="5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800" b="1" i="0" u="none" strike="noStrike" kern="120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X = 6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463920" y="6277320"/>
              <a:ext cx="36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3600" b="1" i="0" u="none" strike="noStrike" kern="120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-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040000" y="6300000"/>
              <a:ext cx="360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3FF2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3600" b="1" i="0" u="none" strike="noStrike" kern="120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+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6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0" y="360000"/>
            <a:ext cx="2569680" cy="25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280" y="306000"/>
            <a:ext cx="9069120" cy="1257119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Долины Маринер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60000" y="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0" y="1440000"/>
            <a:ext cx="9540000" cy="2723760"/>
          </a:xfrm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 sz="2600">
                <a:solidFill>
                  <a:srgbClr val="E6E6FF"/>
                </a:solidFill>
                <a:latin typeface="Times New Roman" pitchFamily="18"/>
              </a:rPr>
              <a:t>Названа в честь американской космической программы «Маринер»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 sz="2600">
                <a:solidFill>
                  <a:srgbClr val="E6E6FF"/>
                </a:solidFill>
                <a:latin typeface="Times New Roman" pitchFamily="18"/>
              </a:rPr>
              <a:t>Обнаружили  каньоны в 1971—1972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 sz="2600">
                <a:solidFill>
                  <a:srgbClr val="E6E6FF"/>
                </a:solidFill>
                <a:latin typeface="Times New Roman" pitchFamily="18"/>
              </a:rPr>
              <a:t>Самая большая система каньонов Солнечной системы  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</a:pPr>
            <a:r>
              <a:rPr lang="ru-RU" sz="2600">
                <a:solidFill>
                  <a:srgbClr val="E6E6FF"/>
                </a:solidFill>
                <a:latin typeface="Times New Roman" pitchFamily="18"/>
              </a:rPr>
              <a:t>Длина 4500 км (четверть окружности планеты), ширина 200 км, глубина до 11 км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140000"/>
            <a:ext cx="10131840" cy="342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60000" y="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616760" y="2880"/>
            <a:ext cx="8460000" cy="1257119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Регионы долин Маринер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48959" y="1442880"/>
            <a:ext cx="3371041" cy="2517119"/>
            <a:chOff x="948959" y="1442880"/>
            <a:chExt cx="3371041" cy="251711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48959" y="2108519"/>
              <a:ext cx="3191040" cy="185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Заголовок 5"/>
            <p:cNvSpPr txBox="1">
              <a:spLocks noGrp="1"/>
            </p:cNvSpPr>
            <p:nvPr>
              <p:ph type="title" idx="4294967295"/>
            </p:nvPr>
          </p:nvSpPr>
          <p:spPr>
            <a:xfrm>
              <a:off x="1440000" y="1442880"/>
              <a:ext cx="2880000" cy="717120"/>
            </a:xfrm>
          </p:spPr>
          <p:txBody>
            <a:bodyPr wrap="square" lIns="91440" tIns="45720" rIns="91440" bIns="45720" anchorCtr="1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1">
                <a:buNone/>
              </a:pPr>
              <a:r>
                <a:rPr lang="ru-RU" sz="24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Лабиринт Ночи</a:t>
              </a:r>
            </a:p>
          </p:txBody>
        </p:sp>
      </p:grpSp>
      <p:sp>
        <p:nvSpPr>
          <p:cNvPr id="7" name="Заголовок 6"/>
          <p:cNvSpPr txBox="1">
            <a:spLocks noGrp="1"/>
          </p:cNvSpPr>
          <p:nvPr>
            <p:ph type="title" idx="4294967295"/>
          </p:nvPr>
        </p:nvSpPr>
        <p:spPr>
          <a:xfrm>
            <a:off x="5220000" y="1260000"/>
            <a:ext cx="3794040" cy="1166400"/>
          </a:xfrm>
        </p:spPr>
        <p:txBody>
          <a:bodyPr wrap="square" lIns="91440" tIns="45720" rIns="91440" bIns="45720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2400" b="1">
                <a:solidFill>
                  <a:srgbClr val="00AE00"/>
                </a:solidFill>
              </a:rPr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80000" y="1440000"/>
            <a:ext cx="5400000" cy="2700000"/>
            <a:chOff x="4680000" y="1440000"/>
            <a:chExt cx="5400000" cy="2700000"/>
          </a:xfrm>
        </p:grpSpPr>
        <p:pic>
          <p:nvPicPr>
            <p:cNvPr id="9" name="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040000" y="2160000"/>
              <a:ext cx="4029480" cy="19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Заголовок 9"/>
            <p:cNvSpPr txBox="1">
              <a:spLocks noGrp="1"/>
            </p:cNvSpPr>
            <p:nvPr>
              <p:ph type="title" idx="4294967295"/>
            </p:nvPr>
          </p:nvSpPr>
          <p:spPr>
            <a:xfrm>
              <a:off x="4680000" y="1440000"/>
              <a:ext cx="5400000" cy="720000"/>
            </a:xfrm>
          </p:spPr>
          <p:txBody>
            <a:bodyPr wrap="square" lIns="91440" tIns="45720" rIns="91440" bIns="45720" anchorCtr="1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1">
                <a:buNone/>
              </a:pPr>
              <a:r>
                <a:rPr lang="ru-RU" sz="240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Каньоны Мелас, Офир и Кандор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29520" y="4170960"/>
            <a:ext cx="3060000" cy="2654280"/>
            <a:chOff x="5429520" y="4170960"/>
            <a:chExt cx="3060000" cy="2654280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 b="13631"/>
            <a:stretch>
              <a:fillRect/>
            </a:stretch>
          </p:blipFill>
          <p:spPr>
            <a:xfrm>
              <a:off x="5575680" y="4860000"/>
              <a:ext cx="2884320" cy="1965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Заголовок 12"/>
            <p:cNvSpPr txBox="1">
              <a:spLocks noGrp="1"/>
            </p:cNvSpPr>
            <p:nvPr>
              <p:ph type="title" idx="4294967295"/>
            </p:nvPr>
          </p:nvSpPr>
          <p:spPr>
            <a:xfrm>
              <a:off x="5429520" y="4170960"/>
              <a:ext cx="3060000" cy="900000"/>
            </a:xfrm>
          </p:spPr>
          <p:txBody>
            <a:bodyPr wrap="square" lIns="91440" tIns="45720" rIns="91440" bIns="45720" anchorCtr="1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1">
                <a:buNone/>
              </a:pPr>
              <a:r>
                <a:rPr lang="ru-RU" sz="24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Каньон Копрат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20000" y="4500000"/>
            <a:ext cx="3615839" cy="2339999"/>
            <a:chOff x="720000" y="4500000"/>
            <a:chExt cx="3615839" cy="2339999"/>
          </a:xfrm>
        </p:grpSpPr>
        <p:pic>
          <p:nvPicPr>
            <p:cNvPr id="15" name="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720000" y="4941719"/>
              <a:ext cx="3420000" cy="189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00000" y="4500000"/>
              <a:ext cx="3435839" cy="3405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algn="ctr" rtl="0" hangingPunct="0"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ru-RU" sz="2400" b="1" i="0" u="none" strike="noStrike" kern="1200">
                  <a:ln>
                    <a:noFill/>
                  </a:ln>
                  <a:solidFill>
                    <a:srgbClr val="FFFF00"/>
                  </a:solidFill>
                  <a:latin typeface="Arial" pitchFamily="18"/>
                  <a:ea typeface="DejaVu Sans" pitchFamily="2"/>
                  <a:cs typeface="DejaVu Sans" pitchFamily="2"/>
                </a:rPr>
                <a:t>Каньоны Титона и Ио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2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3"/>
                            </p:stCondLst>
                            <p:childTnLst>
                              <p:par>
                                <p:cTn id="14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0" y="6655319"/>
            <a:ext cx="1800000" cy="9061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E6E6E6"/>
                </a:solidFill>
                <a:latin typeface="Arial" pitchFamily="18"/>
                <a:ea typeface="DejaVu Sans" pitchFamily="2"/>
                <a:cs typeface="DejaVu Sans" pitchFamily="2"/>
              </a:rPr>
              <a:t>И. 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980000" y="1080000"/>
            <a:ext cx="8280000" cy="4139999"/>
            <a:chOff x="1980000" y="1080000"/>
            <a:chExt cx="8280000" cy="4139999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531880" y="2184119"/>
              <a:ext cx="6178680" cy="3035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Заголовок 4"/>
            <p:cNvSpPr txBox="1">
              <a:spLocks noGrp="1"/>
            </p:cNvSpPr>
            <p:nvPr>
              <p:ph type="title" idx="4294967295"/>
            </p:nvPr>
          </p:nvSpPr>
          <p:spPr>
            <a:xfrm>
              <a:off x="1980000" y="1080000"/>
              <a:ext cx="8280000" cy="1104120"/>
            </a:xfrm>
          </p:spPr>
          <p:txBody>
            <a:bodyPr wrap="square" lIns="91440" tIns="45720" rIns="91440" bIns="45720" anchorCtr="1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1">
                <a:buNone/>
              </a:pPr>
              <a:r>
                <a:rPr lang="ru-RU" sz="320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Каньоны Мелас, Офир и Кандор</a:t>
              </a:r>
            </a:p>
          </p:txBody>
        </p:sp>
      </p:grpSp>
      <p:sp>
        <p:nvSpPr>
          <p:cNvPr id="6" name="Полилиния 5"/>
          <p:cNvSpPr/>
          <p:nvPr/>
        </p:nvSpPr>
        <p:spPr>
          <a:xfrm>
            <a:off x="360000" y="36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340000" y="3060000"/>
            <a:ext cx="3060000" cy="10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160"/>
            <a:ext cx="10040400" cy="738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0" y="6655319"/>
            <a:ext cx="1800000" cy="9061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E6E6E6"/>
                </a:solidFill>
                <a:latin typeface="Arial" pitchFamily="18"/>
                <a:ea typeface="DejaVu Sans" pitchFamily="2"/>
                <a:cs typeface="DejaVu Sans" pitchFamily="2"/>
              </a:rPr>
              <a:t>И. Д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720000"/>
            <a:ext cx="846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6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ая соединительная линия 16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9" name="Прямая соединительная линия 18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6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карту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000" y="2340000"/>
            <a:ext cx="5760000" cy="1913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7 баллов – « 3 »</a:t>
            </a: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8 -10 баллов – « 4 »</a:t>
            </a: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11 баллов  и выше – « 5 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0000" y="126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>
                <a:ln>
                  <a:noFill/>
                </a:ln>
                <a:solidFill>
                  <a:srgbClr val="00FFFF"/>
                </a:solidFill>
                <a:latin typeface="Arial" pitchFamily="18"/>
                <a:ea typeface="DejaVu Sans" pitchFamily="2"/>
                <a:cs typeface="DejaVu Sans" pitchFamily="2"/>
              </a:rPr>
              <a:t>Критерии оценки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4140000" y="1080000"/>
            <a:ext cx="1080000" cy="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340000" y="1260000"/>
            <a:ext cx="7020000" cy="162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DCFF"/>
                </a:solidFill>
                <a:latin typeface="Arial" pitchFamily="18"/>
                <a:ea typeface="DejaVu Sans" pitchFamily="2"/>
                <a:cs typeface="DejaVu Sans" pitchFamily="2"/>
              </a:rPr>
              <a:t>Повторить правила сложения и вычитания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DCFF"/>
                </a:solidFill>
                <a:latin typeface="Arial" pitchFamily="18"/>
                <a:ea typeface="DejaVu Sans" pitchFamily="2"/>
                <a:cs typeface="DejaVu Sans" pitchFamily="2"/>
              </a:rPr>
              <a:t> положительных и отрицательных чисел;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2640" y="360000"/>
            <a:ext cx="5157360" cy="1799999"/>
            <a:chOff x="422640" y="360000"/>
            <a:chExt cx="5157360" cy="17999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60600" y="360000"/>
              <a:ext cx="4919400" cy="569160"/>
            </a:xfrm>
            <a:prstGeom prst="rect">
              <a:avLst/>
            </a:prstGeom>
          </p:spPr>
          <p:txBody>
            <a:bodyPr vert="horz" wrap="square" lIns="90000" tIns="46800" rIns="90000" bIns="46800" fromWordArt="1" anchor="t" anchorCtr="1" compatLnSpc="0">
              <a:prstTxWarp prst="textPlain">
                <a:avLst/>
              </a:prstTxWarp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1800" b="0" i="0" u="none" strike="noStrike" kern="1200" spc="3">
                  <a:ln w="12600">
                    <a:solidFill>
                      <a:srgbClr val="B2B2B2"/>
                    </a:solidFill>
                    <a:prstDash val="solid"/>
                    <a:miter/>
                  </a:ln>
                  <a:gradFill>
                    <a:gsLst>
                      <a:gs pos="0">
                        <a:srgbClr val="FFCC00"/>
                      </a:gs>
                      <a:gs pos="100000">
                        <a:srgbClr val="520402"/>
                      </a:gs>
                    </a:gsLst>
                    <a:lin ang="5400000"/>
                  </a:gradFill>
                  <a:effectLst>
                    <a:outerShdw dist="17819" dir="2700000" algn="tl">
                      <a:srgbClr val="875B0D">
                        <a:alpha val="70000"/>
                      </a:srgbClr>
                    </a:outerShdw>
                  </a:effectLst>
                  <a:latin typeface="Arial" pitchFamily="18"/>
                  <a:ea typeface="Arial" pitchFamily="18"/>
                  <a:cs typeface="Arial" pitchFamily="18"/>
                </a:rPr>
                <a:t>Домашнее задание</a:t>
              </a:r>
            </a:p>
          </p:txBody>
        </p:sp>
        <p:pic>
          <p:nvPicPr>
            <p:cNvPr id="5" name="Picture 9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22640" y="1284840"/>
              <a:ext cx="1144080" cy="875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40000" y="2160000"/>
            <a:ext cx="9360000" cy="55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00DC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Задача № 1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Среднее расстояние от Марса до Солнца составляет   - 35, 5 - (-  263, 5) млн. км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00DC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Задача № 2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Период обращения вокруг Солнца равен  541,36 - ( - 145,64) земным суткам.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00DC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Задача № 3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1" i="0" u="sng" strike="noStrike" kern="1200">
              <a:ln>
                <a:noFill/>
              </a:ln>
              <a:solidFill>
                <a:srgbClr val="00DCFF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Экваториальный радиус равен (101 -605,3) + 3901,2 км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00DC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Задача № 4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1" i="0" u="sng" strike="noStrike" kern="1200">
              <a:ln>
                <a:noFill/>
              </a:ln>
              <a:solidFill>
                <a:srgbClr val="00DCFF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Найди  минимальное расстояние от Марса до Земли</a:t>
            </a:r>
            <a:r>
              <a:rPr lang="ru-RU" sz="2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(когда Земля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  <a:hlinkClick r:id="rId4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находится точно между Солнцем и Марсом)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Для этого реши уравнение:  </a:t>
            </a:r>
            <a:r>
              <a: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20 - X 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= - 35,75.  Ответ запиши в млн. км.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00DC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Задача № 5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" b="1" i="0" u="sng" strike="noStrike" kern="1200">
              <a:ln>
                <a:noFill/>
              </a:ln>
              <a:solidFill>
                <a:srgbClr val="00DCFF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Найди  максимальное расстояние от Марса до Земли (когда Солнце находится точно между Землёй и Марсом)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Для этого реши уравнение:  10</a:t>
            </a:r>
            <a:r>
              <a: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x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 - 9</a:t>
            </a:r>
            <a:r>
              <a: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x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 + (- 120) = 281. Ответ запиши в млн. км.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891080" y="684000"/>
            <a:ext cx="6294239" cy="91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00FFFF"/>
                </a:solidFill>
                <a:latin typeface="Arial" pitchFamily="18"/>
                <a:ea typeface="DejaVu Sans" pitchFamily="2"/>
                <a:cs typeface="DejaVu Sans" pitchFamily="2"/>
              </a:rPr>
              <a:t>Моё впечатление о уроке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891080" y="684359"/>
            <a:ext cx="6294239" cy="91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00FFFF"/>
                </a:solidFill>
                <a:latin typeface="Arial" pitchFamily="18"/>
                <a:ea typeface="DejaVu Sans" pitchFamily="2"/>
                <a:cs typeface="DejaVu Sans" pitchFamily="2"/>
              </a:rPr>
              <a:t>Моё впечатление о уроке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000" y="1980000"/>
            <a:ext cx="7380000" cy="3380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>
                <a:ln>
                  <a:noFill/>
                </a:ln>
                <a:solidFill>
                  <a:srgbClr val="FFD320"/>
                </a:solidFill>
                <a:latin typeface="Arial" pitchFamily="34"/>
                <a:ea typeface="DejaVu Sans" pitchFamily="2"/>
                <a:cs typeface="DejaVu Sans" pitchFamily="2"/>
              </a:rPr>
              <a:t>Кто работал так, как первый человек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0" b="0" i="0" u="none" strike="noStrike" kern="1200">
              <a:ln>
                <a:noFill/>
              </a:ln>
              <a:solidFill>
                <a:srgbClr val="FFD32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>
                <a:ln>
                  <a:noFill/>
                </a:ln>
                <a:solidFill>
                  <a:srgbClr val="FFD320"/>
                </a:solidFill>
                <a:latin typeface="Arial" pitchFamily="34"/>
                <a:ea typeface="DejaVu Sans" pitchFamily="2"/>
                <a:cs typeface="DejaVu Sans" pitchFamily="2"/>
              </a:rPr>
              <a:t>Кто работал добросовестно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0" b="0" i="0" u="none" strike="noStrike" kern="1200">
              <a:ln>
                <a:noFill/>
              </a:ln>
              <a:solidFill>
                <a:srgbClr val="FFD32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>
                <a:ln>
                  <a:noFill/>
                </a:ln>
                <a:solidFill>
                  <a:srgbClr val="FFD320"/>
                </a:solidFill>
                <a:latin typeface="Arial" pitchFamily="34"/>
                <a:ea typeface="DejaVu Sans" pitchFamily="2"/>
                <a:cs typeface="DejaVu Sans" pitchFamily="2"/>
              </a:rPr>
              <a:t>Кто принимал участие в строительстве храма «Знаний»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900000" y="1800000"/>
            <a:ext cx="1080000" cy="94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00000" y="3060000"/>
            <a:ext cx="1080000" cy="94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00000" y="4458960"/>
            <a:ext cx="1080000" cy="94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5760" y="5146200"/>
            <a:ext cx="1974240" cy="20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0000"/>
            <a:ext cx="10040400" cy="73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7280" y="605520"/>
            <a:ext cx="8061480" cy="283896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0">
            <a:prstTxWarp prst="textPlain">
              <a:avLst/>
            </a:prstTxWarp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0" u="none" strike="noStrike" kern="1200" spc="3">
                <a:ln w="9360">
                  <a:solidFill>
                    <a:srgbClr val="CC99FF"/>
                  </a:solidFill>
                  <a:prstDash val="solid"/>
                  <a:miter/>
                </a:ln>
                <a:gradFill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5400000"/>
                </a:gradFill>
                <a:effectLst>
                  <a:outerShdw dist="53966" dir="2700000" algn="tl">
                    <a:srgbClr val="9999FF">
                      <a:alpha val="80000"/>
                    </a:srgbClr>
                  </a:outerShdw>
                </a:effectLst>
                <a:latin typeface="Impact" pitchFamily="18"/>
                <a:ea typeface="Impact" pitchFamily="18"/>
                <a:cs typeface="Impact" pitchFamily="18"/>
              </a:rPr>
              <a:t>ДО  НОВЫХ  ВСТРЕЧ !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138119" y="5608440"/>
            <a:ext cx="3967559" cy="117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>
                <a:ln>
                  <a:noFill/>
                </a:ln>
                <a:solidFill>
                  <a:srgbClr val="FFFF00"/>
                </a:solidFill>
                <a:latin typeface="Bookman Old Style" pitchFamily="18"/>
                <a:ea typeface="DejaVu Sans" pitchFamily="2"/>
                <a:cs typeface="DejaVu Sans" pitchFamily="2"/>
              </a:rPr>
              <a:t>Желаю удачи!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28080"/>
            <a:ext cx="5040000" cy="3571920"/>
          </a:xfrm>
          <a:custGeom>
            <a:avLst>
              <a:gd name="f0" fmla="val 19344"/>
              <a:gd name="f1" fmla="val 2946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3366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>
                <a:ln>
                  <a:noFill/>
                </a:ln>
                <a:solidFill>
                  <a:srgbClr val="4C1900"/>
                </a:solidFill>
                <a:latin typeface="Arial" pitchFamily="34"/>
                <a:ea typeface="DejaVu Sans" pitchFamily="2"/>
                <a:cs typeface="DejaVu Sans" pitchFamily="2"/>
              </a:rPr>
              <a:t>Что должны </a:t>
            </a:r>
            <a:r>
              <a:rPr lang="ru-RU" sz="2000" b="1" i="1" u="sng" strike="noStrike" kern="1200">
                <a:ln>
                  <a:noFill/>
                </a:ln>
                <a:solidFill>
                  <a:srgbClr val="4C1900"/>
                </a:solidFill>
                <a:uFillTx/>
                <a:latin typeface="Arial" pitchFamily="34"/>
                <a:ea typeface="DejaVu Sans" pitchFamily="2"/>
                <a:cs typeface="DejaVu Sans" pitchFamily="2"/>
              </a:rPr>
              <a:t>знать</a:t>
            </a:r>
            <a:r>
              <a:rPr lang="ru-RU" sz="2000" b="1" i="1" u="none" strike="noStrike" kern="1200">
                <a:ln>
                  <a:noFill/>
                </a:ln>
                <a:solidFill>
                  <a:srgbClr val="4C1900"/>
                </a:solidFill>
                <a:latin typeface="Arial" pitchFamily="34"/>
                <a:ea typeface="DejaVu Sans" pitchFamily="2"/>
                <a:cs typeface="DejaVu Sans" pitchFamily="2"/>
              </a:rPr>
              <a:t>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1.Понятие модуля. Понятие противоположных чисел.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2.Правила: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  -сложения  отрицательных чисел;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  -сложения чисел с разными знаками;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  -вычитания  чисел;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34"/>
                <a:ea typeface="DejaVu Sans" pitchFamily="2"/>
                <a:cs typeface="DejaVu Sans" pitchFamily="2"/>
              </a:rPr>
              <a:t> - сравнения чисел.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4860000" y="540000"/>
            <a:ext cx="5216760" cy="4320000"/>
          </a:xfrm>
          <a:custGeom>
            <a:avLst>
              <a:gd name="f0" fmla="val 2969"/>
              <a:gd name="f1" fmla="val 2276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3366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>
                <a:ln>
                  <a:noFill/>
                </a:ln>
                <a:solidFill>
                  <a:srgbClr val="333366"/>
                </a:solidFill>
                <a:latin typeface="Arial" pitchFamily="34"/>
                <a:ea typeface="DejaVu Sans" pitchFamily="2"/>
                <a:cs typeface="DejaVu Sans" pitchFamily="2"/>
              </a:rPr>
              <a:t>Что должны </a:t>
            </a:r>
            <a:r>
              <a:rPr lang="ru-RU" sz="2000" b="1" i="1" u="sng" strike="noStrike" kern="1200">
                <a:ln>
                  <a:noFill/>
                </a:ln>
                <a:solidFill>
                  <a:srgbClr val="333366"/>
                </a:solidFill>
                <a:uFillTx/>
                <a:latin typeface="Arial" pitchFamily="34"/>
                <a:ea typeface="DejaVu Sans" pitchFamily="2"/>
                <a:cs typeface="DejaVu Sans" pitchFamily="2"/>
              </a:rPr>
              <a:t>уметь</a:t>
            </a:r>
            <a:r>
              <a:rPr lang="ru-RU" sz="2000" b="1" i="1" u="none" strike="noStrike" kern="1200">
                <a:ln>
                  <a:noFill/>
                </a:ln>
                <a:solidFill>
                  <a:srgbClr val="333366"/>
                </a:solidFill>
                <a:latin typeface="Arial" pitchFamily="34"/>
                <a:ea typeface="DejaVu Sans" pitchFamily="2"/>
                <a:cs typeface="DejaVu Sans" pitchFamily="2"/>
              </a:rPr>
              <a:t>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23FF23"/>
                </a:solidFill>
                <a:latin typeface="Arial" pitchFamily="34"/>
                <a:ea typeface="DejaVu Sans" pitchFamily="2"/>
                <a:cs typeface="DejaVu Sans" pitchFamily="2"/>
              </a:rPr>
              <a:t>1. Грамотно формулировать правила на сложение и вычитание отрицательных и положительных чисел.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23FF23"/>
                </a:solidFill>
                <a:latin typeface="Arial" pitchFamily="34"/>
                <a:ea typeface="DejaVu Sans" pitchFamily="2"/>
                <a:cs typeface="DejaVu Sans" pitchFamily="2"/>
              </a:rPr>
              <a:t>2.Решать примеры на использование данных правил.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23FF23"/>
                </a:solidFill>
                <a:latin typeface="Arial" pitchFamily="34"/>
                <a:ea typeface="DejaVu Sans" pitchFamily="2"/>
                <a:cs typeface="DejaVu Sans" pitchFamily="2"/>
              </a:rPr>
              <a:t>3.Видеть рациональные пути решения.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>
                <a:ln>
                  <a:noFill/>
                </a:ln>
                <a:solidFill>
                  <a:srgbClr val="23FF23"/>
                </a:solidFill>
                <a:latin typeface="Arial" pitchFamily="34"/>
                <a:ea typeface="DejaVu Sans" pitchFamily="2"/>
                <a:cs typeface="DejaVu Sans" pitchFamily="2"/>
              </a:rPr>
              <a:t>4.Внимательно, аккуратно оформлять решения заданий.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04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0" y="-36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ая соединительная линия 1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рямая соединительная линия 11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4320000" y="1080000"/>
            <a:ext cx="900000" cy="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рямая соединительная линия 16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9" name="Прямая соединительная линия 18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319320" y="2340000"/>
            <a:ext cx="958068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1. Чему равен модуль положительного числа? Отрицательного числа? Нуля?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219320" y="3060000"/>
            <a:ext cx="850068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2. Какие числа называются противоположными? Приведите примеры.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519280" y="3780000"/>
            <a:ext cx="540072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3. Как сложить два отрицательных числа?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520000" y="4500000"/>
            <a:ext cx="558000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4. Как сложить числа с разными знаками?   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759319" y="5887080"/>
            <a:ext cx="706068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6. Сформулируйте переместительный закон сложения?  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800000" y="5167080"/>
            <a:ext cx="684000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  5. Чему равна сумма двух противоположных чисел? </a:t>
            </a: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    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700000" y="6660000"/>
            <a:ext cx="5580000" cy="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 </a:t>
            </a:r>
            <a:r>
              <a: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7.  Как сравнить два отрицательных числа?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40000" y="36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 flipH="1">
            <a:off x="8820000" y="2340000"/>
            <a:ext cx="18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60" y="0"/>
            <a:ext cx="10076760" cy="75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60000" y="342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45052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Посадка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разрешается</a:t>
            </a: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8820000" y="2520000"/>
            <a:ext cx="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740000" y="90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Посещение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долины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Маринер</a:t>
            </a: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8100000" y="4500000"/>
            <a:ext cx="36000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740000" y="3060000"/>
            <a:ext cx="198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Возвращение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 Землю</a:t>
            </a:r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40000" y="3780000"/>
            <a:ext cx="2055960" cy="34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ая соединительная линия 10"/>
          <p:cNvSpPr/>
          <p:nvPr/>
        </p:nvSpPr>
        <p:spPr>
          <a:xfrm flipH="1" flipV="1">
            <a:off x="1800000" y="4860000"/>
            <a:ext cx="540000" cy="54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980000" y="504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Зачисление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члены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экипажа</a:t>
            </a:r>
          </a:p>
        </p:txBody>
      </p:sp>
      <p:sp>
        <p:nvSpPr>
          <p:cNvPr id="13" name="Прямая соединительная линия 12"/>
          <p:cNvSpPr/>
          <p:nvPr/>
        </p:nvSpPr>
        <p:spPr>
          <a:xfrm flipV="1">
            <a:off x="1260000" y="2700000"/>
            <a:ext cx="0" cy="72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800000" y="900000"/>
            <a:ext cx="720000" cy="54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4320000" y="1080000"/>
            <a:ext cx="900000" cy="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840000" y="1080000"/>
            <a:ext cx="1080000" cy="36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173560" y="3409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Обед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в кафе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«Олимп»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 flipV="1">
            <a:off x="5580000" y="5220000"/>
            <a:ext cx="1260000" cy="180000"/>
          </a:xfrm>
          <a:prstGeom prst="line">
            <a:avLst/>
          </a:prstGeom>
          <a:noFill/>
          <a:ln w="144000">
            <a:solidFill>
              <a:srgbClr val="000000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13200" y="49932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Разбор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полёта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360" y="110772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Заполнение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карты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готовности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600000" y="5220000"/>
            <a:ext cx="1260000" cy="360000"/>
          </a:xfrm>
          <a:prstGeom prst="line">
            <a:avLst/>
          </a:prstGeom>
          <a:noFill/>
          <a:ln w="144000">
            <a:solidFill>
              <a:srgbClr val="C5000B"/>
            </a:solidFill>
            <a:prstDash val="solid"/>
            <a:tailEnd type="arrow"/>
          </a:ln>
        </p:spPr>
        <p:txBody>
          <a:bodyPr vert="horz" lIns="162000" tIns="117000" rIns="162000" bIns="117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 bright="-6000"/>
            <a:alphaModFix/>
          </a:blip>
          <a:srcRect/>
          <a:stretch>
            <a:fillRect/>
          </a:stretch>
        </p:blipFill>
        <p:spPr>
          <a:xfrm>
            <a:off x="360000" y="0"/>
            <a:ext cx="9236880" cy="73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0000" y="6660000"/>
            <a:ext cx="1800000" cy="9061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E6E6E6"/>
                </a:solidFill>
                <a:latin typeface="Arial" pitchFamily="18"/>
                <a:ea typeface="DejaVu Sans" pitchFamily="2"/>
                <a:cs typeface="DejaVu Sans" pitchFamily="2"/>
              </a:rPr>
              <a:t>И. Д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740000" y="360000"/>
            <a:ext cx="180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Название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DejaVu Sans" pitchFamily="2"/>
                <a:cs typeface="DejaVu Sans" pitchFamily="2"/>
              </a:rPr>
              <a:t> планеты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>
            <a:lum bright="-6000"/>
            <a:alphaModFix/>
          </a:blip>
          <a:srcRect b="3503"/>
          <a:stretch>
            <a:fillRect/>
          </a:stretch>
        </p:blipFill>
        <p:spPr>
          <a:xfrm>
            <a:off x="-360720" y="-360"/>
            <a:ext cx="10436760" cy="77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280" y="360000"/>
            <a:ext cx="2699280" cy="9003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baseline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FF3333"/>
                </a:solidFill>
                <a:latin typeface="Arial Black" pitchFamily="18"/>
                <a:ea typeface="MS Gothic" pitchFamily="2"/>
                <a:cs typeface="Tahoma" pitchFamily="2"/>
              </a:rPr>
              <a:t>МАРС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440000" y="3959279"/>
            <a:ext cx="8925120" cy="2160720"/>
          </a:xfrm>
        </p:spPr>
        <p:txBody>
          <a:bodyPr wrap="square" lIns="91440" tIns="45720" rIns="91440" bIns="45720" anchor="t" anchorCtr="0"/>
          <a:lstStyle>
            <a:defPPr marL="432000" marR="0" lvl="0" indent="-324000">
              <a:spcBef>
                <a:spcPts val="0"/>
              </a:spcBef>
              <a:spcAft>
                <a:spcPts val="1151"/>
              </a:spcAft>
              <a:buClr>
                <a:srgbClr val="00FFFF"/>
              </a:buClr>
              <a:buSzPct val="45000"/>
              <a:buFont typeface="StarSymbol"/>
              <a:buNone/>
              <a:defRPr lang="ru-RU" sz="26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51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26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9pPr>
          </a:lstStyle>
          <a:p>
            <a:pPr marL="0" lvl="0" indent="0" hangingPunct="1">
              <a:spcBef>
                <a:spcPts val="598"/>
              </a:spcBef>
              <a:spcAft>
                <a:spcPts val="0"/>
              </a:spcAft>
            </a:pPr>
            <a:r>
              <a:rPr lang="ru-RU">
                <a:solidFill>
                  <a:srgbClr val="FFFFFF"/>
                </a:solidFill>
              </a:rPr>
              <a:t>Планета Солнечной системы</a:t>
            </a:r>
          </a:p>
          <a:p>
            <a:pPr marL="0" lvl="0" indent="0" hangingPunct="1">
              <a:spcBef>
                <a:spcPts val="598"/>
              </a:spcBef>
              <a:spcAft>
                <a:spcPts val="0"/>
              </a:spcAft>
            </a:pPr>
            <a:r>
              <a:rPr lang="ru-RU">
                <a:solidFill>
                  <a:srgbClr val="FFFFFF"/>
                </a:solidFill>
              </a:rPr>
              <a:t>Получила название в честь древнеримского бога войны</a:t>
            </a:r>
          </a:p>
          <a:p>
            <a:pPr marL="0" lvl="0" indent="0" hangingPunct="1">
              <a:spcBef>
                <a:spcPts val="598"/>
              </a:spcBef>
              <a:spcAft>
                <a:spcPts val="0"/>
              </a:spcAft>
            </a:pPr>
            <a:r>
              <a:rPr lang="ru-RU">
                <a:solidFill>
                  <a:srgbClr val="FFFFFF"/>
                </a:solidFill>
              </a:rPr>
              <a:t>Четвёртая по счёту от Солнца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ndscap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ueWavesTempl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lue_Lin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ABlueClou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idepanel_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Hatc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ondo_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Sola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idepanel_r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ett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A4-karier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Blue_Circl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ndo_yello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coolspa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BlueBox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Sunbur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Girasol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circulos_clasico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earth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depanel_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Notepa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bes_1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rbleTempl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depanel_clou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Silv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rteikar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squar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1224</Words>
  <Application>Microsoft Office PowerPoint</Application>
  <PresentationFormat>Экран (4:3)</PresentationFormat>
  <Paragraphs>374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30</vt:i4>
      </vt:variant>
      <vt:variant>
        <vt:lpstr>Заголовки слайдов</vt:lpstr>
      </vt:variant>
      <vt:variant>
        <vt:i4>35</vt:i4>
      </vt:variant>
    </vt:vector>
  </HeadingPairs>
  <TitlesOfParts>
    <vt:vector size="65" baseType="lpstr">
      <vt:lpstr>Обычный</vt:lpstr>
      <vt:lpstr>DALetters</vt:lpstr>
      <vt:lpstr>sidepanel_blue</vt:lpstr>
      <vt:lpstr>Cubes_1x</vt:lpstr>
      <vt:lpstr>MarbleTempl-2</vt:lpstr>
      <vt:lpstr>sidepanel_cloud</vt:lpstr>
      <vt:lpstr>BlueSilver</vt:lpstr>
      <vt:lpstr>karteikarte</vt:lpstr>
      <vt:lpstr>bluesquares</vt:lpstr>
      <vt:lpstr>landscape</vt:lpstr>
      <vt:lpstr>BlueWavesTempl-1</vt:lpstr>
      <vt:lpstr>Blue_Lines</vt:lpstr>
      <vt:lpstr>DABlueCloud</vt:lpstr>
      <vt:lpstr>sidepanel_green</vt:lpstr>
      <vt:lpstr>Hatch</vt:lpstr>
      <vt:lpstr>mondo_green</vt:lpstr>
      <vt:lpstr>Solar</vt:lpstr>
      <vt:lpstr>sidepanel_red</vt:lpstr>
      <vt:lpstr>lyt-darkblue</vt:lpstr>
      <vt:lpstr>A4-kariert</vt:lpstr>
      <vt:lpstr>Blue_Circles</vt:lpstr>
      <vt:lpstr>mondo_yellow</vt:lpstr>
      <vt:lpstr>coolspace</vt:lpstr>
      <vt:lpstr>lyt-cool</vt:lpstr>
      <vt:lpstr>BlueBoxes</vt:lpstr>
      <vt:lpstr>Sunburst</vt:lpstr>
      <vt:lpstr>Girasoles</vt:lpstr>
      <vt:lpstr>circulos_clasicos</vt:lpstr>
      <vt:lpstr>earthlight</vt:lpstr>
      <vt:lpstr>Notepad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Рельеф    Марса</vt:lpstr>
      <vt:lpstr>Рельеф    Марса</vt:lpstr>
      <vt:lpstr>Полярные шапки Марса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Панорама поверхности  Марса</vt:lpstr>
      <vt:lpstr>Презентация PowerPoint</vt:lpstr>
      <vt:lpstr>Вулкан Олимп</vt:lpstr>
      <vt:lpstr>Презентация PowerPoint</vt:lpstr>
      <vt:lpstr>Презентация PowerPoint</vt:lpstr>
      <vt:lpstr>Долины Маринер</vt:lpstr>
      <vt:lpstr>Регионы долин Маринер</vt:lpstr>
      <vt:lpstr>Каньоны Мелас, Офир и Кандор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Надежда Пронская</cp:lastModifiedBy>
  <cp:revision>75</cp:revision>
  <dcterms:created xsi:type="dcterms:W3CDTF">2011-03-05T19:36:48Z</dcterms:created>
  <dcterms:modified xsi:type="dcterms:W3CDTF">2014-03-19T11:04:42Z</dcterms:modified>
</cp:coreProperties>
</file>